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79" r:id="rId2"/>
    <p:sldMasterId id="2147483686" r:id="rId3"/>
  </p:sldMasterIdLst>
  <p:notesMasterIdLst>
    <p:notesMasterId r:id="rId46"/>
  </p:notesMasterIdLst>
  <p:sldIdLst>
    <p:sldId id="1247" r:id="rId4"/>
    <p:sldId id="1477" r:id="rId5"/>
    <p:sldId id="1228" r:id="rId6"/>
    <p:sldId id="1022" r:id="rId7"/>
    <p:sldId id="1288" r:id="rId8"/>
    <p:sldId id="1456" r:id="rId9"/>
    <p:sldId id="1454" r:id="rId10"/>
    <p:sldId id="1386" r:id="rId11"/>
    <p:sldId id="1457" r:id="rId12"/>
    <p:sldId id="1458" r:id="rId13"/>
    <p:sldId id="1440" r:id="rId14"/>
    <p:sldId id="1347" r:id="rId15"/>
    <p:sldId id="1459" r:id="rId16"/>
    <p:sldId id="1480" r:id="rId17"/>
    <p:sldId id="1460" r:id="rId18"/>
    <p:sldId id="1479" r:id="rId19"/>
    <p:sldId id="1410" r:id="rId20"/>
    <p:sldId id="1419" r:id="rId21"/>
    <p:sldId id="1473" r:id="rId22"/>
    <p:sldId id="1465" r:id="rId23"/>
    <p:sldId id="1474" r:id="rId24"/>
    <p:sldId id="1466" r:id="rId25"/>
    <p:sldId id="1475" r:id="rId26"/>
    <p:sldId id="1467" r:id="rId27"/>
    <p:sldId id="1476" r:id="rId28"/>
    <p:sldId id="1468" r:id="rId29"/>
    <p:sldId id="1464" r:id="rId30"/>
    <p:sldId id="1449" r:id="rId31"/>
    <p:sldId id="1481" r:id="rId32"/>
    <p:sldId id="1471" r:id="rId33"/>
    <p:sldId id="1470" r:id="rId34"/>
    <p:sldId id="1472" r:id="rId35"/>
    <p:sldId id="1452" r:id="rId36"/>
    <p:sldId id="1451" r:id="rId37"/>
    <p:sldId id="1450" r:id="rId38"/>
    <p:sldId id="1453" r:id="rId39"/>
    <p:sldId id="1463" r:id="rId40"/>
    <p:sldId id="1274" r:id="rId41"/>
    <p:sldId id="1286" r:id="rId42"/>
    <p:sldId id="1335" r:id="rId43"/>
    <p:sldId id="1461" r:id="rId44"/>
    <p:sldId id="1469" r:id="rId4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Salles" initials="RS" lastIdx="3" clrIdx="0">
    <p:extLst>
      <p:ext uri="{19B8F6BF-5375-455C-9EA6-DF929625EA0E}">
        <p15:presenceInfo xmlns:p15="http://schemas.microsoft.com/office/powerpoint/2012/main" userId="42ee71945f155b2a" providerId="Windows Live"/>
      </p:ext>
    </p:extLst>
  </p:cmAuthor>
  <p:cmAuthor id="2" name="Rebecca Salles" initials="RS [2]" lastIdx="1" clrIdx="1">
    <p:extLst>
      <p:ext uri="{19B8F6BF-5375-455C-9EA6-DF929625EA0E}">
        <p15:presenceInfo xmlns:p15="http://schemas.microsoft.com/office/powerpoint/2012/main" userId="66a2db3d815e23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7030A0"/>
    <a:srgbClr val="72528A"/>
    <a:srgbClr val="FF0000"/>
    <a:srgbClr val="00B050"/>
    <a:srgbClr val="00FF00"/>
    <a:srgbClr val="E6CDFF"/>
    <a:srgbClr val="CC99FF"/>
    <a:srgbClr val="CCCCFF"/>
    <a:srgbClr val="59B7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50F5EA-9169-4F42-B52F-8508FDF49158}" v="663" dt="2022-12-23T18:18:38.09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Estilo Médio 3 - Ênfas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Estilo Médio 3 - Ênfas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12C8C85-51F0-491E-9774-3900AFEF0FD7}" styleName="Estilo Claro 2 - Ênfas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Estilo Médio 1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9" autoAdjust="0"/>
    <p:restoredTop sz="95310" autoAdjust="0"/>
  </p:normalViewPr>
  <p:slideViewPr>
    <p:cSldViewPr snapToGrid="0">
      <p:cViewPr varScale="1">
        <p:scale>
          <a:sx n="88" d="100"/>
          <a:sy n="88" d="100"/>
        </p:scale>
        <p:origin x="210"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Salles" userId="66a2db3d815e233f" providerId="LiveId" clId="{BC1A7429-AD48-4EA5-9D93-E67924A80EF6}"/>
    <pc:docChg chg="undo custSel delSld modSld">
      <pc:chgData name="Rebecca Salles" userId="66a2db3d815e233f" providerId="LiveId" clId="{BC1A7429-AD48-4EA5-9D93-E67924A80EF6}" dt="2020-06-02T21:01:54.310" v="295" actId="5793"/>
      <pc:docMkLst>
        <pc:docMk/>
      </pc:docMkLst>
      <pc:sldChg chg="delSp modSp mod">
        <pc:chgData name="Rebecca Salles" userId="66a2db3d815e233f" providerId="LiveId" clId="{BC1A7429-AD48-4EA5-9D93-E67924A80EF6}" dt="2020-06-02T21:01:48.435" v="293" actId="5793"/>
        <pc:sldMkLst>
          <pc:docMk/>
          <pc:sldMk cId="1483654122" sldId="1050"/>
        </pc:sldMkLst>
        <pc:spChg chg="del mod topLvl">
          <ac:chgData name="Rebecca Salles" userId="66a2db3d815e233f" providerId="LiveId" clId="{BC1A7429-AD48-4EA5-9D93-E67924A80EF6}" dt="2020-06-02T20:09:01.530" v="232" actId="478"/>
          <ac:spMkLst>
            <pc:docMk/>
            <pc:sldMk cId="1483654122" sldId="1050"/>
            <ac:spMk id="11" creationId="{E1209E59-F0EC-4638-8DFD-CC378DB909D7}"/>
          </ac:spMkLst>
        </pc:spChg>
        <pc:spChg chg="mod topLvl">
          <ac:chgData name="Rebecca Salles" userId="66a2db3d815e233f" providerId="LiveId" clId="{BC1A7429-AD48-4EA5-9D93-E67924A80EF6}" dt="2020-06-02T21:01:48.435" v="293" actId="5793"/>
          <ac:spMkLst>
            <pc:docMk/>
            <pc:sldMk cId="1483654122" sldId="1050"/>
            <ac:spMk id="14" creationId="{435AA4BC-9530-462E-B13E-C39E1C9895E8}"/>
          </ac:spMkLst>
        </pc:spChg>
        <pc:grpChg chg="del">
          <ac:chgData name="Rebecca Salles" userId="66a2db3d815e233f" providerId="LiveId" clId="{BC1A7429-AD48-4EA5-9D93-E67924A80EF6}" dt="2020-06-02T20:08:50.262" v="229" actId="165"/>
          <ac:grpSpMkLst>
            <pc:docMk/>
            <pc:sldMk cId="1483654122" sldId="1050"/>
            <ac:grpSpMk id="8" creationId="{C528A783-A048-40C9-9D09-D3E98B9734DC}"/>
          </ac:grpSpMkLst>
        </pc:grpChg>
      </pc:sldChg>
      <pc:sldChg chg="modSp mod">
        <pc:chgData name="Rebecca Salles" userId="66a2db3d815e233f" providerId="LiveId" clId="{BC1A7429-AD48-4EA5-9D93-E67924A80EF6}" dt="2020-05-31T20:03:34.416" v="53" actId="1038"/>
        <pc:sldMkLst>
          <pc:docMk/>
          <pc:sldMk cId="2852551529" sldId="1065"/>
        </pc:sldMkLst>
        <pc:spChg chg="mod">
          <ac:chgData name="Rebecca Salles" userId="66a2db3d815e233f" providerId="LiveId" clId="{BC1A7429-AD48-4EA5-9D93-E67924A80EF6}" dt="2020-05-31T20:03:34.416" v="53" actId="1038"/>
          <ac:spMkLst>
            <pc:docMk/>
            <pc:sldMk cId="2852551529" sldId="1065"/>
            <ac:spMk id="2" creationId="{1AC3EAD9-4336-44EA-9779-F06B59BD7AAC}"/>
          </ac:spMkLst>
        </pc:spChg>
      </pc:sldChg>
      <pc:sldChg chg="addSp delSp modSp mod">
        <pc:chgData name="Rebecca Salles" userId="66a2db3d815e233f" providerId="LiveId" clId="{BC1A7429-AD48-4EA5-9D93-E67924A80EF6}" dt="2020-06-02T21:01:54.310" v="295" actId="5793"/>
        <pc:sldMkLst>
          <pc:docMk/>
          <pc:sldMk cId="3191525564" sldId="1149"/>
        </pc:sldMkLst>
        <pc:spChg chg="add mod">
          <ac:chgData name="Rebecca Salles" userId="66a2db3d815e233f" providerId="LiveId" clId="{BC1A7429-AD48-4EA5-9D93-E67924A80EF6}" dt="2020-06-02T21:01:54.310" v="295" actId="5793"/>
          <ac:spMkLst>
            <pc:docMk/>
            <pc:sldMk cId="3191525564" sldId="1149"/>
            <ac:spMk id="10" creationId="{9F6F8780-F65C-4CC2-901C-1EB59B343F1E}"/>
          </ac:spMkLst>
        </pc:spChg>
        <pc:spChg chg="del topLvl">
          <ac:chgData name="Rebecca Salles" userId="66a2db3d815e233f" providerId="LiveId" clId="{BC1A7429-AD48-4EA5-9D93-E67924A80EF6}" dt="2020-06-02T20:10:22.805" v="243" actId="478"/>
          <ac:spMkLst>
            <pc:docMk/>
            <pc:sldMk cId="3191525564" sldId="1149"/>
            <ac:spMk id="11" creationId="{E1209E59-F0EC-4638-8DFD-CC378DB909D7}"/>
          </ac:spMkLst>
        </pc:spChg>
        <pc:spChg chg="del mod topLvl">
          <ac:chgData name="Rebecca Salles" userId="66a2db3d815e233f" providerId="LiveId" clId="{BC1A7429-AD48-4EA5-9D93-E67924A80EF6}" dt="2020-06-02T20:10:18.820" v="242" actId="21"/>
          <ac:spMkLst>
            <pc:docMk/>
            <pc:sldMk cId="3191525564" sldId="1149"/>
            <ac:spMk id="14" creationId="{435AA4BC-9530-462E-B13E-C39E1C9895E8}"/>
          </ac:spMkLst>
        </pc:spChg>
        <pc:grpChg chg="del">
          <ac:chgData name="Rebecca Salles" userId="66a2db3d815e233f" providerId="LiveId" clId="{BC1A7429-AD48-4EA5-9D93-E67924A80EF6}" dt="2020-06-02T20:10:18.820" v="242" actId="21"/>
          <ac:grpSpMkLst>
            <pc:docMk/>
            <pc:sldMk cId="3191525564" sldId="1149"/>
            <ac:grpSpMk id="8" creationId="{C528A783-A048-40C9-9D09-D3E98B9734DC}"/>
          </ac:grpSpMkLst>
        </pc:grpChg>
      </pc:sldChg>
      <pc:sldChg chg="del">
        <pc:chgData name="Rebecca Salles" userId="66a2db3d815e233f" providerId="LiveId" clId="{BC1A7429-AD48-4EA5-9D93-E67924A80EF6}" dt="2020-06-02T19:57:34.919" v="56" actId="2696"/>
        <pc:sldMkLst>
          <pc:docMk/>
          <pc:sldMk cId="1502721013" sldId="1150"/>
        </pc:sldMkLst>
      </pc:sldChg>
    </pc:docChg>
  </pc:docChgLst>
  <pc:docChgLst>
    <pc:chgData name="Rebecca Salles" userId="66a2db3d815e233f" providerId="LiveId" clId="{4564D9FB-F01E-44BE-8594-DD5A92BDF058}"/>
    <pc:docChg chg="undo redo custSel addSld delSld modSld sldOrd modMainMaster modNotesMaster">
      <pc:chgData name="Rebecca Salles" userId="66a2db3d815e233f" providerId="LiveId" clId="{4564D9FB-F01E-44BE-8594-DD5A92BDF058}" dt="2020-12-09T15:08:43.869" v="11985" actId="20577"/>
      <pc:docMkLst>
        <pc:docMk/>
      </pc:docMkLst>
      <pc:sldChg chg="addSp delSp modSp del mod modNotes modNotesTx">
        <pc:chgData name="Rebecca Salles" userId="66a2db3d815e233f" providerId="LiveId" clId="{4564D9FB-F01E-44BE-8594-DD5A92BDF058}" dt="2020-12-07T17:40:15.956" v="3624" actId="47"/>
        <pc:sldMkLst>
          <pc:docMk/>
          <pc:sldMk cId="364109873" sldId="256"/>
        </pc:sldMkLst>
        <pc:spChg chg="mod">
          <ac:chgData name="Rebecca Salles" userId="66a2db3d815e233f" providerId="LiveId" clId="{4564D9FB-F01E-44BE-8594-DD5A92BDF058}" dt="2020-12-07T17:35:21.043" v="3607"/>
          <ac:spMkLst>
            <pc:docMk/>
            <pc:sldMk cId="364109873" sldId="256"/>
            <ac:spMk id="2" creationId="{00000000-0000-0000-0000-000000000000}"/>
          </ac:spMkLst>
        </pc:spChg>
        <pc:spChg chg="mod">
          <ac:chgData name="Rebecca Salles" userId="66a2db3d815e233f" providerId="LiveId" clId="{4564D9FB-F01E-44BE-8594-DD5A92BDF058}" dt="2020-12-07T17:35:21.043" v="3607"/>
          <ac:spMkLst>
            <pc:docMk/>
            <pc:sldMk cId="364109873" sldId="256"/>
            <ac:spMk id="3" creationId="{00000000-0000-0000-0000-000000000000}"/>
          </ac:spMkLst>
        </pc:spChg>
        <pc:spChg chg="add del mod">
          <ac:chgData name="Rebecca Salles" userId="66a2db3d815e233f" providerId="LiveId" clId="{4564D9FB-F01E-44BE-8594-DD5A92BDF058}" dt="2020-09-10T18:53:05.707" v="152" actId="478"/>
          <ac:spMkLst>
            <pc:docMk/>
            <pc:sldMk cId="364109873" sldId="256"/>
            <ac:spMk id="4" creationId="{2FB9B276-CA46-429F-BE7B-8830C0FB1F4A}"/>
          </ac:spMkLst>
        </pc:spChg>
        <pc:spChg chg="mod">
          <ac:chgData name="Rebecca Salles" userId="66a2db3d815e233f" providerId="LiveId" clId="{4564D9FB-F01E-44BE-8594-DD5A92BDF058}" dt="2020-12-07T17:35:21.043" v="3607"/>
          <ac:spMkLst>
            <pc:docMk/>
            <pc:sldMk cId="364109873" sldId="256"/>
            <ac:spMk id="5" creationId="{00000000-0000-0000-0000-000000000000}"/>
          </ac:spMkLst>
        </pc:spChg>
        <pc:spChg chg="mod">
          <ac:chgData name="Rebecca Salles" userId="66a2db3d815e233f" providerId="LiveId" clId="{4564D9FB-F01E-44BE-8594-DD5A92BDF058}" dt="2020-12-07T17:35:21.043" v="3607"/>
          <ac:spMkLst>
            <pc:docMk/>
            <pc:sldMk cId="364109873" sldId="256"/>
            <ac:spMk id="9" creationId="{00000000-0000-0000-0000-000000000000}"/>
          </ac:spMkLst>
        </pc:spChg>
        <pc:spChg chg="mod">
          <ac:chgData name="Rebecca Salles" userId="66a2db3d815e233f" providerId="LiveId" clId="{4564D9FB-F01E-44BE-8594-DD5A92BDF058}" dt="2020-12-07T17:35:21.043" v="3607"/>
          <ac:spMkLst>
            <pc:docMk/>
            <pc:sldMk cId="364109873" sldId="256"/>
            <ac:spMk id="10" creationId="{6B6E4811-2FD3-4691-AD46-4F435BC4FD7D}"/>
          </ac:spMkLst>
        </pc:spChg>
        <pc:spChg chg="mod">
          <ac:chgData name="Rebecca Salles" userId="66a2db3d815e233f" providerId="LiveId" clId="{4564D9FB-F01E-44BE-8594-DD5A92BDF058}" dt="2020-12-07T17:35:21.043" v="3607"/>
          <ac:spMkLst>
            <pc:docMk/>
            <pc:sldMk cId="364109873" sldId="256"/>
            <ac:spMk id="11" creationId="{99E97F4D-8DC8-4CDE-AF82-7234C17D1DB2}"/>
          </ac:spMkLst>
        </pc:spChg>
        <pc:picChg chg="mod">
          <ac:chgData name="Rebecca Salles" userId="66a2db3d815e233f" providerId="LiveId" clId="{4564D9FB-F01E-44BE-8594-DD5A92BDF058}" dt="2020-12-07T17:35:21.043" v="3607"/>
          <ac:picMkLst>
            <pc:docMk/>
            <pc:sldMk cId="364109873" sldId="256"/>
            <ac:picMk id="6" creationId="{00000000-0000-0000-0000-000000000000}"/>
          </ac:picMkLst>
        </pc:picChg>
        <pc:cxnChg chg="mod">
          <ac:chgData name="Rebecca Salles" userId="66a2db3d815e233f" providerId="LiveId" clId="{4564D9FB-F01E-44BE-8594-DD5A92BDF058}" dt="2020-12-07T17:35:21.043" v="3607"/>
          <ac:cxnSpMkLst>
            <pc:docMk/>
            <pc:sldMk cId="364109873" sldId="256"/>
            <ac:cxnSpMk id="13" creationId="{81B0528D-CBBA-42EB-A823-8728DAEE09B1}"/>
          </ac:cxnSpMkLst>
        </pc:cxnChg>
      </pc:sldChg>
      <pc:sldChg chg="modSp del modNotes modNotesTx">
        <pc:chgData name="Rebecca Salles" userId="66a2db3d815e233f" providerId="LiveId" clId="{4564D9FB-F01E-44BE-8594-DD5A92BDF058}" dt="2020-12-07T17:45:48.839" v="3695" actId="47"/>
        <pc:sldMkLst>
          <pc:docMk/>
          <pc:sldMk cId="2165316815" sldId="1022"/>
        </pc:sldMkLst>
        <pc:spChg chg="mod">
          <ac:chgData name="Rebecca Salles" userId="66a2db3d815e233f" providerId="LiveId" clId="{4564D9FB-F01E-44BE-8594-DD5A92BDF058}" dt="2020-12-07T17:35:21.043" v="3607"/>
          <ac:spMkLst>
            <pc:docMk/>
            <pc:sldMk cId="2165316815" sldId="1022"/>
            <ac:spMk id="5" creationId="{00000000-0000-0000-0000-000000000000}"/>
          </ac:spMkLst>
        </pc:spChg>
        <pc:spChg chg="mod">
          <ac:chgData name="Rebecca Salles" userId="66a2db3d815e233f" providerId="LiveId" clId="{4564D9FB-F01E-44BE-8594-DD5A92BDF058}" dt="2020-12-07T17:35:21.043" v="3607"/>
          <ac:spMkLst>
            <pc:docMk/>
            <pc:sldMk cId="2165316815" sldId="1022"/>
            <ac:spMk id="8" creationId="{00000000-0000-0000-0000-000000000000}"/>
          </ac:spMkLst>
        </pc:spChg>
        <pc:spChg chg="mod">
          <ac:chgData name="Rebecca Salles" userId="66a2db3d815e233f" providerId="LiveId" clId="{4564D9FB-F01E-44BE-8594-DD5A92BDF058}" dt="2020-12-07T17:35:21.043" v="3607"/>
          <ac:spMkLst>
            <pc:docMk/>
            <pc:sldMk cId="2165316815" sldId="1022"/>
            <ac:spMk id="9" creationId="{AB3E7968-B622-4C30-AECF-6F770A5BB698}"/>
          </ac:spMkLst>
        </pc:spChg>
        <pc:spChg chg="mod">
          <ac:chgData name="Rebecca Salles" userId="66a2db3d815e233f" providerId="LiveId" clId="{4564D9FB-F01E-44BE-8594-DD5A92BDF058}" dt="2020-12-07T17:35:21.043" v="3607"/>
          <ac:spMkLst>
            <pc:docMk/>
            <pc:sldMk cId="2165316815" sldId="1022"/>
            <ac:spMk id="11" creationId="{E4919AD2-0C09-4175-85CB-E5EA485074BD}"/>
          </ac:spMkLst>
        </pc:spChg>
        <pc:spChg chg="mod">
          <ac:chgData name="Rebecca Salles" userId="66a2db3d815e233f" providerId="LiveId" clId="{4564D9FB-F01E-44BE-8594-DD5A92BDF058}" dt="2020-12-07T17:35:21.043" v="3607"/>
          <ac:spMkLst>
            <pc:docMk/>
            <pc:sldMk cId="2165316815" sldId="1022"/>
            <ac:spMk id="20" creationId="{222D937D-825C-4BFE-ABED-1BE455FDF72A}"/>
          </ac:spMkLst>
        </pc:spChg>
        <pc:spChg chg="mod">
          <ac:chgData name="Rebecca Salles" userId="66a2db3d815e233f" providerId="LiveId" clId="{4564D9FB-F01E-44BE-8594-DD5A92BDF058}" dt="2020-12-07T17:35:21.043" v="3607"/>
          <ac:spMkLst>
            <pc:docMk/>
            <pc:sldMk cId="2165316815" sldId="1022"/>
            <ac:spMk id="24" creationId="{16274006-6255-4D92-A794-ECDA9D98E444}"/>
          </ac:spMkLst>
        </pc:spChg>
        <pc:spChg chg="mod">
          <ac:chgData name="Rebecca Salles" userId="66a2db3d815e233f" providerId="LiveId" clId="{4564D9FB-F01E-44BE-8594-DD5A92BDF058}" dt="2020-12-07T17:35:21.043" v="3607"/>
          <ac:spMkLst>
            <pc:docMk/>
            <pc:sldMk cId="2165316815" sldId="1022"/>
            <ac:spMk id="25" creationId="{5EB9296C-2BA5-4BDF-AC0E-DE52BA31A07D}"/>
          </ac:spMkLst>
        </pc:spChg>
        <pc:grpChg chg="mod">
          <ac:chgData name="Rebecca Salles" userId="66a2db3d815e233f" providerId="LiveId" clId="{4564D9FB-F01E-44BE-8594-DD5A92BDF058}" dt="2020-12-07T17:35:21.043" v="3607"/>
          <ac:grpSpMkLst>
            <pc:docMk/>
            <pc:sldMk cId="2165316815" sldId="1022"/>
            <ac:grpSpMk id="21" creationId="{CF5BE5FA-826D-44AF-BFD6-85D7CF45E093}"/>
          </ac:grpSpMkLst>
        </pc:grpChg>
        <pc:picChg chg="mod">
          <ac:chgData name="Rebecca Salles" userId="66a2db3d815e233f" providerId="LiveId" clId="{4564D9FB-F01E-44BE-8594-DD5A92BDF058}" dt="2020-12-07T17:35:21.043" v="3607"/>
          <ac:picMkLst>
            <pc:docMk/>
            <pc:sldMk cId="2165316815" sldId="1022"/>
            <ac:picMk id="22" creationId="{6E5CB196-50BE-44EC-945A-CEC197F8DA24}"/>
          </ac:picMkLst>
        </pc:picChg>
        <pc:cxnChg chg="mod">
          <ac:chgData name="Rebecca Salles" userId="66a2db3d815e233f" providerId="LiveId" clId="{4564D9FB-F01E-44BE-8594-DD5A92BDF058}" dt="2020-12-07T17:35:21.043" v="3607"/>
          <ac:cxnSpMkLst>
            <pc:docMk/>
            <pc:sldMk cId="2165316815" sldId="1022"/>
            <ac:cxnSpMk id="23" creationId="{743223F1-4D33-4368-93B4-CEA4006D3A71}"/>
          </ac:cxnSpMkLst>
        </pc:cxnChg>
      </pc:sldChg>
      <pc:sldChg chg="modSp del modNotes modNotesTx">
        <pc:chgData name="Rebecca Salles" userId="66a2db3d815e233f" providerId="LiveId" clId="{4564D9FB-F01E-44BE-8594-DD5A92BDF058}" dt="2020-12-07T18:00:06.981" v="3720" actId="47"/>
        <pc:sldMkLst>
          <pc:docMk/>
          <pc:sldMk cId="992841617" sldId="1045"/>
        </pc:sldMkLst>
        <pc:spChg chg="mod">
          <ac:chgData name="Rebecca Salles" userId="66a2db3d815e233f" providerId="LiveId" clId="{4564D9FB-F01E-44BE-8594-DD5A92BDF058}" dt="2020-12-07T17:35:21.043" v="3607"/>
          <ac:spMkLst>
            <pc:docMk/>
            <pc:sldMk cId="992841617" sldId="1045"/>
            <ac:spMk id="5" creationId="{00000000-0000-0000-0000-000000000000}"/>
          </ac:spMkLst>
        </pc:spChg>
        <pc:spChg chg="mod">
          <ac:chgData name="Rebecca Salles" userId="66a2db3d815e233f" providerId="LiveId" clId="{4564D9FB-F01E-44BE-8594-DD5A92BDF058}" dt="2020-12-07T17:35:21.043" v="3607"/>
          <ac:spMkLst>
            <pc:docMk/>
            <pc:sldMk cId="992841617" sldId="1045"/>
            <ac:spMk id="8" creationId="{26338857-F666-44AA-B93F-680F05F9B4B1}"/>
          </ac:spMkLst>
        </pc:spChg>
        <pc:spChg chg="mod">
          <ac:chgData name="Rebecca Salles" userId="66a2db3d815e233f" providerId="LiveId" clId="{4564D9FB-F01E-44BE-8594-DD5A92BDF058}" dt="2020-12-07T17:35:21.043" v="3607"/>
          <ac:spMkLst>
            <pc:docMk/>
            <pc:sldMk cId="992841617" sldId="1045"/>
            <ac:spMk id="9" creationId="{E226116E-204A-4AF9-BAA4-58503E930B27}"/>
          </ac:spMkLst>
        </pc:spChg>
        <pc:spChg chg="mod">
          <ac:chgData name="Rebecca Salles" userId="66a2db3d815e233f" providerId="LiveId" clId="{4564D9FB-F01E-44BE-8594-DD5A92BDF058}" dt="2020-12-07T17:35:21.043" v="3607"/>
          <ac:spMkLst>
            <pc:docMk/>
            <pc:sldMk cId="992841617" sldId="1045"/>
            <ac:spMk id="10" creationId="{C1B913FE-50AB-432A-810C-F48E151F56C3}"/>
          </ac:spMkLst>
        </pc:spChg>
        <pc:spChg chg="mod">
          <ac:chgData name="Rebecca Salles" userId="66a2db3d815e233f" providerId="LiveId" clId="{4564D9FB-F01E-44BE-8594-DD5A92BDF058}" dt="2020-12-07T17:35:21.043" v="3607"/>
          <ac:spMkLst>
            <pc:docMk/>
            <pc:sldMk cId="992841617" sldId="1045"/>
            <ac:spMk id="11" creationId="{BBEC344F-C185-469E-9655-F0A8CEE540A3}"/>
          </ac:spMkLst>
        </pc:spChg>
        <pc:spChg chg="mod">
          <ac:chgData name="Rebecca Salles" userId="66a2db3d815e233f" providerId="LiveId" clId="{4564D9FB-F01E-44BE-8594-DD5A92BDF058}" dt="2020-12-07T17:35:21.043" v="3607"/>
          <ac:spMkLst>
            <pc:docMk/>
            <pc:sldMk cId="992841617" sldId="1045"/>
            <ac:spMk id="12" creationId="{C894212A-4CB2-48BD-B738-D7F054844C5F}"/>
          </ac:spMkLst>
        </pc:spChg>
        <pc:spChg chg="mod">
          <ac:chgData name="Rebecca Salles" userId="66a2db3d815e233f" providerId="LiveId" clId="{4564D9FB-F01E-44BE-8594-DD5A92BDF058}" dt="2020-12-07T17:35:21.043" v="3607"/>
          <ac:spMkLst>
            <pc:docMk/>
            <pc:sldMk cId="992841617" sldId="1045"/>
            <ac:spMk id="13" creationId="{B45E6090-B17F-4C66-9698-08EF388AFCFD}"/>
          </ac:spMkLst>
        </pc:spChg>
        <pc:spChg chg="mod">
          <ac:chgData name="Rebecca Salles" userId="66a2db3d815e233f" providerId="LiveId" clId="{4564D9FB-F01E-44BE-8594-DD5A92BDF058}" dt="2020-12-07T17:35:21.043" v="3607"/>
          <ac:spMkLst>
            <pc:docMk/>
            <pc:sldMk cId="992841617" sldId="1045"/>
            <ac:spMk id="14" creationId="{6F7AF650-A275-4712-BC63-294AFF0FD53B}"/>
          </ac:spMkLst>
        </pc:spChg>
        <pc:spChg chg="mod">
          <ac:chgData name="Rebecca Salles" userId="66a2db3d815e233f" providerId="LiveId" clId="{4564D9FB-F01E-44BE-8594-DD5A92BDF058}" dt="2020-12-07T17:35:21.043" v="3607"/>
          <ac:spMkLst>
            <pc:docMk/>
            <pc:sldMk cId="992841617" sldId="1045"/>
            <ac:spMk id="15" creationId="{2C75E99F-EC87-4817-8494-82DB8A6335D6}"/>
          </ac:spMkLst>
        </pc:spChg>
        <pc:spChg chg="mod">
          <ac:chgData name="Rebecca Salles" userId="66a2db3d815e233f" providerId="LiveId" clId="{4564D9FB-F01E-44BE-8594-DD5A92BDF058}" dt="2020-12-07T17:35:21.043" v="3607"/>
          <ac:spMkLst>
            <pc:docMk/>
            <pc:sldMk cId="992841617" sldId="1045"/>
            <ac:spMk id="16" creationId="{54D83E91-9DCC-4D39-93C3-A6FD3978D37B}"/>
          </ac:spMkLst>
        </pc:spChg>
        <pc:spChg chg="mod">
          <ac:chgData name="Rebecca Salles" userId="66a2db3d815e233f" providerId="LiveId" clId="{4564D9FB-F01E-44BE-8594-DD5A92BDF058}" dt="2020-12-07T17:35:21.043" v="3607"/>
          <ac:spMkLst>
            <pc:docMk/>
            <pc:sldMk cId="992841617" sldId="1045"/>
            <ac:spMk id="17" creationId="{383E8ECD-4F47-4D1C-9695-1E50DBD6A7CF}"/>
          </ac:spMkLst>
        </pc:spChg>
        <pc:spChg chg="mod">
          <ac:chgData name="Rebecca Salles" userId="66a2db3d815e233f" providerId="LiveId" clId="{4564D9FB-F01E-44BE-8594-DD5A92BDF058}" dt="2020-12-07T17:35:21.043" v="3607"/>
          <ac:spMkLst>
            <pc:docMk/>
            <pc:sldMk cId="992841617" sldId="1045"/>
            <ac:spMk id="18" creationId="{356DAC47-3F68-4FAC-B34F-6DF65A2288B5}"/>
          </ac:spMkLst>
        </pc:spChg>
        <pc:spChg chg="mod">
          <ac:chgData name="Rebecca Salles" userId="66a2db3d815e233f" providerId="LiveId" clId="{4564D9FB-F01E-44BE-8594-DD5A92BDF058}" dt="2020-12-07T17:35:21.043" v="3607"/>
          <ac:spMkLst>
            <pc:docMk/>
            <pc:sldMk cId="992841617" sldId="1045"/>
            <ac:spMk id="19" creationId="{7FB8ED35-5173-41B5-B85C-551797DB54AF}"/>
          </ac:spMkLst>
        </pc:spChg>
        <pc:spChg chg="mod">
          <ac:chgData name="Rebecca Salles" userId="66a2db3d815e233f" providerId="LiveId" clId="{4564D9FB-F01E-44BE-8594-DD5A92BDF058}" dt="2020-12-07T17:35:21.043" v="3607"/>
          <ac:spMkLst>
            <pc:docMk/>
            <pc:sldMk cId="992841617" sldId="1045"/>
            <ac:spMk id="20" creationId="{8E621BB1-F1C6-40C2-A983-4F9FA9F6CB79}"/>
          </ac:spMkLst>
        </pc:spChg>
        <pc:spChg chg="mod">
          <ac:chgData name="Rebecca Salles" userId="66a2db3d815e233f" providerId="LiveId" clId="{4564D9FB-F01E-44BE-8594-DD5A92BDF058}" dt="2020-12-07T17:35:21.043" v="3607"/>
          <ac:spMkLst>
            <pc:docMk/>
            <pc:sldMk cId="992841617" sldId="1045"/>
            <ac:spMk id="21" creationId="{DFC4E7F5-44F9-45A2-901E-03EAE9A8BB68}"/>
          </ac:spMkLst>
        </pc:spChg>
        <pc:spChg chg="mod">
          <ac:chgData name="Rebecca Salles" userId="66a2db3d815e233f" providerId="LiveId" clId="{4564D9FB-F01E-44BE-8594-DD5A92BDF058}" dt="2020-12-07T17:35:21.043" v="3607"/>
          <ac:spMkLst>
            <pc:docMk/>
            <pc:sldMk cId="992841617" sldId="1045"/>
            <ac:spMk id="22" creationId="{B605E150-92F7-4D75-8147-F1482C587B30}"/>
          </ac:spMkLst>
        </pc:spChg>
        <pc:spChg chg="mod">
          <ac:chgData name="Rebecca Salles" userId="66a2db3d815e233f" providerId="LiveId" clId="{4564D9FB-F01E-44BE-8594-DD5A92BDF058}" dt="2020-12-07T17:35:21.043" v="3607"/>
          <ac:spMkLst>
            <pc:docMk/>
            <pc:sldMk cId="992841617" sldId="1045"/>
            <ac:spMk id="23" creationId="{D0086229-52FA-4F96-AC7D-DD6F782373AC}"/>
          </ac:spMkLst>
        </pc:spChg>
        <pc:spChg chg="mod">
          <ac:chgData name="Rebecca Salles" userId="66a2db3d815e233f" providerId="LiveId" clId="{4564D9FB-F01E-44BE-8594-DD5A92BDF058}" dt="2020-12-07T17:35:21.043" v="3607"/>
          <ac:spMkLst>
            <pc:docMk/>
            <pc:sldMk cId="992841617" sldId="1045"/>
            <ac:spMk id="24" creationId="{DEE975D1-FF66-423A-8032-B5450B1A1668}"/>
          </ac:spMkLst>
        </pc:spChg>
        <pc:spChg chg="mod">
          <ac:chgData name="Rebecca Salles" userId="66a2db3d815e233f" providerId="LiveId" clId="{4564D9FB-F01E-44BE-8594-DD5A92BDF058}" dt="2020-12-07T17:35:21.043" v="3607"/>
          <ac:spMkLst>
            <pc:docMk/>
            <pc:sldMk cId="992841617" sldId="1045"/>
            <ac:spMk id="25" creationId="{EF20904E-1B68-42C7-B7E3-A3CCAF7CE5AE}"/>
          </ac:spMkLst>
        </pc:spChg>
        <pc:spChg chg="mod">
          <ac:chgData name="Rebecca Salles" userId="66a2db3d815e233f" providerId="LiveId" clId="{4564D9FB-F01E-44BE-8594-DD5A92BDF058}" dt="2020-12-07T17:35:21.043" v="3607"/>
          <ac:spMkLst>
            <pc:docMk/>
            <pc:sldMk cId="992841617" sldId="1045"/>
            <ac:spMk id="26" creationId="{0B40FD8C-8547-47C0-ADA0-7C01E0360056}"/>
          </ac:spMkLst>
        </pc:spChg>
        <pc:spChg chg="mod">
          <ac:chgData name="Rebecca Salles" userId="66a2db3d815e233f" providerId="LiveId" clId="{4564D9FB-F01E-44BE-8594-DD5A92BDF058}" dt="2020-12-07T17:35:21.043" v="3607"/>
          <ac:spMkLst>
            <pc:docMk/>
            <pc:sldMk cId="992841617" sldId="1045"/>
            <ac:spMk id="27" creationId="{FD8EE3D3-B6A4-4D54-92FE-C6F5CFE8428E}"/>
          </ac:spMkLst>
        </pc:spChg>
        <pc:spChg chg="mod">
          <ac:chgData name="Rebecca Salles" userId="66a2db3d815e233f" providerId="LiveId" clId="{4564D9FB-F01E-44BE-8594-DD5A92BDF058}" dt="2020-12-07T17:35:21.043" v="3607"/>
          <ac:spMkLst>
            <pc:docMk/>
            <pc:sldMk cId="992841617" sldId="1045"/>
            <ac:spMk id="28" creationId="{2968B208-6325-4068-9765-34D82E7FD072}"/>
          </ac:spMkLst>
        </pc:spChg>
        <pc:spChg chg="mod">
          <ac:chgData name="Rebecca Salles" userId="66a2db3d815e233f" providerId="LiveId" clId="{4564D9FB-F01E-44BE-8594-DD5A92BDF058}" dt="2020-12-07T17:35:21.043" v="3607"/>
          <ac:spMkLst>
            <pc:docMk/>
            <pc:sldMk cId="992841617" sldId="1045"/>
            <ac:spMk id="29" creationId="{1BAECA92-49B2-4937-9FFF-8C98F4ED37EB}"/>
          </ac:spMkLst>
        </pc:spChg>
        <pc:spChg chg="mod">
          <ac:chgData name="Rebecca Salles" userId="66a2db3d815e233f" providerId="LiveId" clId="{4564D9FB-F01E-44BE-8594-DD5A92BDF058}" dt="2020-12-07T17:35:21.043" v="3607"/>
          <ac:spMkLst>
            <pc:docMk/>
            <pc:sldMk cId="992841617" sldId="1045"/>
            <ac:spMk id="30" creationId="{0D0D8301-BBC7-4317-9F1E-8D0D04B3AFDE}"/>
          </ac:spMkLst>
        </pc:spChg>
        <pc:spChg chg="mod">
          <ac:chgData name="Rebecca Salles" userId="66a2db3d815e233f" providerId="LiveId" clId="{4564D9FB-F01E-44BE-8594-DD5A92BDF058}" dt="2020-12-07T17:35:21.043" v="3607"/>
          <ac:spMkLst>
            <pc:docMk/>
            <pc:sldMk cId="992841617" sldId="1045"/>
            <ac:spMk id="31" creationId="{C090454F-C6DE-4501-A307-FF3137F00D6C}"/>
          </ac:spMkLst>
        </pc:spChg>
        <pc:spChg chg="mod">
          <ac:chgData name="Rebecca Salles" userId="66a2db3d815e233f" providerId="LiveId" clId="{4564D9FB-F01E-44BE-8594-DD5A92BDF058}" dt="2020-12-07T17:35:21.043" v="3607"/>
          <ac:spMkLst>
            <pc:docMk/>
            <pc:sldMk cId="992841617" sldId="1045"/>
            <ac:spMk id="32" creationId="{6CAF5A3D-C6D1-40CD-9EA0-934CCD4FC808}"/>
          </ac:spMkLst>
        </pc:spChg>
        <pc:spChg chg="mod">
          <ac:chgData name="Rebecca Salles" userId="66a2db3d815e233f" providerId="LiveId" clId="{4564D9FB-F01E-44BE-8594-DD5A92BDF058}" dt="2020-12-07T17:35:21.043" v="3607"/>
          <ac:spMkLst>
            <pc:docMk/>
            <pc:sldMk cId="992841617" sldId="1045"/>
            <ac:spMk id="33" creationId="{BB5CCCF1-329E-41DA-8D0E-77F892CFF2C0}"/>
          </ac:spMkLst>
        </pc:spChg>
        <pc:spChg chg="mod">
          <ac:chgData name="Rebecca Salles" userId="66a2db3d815e233f" providerId="LiveId" clId="{4564D9FB-F01E-44BE-8594-DD5A92BDF058}" dt="2020-12-07T17:35:21.043" v="3607"/>
          <ac:spMkLst>
            <pc:docMk/>
            <pc:sldMk cId="992841617" sldId="1045"/>
            <ac:spMk id="34" creationId="{0AFD9C69-2863-4DE6-BDB8-282B7AEF637D}"/>
          </ac:spMkLst>
        </pc:spChg>
        <pc:spChg chg="mod">
          <ac:chgData name="Rebecca Salles" userId="66a2db3d815e233f" providerId="LiveId" clId="{4564D9FB-F01E-44BE-8594-DD5A92BDF058}" dt="2020-12-07T17:35:21.043" v="3607"/>
          <ac:spMkLst>
            <pc:docMk/>
            <pc:sldMk cId="992841617" sldId="1045"/>
            <ac:spMk id="35" creationId="{753B3F2D-916F-4D24-8512-771C8F1ADF06}"/>
          </ac:spMkLst>
        </pc:spChg>
        <pc:spChg chg="mod">
          <ac:chgData name="Rebecca Salles" userId="66a2db3d815e233f" providerId="LiveId" clId="{4564D9FB-F01E-44BE-8594-DD5A92BDF058}" dt="2020-12-07T17:35:21.043" v="3607"/>
          <ac:spMkLst>
            <pc:docMk/>
            <pc:sldMk cId="992841617" sldId="1045"/>
            <ac:spMk id="36" creationId="{A91CBD0D-D112-4FFF-AC85-29F26E593983}"/>
          </ac:spMkLst>
        </pc:spChg>
        <pc:spChg chg="mod">
          <ac:chgData name="Rebecca Salles" userId="66a2db3d815e233f" providerId="LiveId" clId="{4564D9FB-F01E-44BE-8594-DD5A92BDF058}" dt="2020-12-07T17:35:21.043" v="3607"/>
          <ac:spMkLst>
            <pc:docMk/>
            <pc:sldMk cId="992841617" sldId="1045"/>
            <ac:spMk id="37" creationId="{3FF73819-2A46-4CCD-9890-A439AE43242D}"/>
          </ac:spMkLst>
        </pc:spChg>
        <pc:spChg chg="mod">
          <ac:chgData name="Rebecca Salles" userId="66a2db3d815e233f" providerId="LiveId" clId="{4564D9FB-F01E-44BE-8594-DD5A92BDF058}" dt="2020-12-07T17:35:21.043" v="3607"/>
          <ac:spMkLst>
            <pc:docMk/>
            <pc:sldMk cId="992841617" sldId="1045"/>
            <ac:spMk id="38" creationId="{578FDDB3-3555-42B9-AC20-9CE1EBADF75E}"/>
          </ac:spMkLst>
        </pc:spChg>
        <pc:spChg chg="mod">
          <ac:chgData name="Rebecca Salles" userId="66a2db3d815e233f" providerId="LiveId" clId="{4564D9FB-F01E-44BE-8594-DD5A92BDF058}" dt="2020-12-07T17:35:21.043" v="3607"/>
          <ac:spMkLst>
            <pc:docMk/>
            <pc:sldMk cId="992841617" sldId="1045"/>
            <ac:spMk id="39" creationId="{85696D3E-A5E5-4BA1-8E6E-12B6201D74AB}"/>
          </ac:spMkLst>
        </pc:spChg>
        <pc:spChg chg="mod">
          <ac:chgData name="Rebecca Salles" userId="66a2db3d815e233f" providerId="LiveId" clId="{4564D9FB-F01E-44BE-8594-DD5A92BDF058}" dt="2020-12-07T17:35:21.043" v="3607"/>
          <ac:spMkLst>
            <pc:docMk/>
            <pc:sldMk cId="992841617" sldId="1045"/>
            <ac:spMk id="40" creationId="{9FFD29BD-A7BA-4F4C-A783-829C487259E2}"/>
          </ac:spMkLst>
        </pc:spChg>
        <pc:spChg chg="mod">
          <ac:chgData name="Rebecca Salles" userId="66a2db3d815e233f" providerId="LiveId" clId="{4564D9FB-F01E-44BE-8594-DD5A92BDF058}" dt="2020-12-07T17:35:21.043" v="3607"/>
          <ac:spMkLst>
            <pc:docMk/>
            <pc:sldMk cId="992841617" sldId="1045"/>
            <ac:spMk id="41" creationId="{93049EFE-9CB0-4F6A-82F3-E7367E3F89DB}"/>
          </ac:spMkLst>
        </pc:spChg>
        <pc:spChg chg="mod">
          <ac:chgData name="Rebecca Salles" userId="66a2db3d815e233f" providerId="LiveId" clId="{4564D9FB-F01E-44BE-8594-DD5A92BDF058}" dt="2020-12-07T17:35:21.043" v="3607"/>
          <ac:spMkLst>
            <pc:docMk/>
            <pc:sldMk cId="992841617" sldId="1045"/>
            <ac:spMk id="42" creationId="{49B507BD-3A91-46B2-9BAE-2E9022138996}"/>
          </ac:spMkLst>
        </pc:spChg>
        <pc:spChg chg="mod">
          <ac:chgData name="Rebecca Salles" userId="66a2db3d815e233f" providerId="LiveId" clId="{4564D9FB-F01E-44BE-8594-DD5A92BDF058}" dt="2020-12-07T17:35:21.043" v="3607"/>
          <ac:spMkLst>
            <pc:docMk/>
            <pc:sldMk cId="992841617" sldId="1045"/>
            <ac:spMk id="43" creationId="{4C9312A8-5104-4697-B707-330B054D7062}"/>
          </ac:spMkLst>
        </pc:spChg>
        <pc:spChg chg="mod">
          <ac:chgData name="Rebecca Salles" userId="66a2db3d815e233f" providerId="LiveId" clId="{4564D9FB-F01E-44BE-8594-DD5A92BDF058}" dt="2020-12-07T17:35:21.043" v="3607"/>
          <ac:spMkLst>
            <pc:docMk/>
            <pc:sldMk cId="992841617" sldId="1045"/>
            <ac:spMk id="44" creationId="{FC6BA3DE-6D7C-49B5-9DE4-6C11F608D66E}"/>
          </ac:spMkLst>
        </pc:spChg>
        <pc:spChg chg="mod">
          <ac:chgData name="Rebecca Salles" userId="66a2db3d815e233f" providerId="LiveId" clId="{4564D9FB-F01E-44BE-8594-DD5A92BDF058}" dt="2020-12-07T17:35:21.043" v="3607"/>
          <ac:spMkLst>
            <pc:docMk/>
            <pc:sldMk cId="992841617" sldId="1045"/>
            <ac:spMk id="45" creationId="{2AB043CC-F900-4BB3-9998-28E157E0D9A2}"/>
          </ac:spMkLst>
        </pc:spChg>
        <pc:spChg chg="mod">
          <ac:chgData name="Rebecca Salles" userId="66a2db3d815e233f" providerId="LiveId" clId="{4564D9FB-F01E-44BE-8594-DD5A92BDF058}" dt="2020-12-07T17:35:21.043" v="3607"/>
          <ac:spMkLst>
            <pc:docMk/>
            <pc:sldMk cId="992841617" sldId="1045"/>
            <ac:spMk id="46" creationId="{912F4E18-B1D6-4B5A-A194-F75E3222578C}"/>
          </ac:spMkLst>
        </pc:spChg>
        <pc:spChg chg="mod">
          <ac:chgData name="Rebecca Salles" userId="66a2db3d815e233f" providerId="LiveId" clId="{4564D9FB-F01E-44BE-8594-DD5A92BDF058}" dt="2020-12-07T17:35:21.043" v="3607"/>
          <ac:spMkLst>
            <pc:docMk/>
            <pc:sldMk cId="992841617" sldId="1045"/>
            <ac:spMk id="47" creationId="{B95DAF51-7DC4-4732-8991-F4BA8D0F29AE}"/>
          </ac:spMkLst>
        </pc:spChg>
        <pc:spChg chg="mod">
          <ac:chgData name="Rebecca Salles" userId="66a2db3d815e233f" providerId="LiveId" clId="{4564D9FB-F01E-44BE-8594-DD5A92BDF058}" dt="2020-12-07T17:35:21.043" v="3607"/>
          <ac:spMkLst>
            <pc:docMk/>
            <pc:sldMk cId="992841617" sldId="1045"/>
            <ac:spMk id="48" creationId="{A38ED155-1948-4B8B-BBD1-B5E63134CF08}"/>
          </ac:spMkLst>
        </pc:spChg>
        <pc:spChg chg="mod">
          <ac:chgData name="Rebecca Salles" userId="66a2db3d815e233f" providerId="LiveId" clId="{4564D9FB-F01E-44BE-8594-DD5A92BDF058}" dt="2020-12-07T17:35:21.043" v="3607"/>
          <ac:spMkLst>
            <pc:docMk/>
            <pc:sldMk cId="992841617" sldId="1045"/>
            <ac:spMk id="49" creationId="{0170CD8A-DD0A-481F-93D9-915E381AE05A}"/>
          </ac:spMkLst>
        </pc:spChg>
        <pc:spChg chg="mod">
          <ac:chgData name="Rebecca Salles" userId="66a2db3d815e233f" providerId="LiveId" clId="{4564D9FB-F01E-44BE-8594-DD5A92BDF058}" dt="2020-12-07T17:35:21.043" v="3607"/>
          <ac:spMkLst>
            <pc:docMk/>
            <pc:sldMk cId="992841617" sldId="1045"/>
            <ac:spMk id="50" creationId="{C67DB8D2-A192-4D6F-9AC4-D8F6371030EF}"/>
          </ac:spMkLst>
        </pc:spChg>
        <pc:spChg chg="mod">
          <ac:chgData name="Rebecca Salles" userId="66a2db3d815e233f" providerId="LiveId" clId="{4564D9FB-F01E-44BE-8594-DD5A92BDF058}" dt="2020-12-07T17:35:21.043" v="3607"/>
          <ac:spMkLst>
            <pc:docMk/>
            <pc:sldMk cId="992841617" sldId="1045"/>
            <ac:spMk id="51" creationId="{663187A3-169F-4F70-BE10-3892A264F515}"/>
          </ac:spMkLst>
        </pc:spChg>
        <pc:spChg chg="mod">
          <ac:chgData name="Rebecca Salles" userId="66a2db3d815e233f" providerId="LiveId" clId="{4564D9FB-F01E-44BE-8594-DD5A92BDF058}" dt="2020-12-07T17:35:21.043" v="3607"/>
          <ac:spMkLst>
            <pc:docMk/>
            <pc:sldMk cId="992841617" sldId="1045"/>
            <ac:spMk id="52" creationId="{4AE4C026-C01C-4363-9A0E-F71374FDCCC7}"/>
          </ac:spMkLst>
        </pc:spChg>
        <pc:spChg chg="mod">
          <ac:chgData name="Rebecca Salles" userId="66a2db3d815e233f" providerId="LiveId" clId="{4564D9FB-F01E-44BE-8594-DD5A92BDF058}" dt="2020-12-07T17:35:21.043" v="3607"/>
          <ac:spMkLst>
            <pc:docMk/>
            <pc:sldMk cId="992841617" sldId="1045"/>
            <ac:spMk id="53" creationId="{AE86EEBD-A107-4716-A471-7863B81DC845}"/>
          </ac:spMkLst>
        </pc:spChg>
        <pc:spChg chg="mod">
          <ac:chgData name="Rebecca Salles" userId="66a2db3d815e233f" providerId="LiveId" clId="{4564D9FB-F01E-44BE-8594-DD5A92BDF058}" dt="2020-12-07T17:35:21.043" v="3607"/>
          <ac:spMkLst>
            <pc:docMk/>
            <pc:sldMk cId="992841617" sldId="1045"/>
            <ac:spMk id="57" creationId="{58F9991B-B922-4AF8-B631-3AFBD2769691}"/>
          </ac:spMkLst>
        </pc:spChg>
        <pc:spChg chg="mod">
          <ac:chgData name="Rebecca Salles" userId="66a2db3d815e233f" providerId="LiveId" clId="{4564D9FB-F01E-44BE-8594-DD5A92BDF058}" dt="2020-12-07T17:35:21.043" v="3607"/>
          <ac:spMkLst>
            <pc:docMk/>
            <pc:sldMk cId="992841617" sldId="1045"/>
            <ac:spMk id="58" creationId="{E36D9329-4AB3-4F59-B89A-0088C44A8539}"/>
          </ac:spMkLst>
        </pc:spChg>
        <pc:spChg chg="mod">
          <ac:chgData name="Rebecca Salles" userId="66a2db3d815e233f" providerId="LiveId" clId="{4564D9FB-F01E-44BE-8594-DD5A92BDF058}" dt="2020-12-07T17:35:21.043" v="3607"/>
          <ac:spMkLst>
            <pc:docMk/>
            <pc:sldMk cId="992841617" sldId="1045"/>
            <ac:spMk id="59" creationId="{91D3707F-4177-4B79-8745-248650D2782C}"/>
          </ac:spMkLst>
        </pc:spChg>
        <pc:spChg chg="mod">
          <ac:chgData name="Rebecca Salles" userId="66a2db3d815e233f" providerId="LiveId" clId="{4564D9FB-F01E-44BE-8594-DD5A92BDF058}" dt="2020-12-07T17:35:21.043" v="3607"/>
          <ac:spMkLst>
            <pc:docMk/>
            <pc:sldMk cId="992841617" sldId="1045"/>
            <ac:spMk id="64" creationId="{AA108AB3-ECD1-43F1-BB94-0B637F0076CF}"/>
          </ac:spMkLst>
        </pc:spChg>
        <pc:spChg chg="mod">
          <ac:chgData name="Rebecca Salles" userId="66a2db3d815e233f" providerId="LiveId" clId="{4564D9FB-F01E-44BE-8594-DD5A92BDF058}" dt="2020-12-07T17:35:21.043" v="3607"/>
          <ac:spMkLst>
            <pc:docMk/>
            <pc:sldMk cId="992841617" sldId="1045"/>
            <ac:spMk id="65" creationId="{D016BB33-0422-4473-AE27-094FA649DD46}"/>
          </ac:spMkLst>
        </pc:spChg>
        <pc:spChg chg="mod">
          <ac:chgData name="Rebecca Salles" userId="66a2db3d815e233f" providerId="LiveId" clId="{4564D9FB-F01E-44BE-8594-DD5A92BDF058}" dt="2020-12-07T17:35:21.043" v="3607"/>
          <ac:spMkLst>
            <pc:docMk/>
            <pc:sldMk cId="992841617" sldId="1045"/>
            <ac:spMk id="66" creationId="{A5DBEFB2-5A27-452C-8F8B-A244465D4EB4}"/>
          </ac:spMkLst>
        </pc:spChg>
        <pc:spChg chg="mod">
          <ac:chgData name="Rebecca Salles" userId="66a2db3d815e233f" providerId="LiveId" clId="{4564D9FB-F01E-44BE-8594-DD5A92BDF058}" dt="2020-12-07T17:35:21.043" v="3607"/>
          <ac:spMkLst>
            <pc:docMk/>
            <pc:sldMk cId="992841617" sldId="1045"/>
            <ac:spMk id="67" creationId="{3C3B1703-0FDE-48D3-A302-49B5C707CF22}"/>
          </ac:spMkLst>
        </pc:spChg>
        <pc:spChg chg="mod">
          <ac:chgData name="Rebecca Salles" userId="66a2db3d815e233f" providerId="LiveId" clId="{4564D9FB-F01E-44BE-8594-DD5A92BDF058}" dt="2020-12-07T17:35:21.043" v="3607"/>
          <ac:spMkLst>
            <pc:docMk/>
            <pc:sldMk cId="992841617" sldId="1045"/>
            <ac:spMk id="68" creationId="{DBC892D6-96F3-43B7-95C8-F65B71766343}"/>
          </ac:spMkLst>
        </pc:spChg>
        <pc:spChg chg="mod">
          <ac:chgData name="Rebecca Salles" userId="66a2db3d815e233f" providerId="LiveId" clId="{4564D9FB-F01E-44BE-8594-DD5A92BDF058}" dt="2020-12-07T17:35:21.043" v="3607"/>
          <ac:spMkLst>
            <pc:docMk/>
            <pc:sldMk cId="992841617" sldId="1045"/>
            <ac:spMk id="69" creationId="{47FEE3D6-2E2B-4B64-ADAF-87DE5D4E03A0}"/>
          </ac:spMkLst>
        </pc:spChg>
        <pc:spChg chg="mod">
          <ac:chgData name="Rebecca Salles" userId="66a2db3d815e233f" providerId="LiveId" clId="{4564D9FB-F01E-44BE-8594-DD5A92BDF058}" dt="2020-12-07T17:35:21.043" v="3607"/>
          <ac:spMkLst>
            <pc:docMk/>
            <pc:sldMk cId="992841617" sldId="1045"/>
            <ac:spMk id="70" creationId="{89740B0F-4160-41F9-A78E-2613617B97B1}"/>
          </ac:spMkLst>
        </pc:spChg>
        <pc:spChg chg="mod">
          <ac:chgData name="Rebecca Salles" userId="66a2db3d815e233f" providerId="LiveId" clId="{4564D9FB-F01E-44BE-8594-DD5A92BDF058}" dt="2020-12-07T17:35:21.043" v="3607"/>
          <ac:spMkLst>
            <pc:docMk/>
            <pc:sldMk cId="992841617" sldId="1045"/>
            <ac:spMk id="71" creationId="{A7DB2034-911D-4CFD-817E-F65BF04E3633}"/>
          </ac:spMkLst>
        </pc:spChg>
        <pc:spChg chg="mod">
          <ac:chgData name="Rebecca Salles" userId="66a2db3d815e233f" providerId="LiveId" clId="{4564D9FB-F01E-44BE-8594-DD5A92BDF058}" dt="2020-12-07T17:35:21.043" v="3607"/>
          <ac:spMkLst>
            <pc:docMk/>
            <pc:sldMk cId="992841617" sldId="1045"/>
            <ac:spMk id="72" creationId="{2464F79B-E3C7-4A43-8042-1EB5D893156A}"/>
          </ac:spMkLst>
        </pc:spChg>
        <pc:grpChg chg="mod">
          <ac:chgData name="Rebecca Salles" userId="66a2db3d815e233f" providerId="LiveId" clId="{4564D9FB-F01E-44BE-8594-DD5A92BDF058}" dt="2020-12-07T17:35:21.043" v="3607"/>
          <ac:grpSpMkLst>
            <pc:docMk/>
            <pc:sldMk cId="992841617" sldId="1045"/>
            <ac:grpSpMk id="7" creationId="{527F48B1-0AD1-4DC1-8355-F7F2A7733CD9}"/>
          </ac:grpSpMkLst>
        </pc:grpChg>
        <pc:grpChg chg="mod">
          <ac:chgData name="Rebecca Salles" userId="66a2db3d815e233f" providerId="LiveId" clId="{4564D9FB-F01E-44BE-8594-DD5A92BDF058}" dt="2020-12-07T17:35:21.043" v="3607"/>
          <ac:grpSpMkLst>
            <pc:docMk/>
            <pc:sldMk cId="992841617" sldId="1045"/>
            <ac:grpSpMk id="54" creationId="{C80202EC-5763-499C-9BC3-F3F255543FC4}"/>
          </ac:grpSpMkLst>
        </pc:grpChg>
        <pc:cxnChg chg="mod">
          <ac:chgData name="Rebecca Salles" userId="66a2db3d815e233f" providerId="LiveId" clId="{4564D9FB-F01E-44BE-8594-DD5A92BDF058}" dt="2020-12-07T17:35:21.043" v="3607"/>
          <ac:cxnSpMkLst>
            <pc:docMk/>
            <pc:sldMk cId="992841617" sldId="1045"/>
            <ac:cxnSpMk id="55" creationId="{A0BAF886-1820-4E98-8015-82F01C13AF5D}"/>
          </ac:cxnSpMkLst>
        </pc:cxnChg>
        <pc:cxnChg chg="mod">
          <ac:chgData name="Rebecca Salles" userId="66a2db3d815e233f" providerId="LiveId" clId="{4564D9FB-F01E-44BE-8594-DD5A92BDF058}" dt="2020-12-07T17:35:21.043" v="3607"/>
          <ac:cxnSpMkLst>
            <pc:docMk/>
            <pc:sldMk cId="992841617" sldId="1045"/>
            <ac:cxnSpMk id="56" creationId="{2D6DF6B0-DF0A-41D7-8D5D-D21E5F1038A7}"/>
          </ac:cxnSpMkLst>
        </pc:cxnChg>
        <pc:cxnChg chg="mod">
          <ac:chgData name="Rebecca Salles" userId="66a2db3d815e233f" providerId="LiveId" clId="{4564D9FB-F01E-44BE-8594-DD5A92BDF058}" dt="2020-12-07T17:35:21.043" v="3607"/>
          <ac:cxnSpMkLst>
            <pc:docMk/>
            <pc:sldMk cId="992841617" sldId="1045"/>
            <ac:cxnSpMk id="60" creationId="{347D1BCF-E4B6-4FBC-AC63-091B521147C9}"/>
          </ac:cxnSpMkLst>
        </pc:cxnChg>
        <pc:cxnChg chg="mod">
          <ac:chgData name="Rebecca Salles" userId="66a2db3d815e233f" providerId="LiveId" clId="{4564D9FB-F01E-44BE-8594-DD5A92BDF058}" dt="2020-12-07T17:35:21.043" v="3607"/>
          <ac:cxnSpMkLst>
            <pc:docMk/>
            <pc:sldMk cId="992841617" sldId="1045"/>
            <ac:cxnSpMk id="61" creationId="{8105C9C3-7A76-4ED6-8245-1A1A22370D4A}"/>
          </ac:cxnSpMkLst>
        </pc:cxnChg>
        <pc:cxnChg chg="mod">
          <ac:chgData name="Rebecca Salles" userId="66a2db3d815e233f" providerId="LiveId" clId="{4564D9FB-F01E-44BE-8594-DD5A92BDF058}" dt="2020-12-07T17:35:21.043" v="3607"/>
          <ac:cxnSpMkLst>
            <pc:docMk/>
            <pc:sldMk cId="992841617" sldId="1045"/>
            <ac:cxnSpMk id="62" creationId="{E57450DC-E9D2-49F8-911F-340A53CA4577}"/>
          </ac:cxnSpMkLst>
        </pc:cxnChg>
        <pc:cxnChg chg="mod">
          <ac:chgData name="Rebecca Salles" userId="66a2db3d815e233f" providerId="LiveId" clId="{4564D9FB-F01E-44BE-8594-DD5A92BDF058}" dt="2020-12-07T17:35:21.043" v="3607"/>
          <ac:cxnSpMkLst>
            <pc:docMk/>
            <pc:sldMk cId="992841617" sldId="1045"/>
            <ac:cxnSpMk id="63" creationId="{2CEF555E-ACE1-4A35-964E-D77FA3D36A1A}"/>
          </ac:cxnSpMkLst>
        </pc:cxnChg>
      </pc:sldChg>
      <pc:sldChg chg="del">
        <pc:chgData name="Rebecca Salles" userId="66a2db3d815e233f" providerId="LiveId" clId="{4564D9FB-F01E-44BE-8594-DD5A92BDF058}" dt="2020-09-10T19:51:55.279" v="170" actId="47"/>
        <pc:sldMkLst>
          <pc:docMk/>
          <pc:sldMk cId="1483654122" sldId="1050"/>
        </pc:sldMkLst>
      </pc:sldChg>
      <pc:sldChg chg="del modNotesTx">
        <pc:chgData name="Rebecca Salles" userId="66a2db3d815e233f" providerId="LiveId" clId="{4564D9FB-F01E-44BE-8594-DD5A92BDF058}" dt="2020-09-10T23:29:14.205" v="237" actId="47"/>
        <pc:sldMkLst>
          <pc:docMk/>
          <pc:sldMk cId="2852551529" sldId="1065"/>
        </pc:sldMkLst>
      </pc:sldChg>
      <pc:sldChg chg="del">
        <pc:chgData name="Rebecca Salles" userId="66a2db3d815e233f" providerId="LiveId" clId="{4564D9FB-F01E-44BE-8594-DD5A92BDF058}" dt="2020-09-10T19:52:17.700" v="172" actId="47"/>
        <pc:sldMkLst>
          <pc:docMk/>
          <pc:sldMk cId="3191525564" sldId="1149"/>
        </pc:sldMkLst>
      </pc:sldChg>
      <pc:sldChg chg="modSp del">
        <pc:chgData name="Rebecca Salles" userId="66a2db3d815e233f" providerId="LiveId" clId="{4564D9FB-F01E-44BE-8594-DD5A92BDF058}" dt="2020-12-07T17:40:58.979" v="3627" actId="47"/>
        <pc:sldMkLst>
          <pc:docMk/>
          <pc:sldMk cId="2329513527" sldId="1181"/>
        </pc:sldMkLst>
        <pc:spChg chg="mod">
          <ac:chgData name="Rebecca Salles" userId="66a2db3d815e233f" providerId="LiveId" clId="{4564D9FB-F01E-44BE-8594-DD5A92BDF058}" dt="2020-12-07T17:35:21.043" v="3607"/>
          <ac:spMkLst>
            <pc:docMk/>
            <pc:sldMk cId="2329513527" sldId="1181"/>
            <ac:spMk id="3" creationId="{32A94D19-EA8F-4088-A3D1-EE80C15ECFDC}"/>
          </ac:spMkLst>
        </pc:spChg>
        <pc:spChg chg="mod">
          <ac:chgData name="Rebecca Salles" userId="66a2db3d815e233f" providerId="LiveId" clId="{4564D9FB-F01E-44BE-8594-DD5A92BDF058}" dt="2020-12-07T17:35:21.043" v="3607"/>
          <ac:spMkLst>
            <pc:docMk/>
            <pc:sldMk cId="2329513527" sldId="1181"/>
            <ac:spMk id="4" creationId="{5D8FE25E-F23A-4F29-B905-8865E29603C9}"/>
          </ac:spMkLst>
        </pc:spChg>
      </pc:sldChg>
      <pc:sldChg chg="del">
        <pc:chgData name="Rebecca Salles" userId="66a2db3d815e233f" providerId="LiveId" clId="{4564D9FB-F01E-44BE-8594-DD5A92BDF058}" dt="2020-09-10T18:50:04.265" v="141" actId="47"/>
        <pc:sldMkLst>
          <pc:docMk/>
          <pc:sldMk cId="4087873302" sldId="1182"/>
        </pc:sldMkLst>
      </pc:sldChg>
      <pc:sldChg chg="modSp del mod modNotes modNotesTx">
        <pc:chgData name="Rebecca Salles" userId="66a2db3d815e233f" providerId="LiveId" clId="{4564D9FB-F01E-44BE-8594-DD5A92BDF058}" dt="2020-12-07T17:45:48.839" v="3695" actId="47"/>
        <pc:sldMkLst>
          <pc:docMk/>
          <pc:sldMk cId="1831457236" sldId="1183"/>
        </pc:sldMkLst>
        <pc:spChg chg="mod">
          <ac:chgData name="Rebecca Salles" userId="66a2db3d815e233f" providerId="LiveId" clId="{4564D9FB-F01E-44BE-8594-DD5A92BDF058}" dt="2020-12-07T17:35:21.043" v="3607"/>
          <ac:spMkLst>
            <pc:docMk/>
            <pc:sldMk cId="1831457236" sldId="1183"/>
            <ac:spMk id="5" creationId="{00000000-0000-0000-0000-000000000000}"/>
          </ac:spMkLst>
        </pc:spChg>
        <pc:spChg chg="mod">
          <ac:chgData name="Rebecca Salles" userId="66a2db3d815e233f" providerId="LiveId" clId="{4564D9FB-F01E-44BE-8594-DD5A92BDF058}" dt="2020-12-07T17:35:21.043" v="3607"/>
          <ac:spMkLst>
            <pc:docMk/>
            <pc:sldMk cId="1831457236" sldId="1183"/>
            <ac:spMk id="8" creationId="{00000000-0000-0000-0000-000000000000}"/>
          </ac:spMkLst>
        </pc:spChg>
        <pc:spChg chg="mod">
          <ac:chgData name="Rebecca Salles" userId="66a2db3d815e233f" providerId="LiveId" clId="{4564D9FB-F01E-44BE-8594-DD5A92BDF058}" dt="2020-12-07T17:35:21.043" v="3607"/>
          <ac:spMkLst>
            <pc:docMk/>
            <pc:sldMk cId="1831457236" sldId="1183"/>
            <ac:spMk id="9" creationId="{AB3E7968-B622-4C30-AECF-6F770A5BB698}"/>
          </ac:spMkLst>
        </pc:spChg>
        <pc:spChg chg="mod">
          <ac:chgData name="Rebecca Salles" userId="66a2db3d815e233f" providerId="LiveId" clId="{4564D9FB-F01E-44BE-8594-DD5A92BDF058}" dt="2020-12-07T17:35:21.043" v="3607"/>
          <ac:spMkLst>
            <pc:docMk/>
            <pc:sldMk cId="1831457236" sldId="1183"/>
            <ac:spMk id="11" creationId="{E4919AD2-0C09-4175-85CB-E5EA485074BD}"/>
          </ac:spMkLst>
        </pc:spChg>
        <pc:spChg chg="mod">
          <ac:chgData name="Rebecca Salles" userId="66a2db3d815e233f" providerId="LiveId" clId="{4564D9FB-F01E-44BE-8594-DD5A92BDF058}" dt="2020-12-07T17:35:21.043" v="3607"/>
          <ac:spMkLst>
            <pc:docMk/>
            <pc:sldMk cId="1831457236" sldId="1183"/>
            <ac:spMk id="12" creationId="{F3191F8D-CB5F-4D07-BB99-5303F824965B}"/>
          </ac:spMkLst>
        </pc:spChg>
        <pc:spChg chg="mod">
          <ac:chgData name="Rebecca Salles" userId="66a2db3d815e233f" providerId="LiveId" clId="{4564D9FB-F01E-44BE-8594-DD5A92BDF058}" dt="2020-12-07T17:35:21.043" v="3607"/>
          <ac:spMkLst>
            <pc:docMk/>
            <pc:sldMk cId="1831457236" sldId="1183"/>
            <ac:spMk id="13" creationId="{1DF64863-F2CE-4B7D-A557-DC11CAD62EF7}"/>
          </ac:spMkLst>
        </pc:spChg>
        <pc:spChg chg="mod">
          <ac:chgData name="Rebecca Salles" userId="66a2db3d815e233f" providerId="LiveId" clId="{4564D9FB-F01E-44BE-8594-DD5A92BDF058}" dt="2020-12-07T17:35:21.043" v="3607"/>
          <ac:spMkLst>
            <pc:docMk/>
            <pc:sldMk cId="1831457236" sldId="1183"/>
            <ac:spMk id="14" creationId="{FD162AF1-62AA-47FE-912A-1E22121FEB41}"/>
          </ac:spMkLst>
        </pc:spChg>
        <pc:spChg chg="mod">
          <ac:chgData name="Rebecca Salles" userId="66a2db3d815e233f" providerId="LiveId" clId="{4564D9FB-F01E-44BE-8594-DD5A92BDF058}" dt="2020-12-07T17:35:21.043" v="3607"/>
          <ac:spMkLst>
            <pc:docMk/>
            <pc:sldMk cId="1831457236" sldId="1183"/>
            <ac:spMk id="15" creationId="{AEB65C8B-6E6A-4E1F-952C-9132441F55AF}"/>
          </ac:spMkLst>
        </pc:spChg>
        <pc:spChg chg="mod">
          <ac:chgData name="Rebecca Salles" userId="66a2db3d815e233f" providerId="LiveId" clId="{4564D9FB-F01E-44BE-8594-DD5A92BDF058}" dt="2020-12-07T17:35:21.043" v="3607"/>
          <ac:spMkLst>
            <pc:docMk/>
            <pc:sldMk cId="1831457236" sldId="1183"/>
            <ac:spMk id="16" creationId="{730C4A50-7B53-42C4-8AD5-F568FA23ECC8}"/>
          </ac:spMkLst>
        </pc:spChg>
        <pc:spChg chg="mod">
          <ac:chgData name="Rebecca Salles" userId="66a2db3d815e233f" providerId="LiveId" clId="{4564D9FB-F01E-44BE-8594-DD5A92BDF058}" dt="2020-12-07T17:35:21.043" v="3607"/>
          <ac:spMkLst>
            <pc:docMk/>
            <pc:sldMk cId="1831457236" sldId="1183"/>
            <ac:spMk id="18" creationId="{A5746BFC-A69A-4BCD-A1B1-04610F372B1E}"/>
          </ac:spMkLst>
        </pc:spChg>
        <pc:spChg chg="mod">
          <ac:chgData name="Rebecca Salles" userId="66a2db3d815e233f" providerId="LiveId" clId="{4564D9FB-F01E-44BE-8594-DD5A92BDF058}" dt="2020-12-07T17:35:21.043" v="3607"/>
          <ac:spMkLst>
            <pc:docMk/>
            <pc:sldMk cId="1831457236" sldId="1183"/>
            <ac:spMk id="19" creationId="{212C5768-1E6A-4A44-B375-8B0D94EBDBF5}"/>
          </ac:spMkLst>
        </pc:spChg>
        <pc:picChg chg="mod">
          <ac:chgData name="Rebecca Salles" userId="66a2db3d815e233f" providerId="LiveId" clId="{4564D9FB-F01E-44BE-8594-DD5A92BDF058}" dt="2020-12-07T17:35:21.043" v="3607"/>
          <ac:picMkLst>
            <pc:docMk/>
            <pc:sldMk cId="1831457236" sldId="1183"/>
            <ac:picMk id="7" creationId="{14B2F84D-6AB7-4514-98D0-DB51511675DE}"/>
          </ac:picMkLst>
        </pc:picChg>
        <pc:picChg chg="mod">
          <ac:chgData name="Rebecca Salles" userId="66a2db3d815e233f" providerId="LiveId" clId="{4564D9FB-F01E-44BE-8594-DD5A92BDF058}" dt="2020-12-07T17:35:21.043" v="3607"/>
          <ac:picMkLst>
            <pc:docMk/>
            <pc:sldMk cId="1831457236" sldId="1183"/>
            <ac:picMk id="17" creationId="{F74FB749-24E9-4DE3-BD85-300F36C80480}"/>
          </ac:picMkLst>
        </pc:picChg>
      </pc:sldChg>
      <pc:sldChg chg="modSp del mod modNotes modNotesTx">
        <pc:chgData name="Rebecca Salles" userId="66a2db3d815e233f" providerId="LiveId" clId="{4564D9FB-F01E-44BE-8594-DD5A92BDF058}" dt="2020-12-07T17:45:48.839" v="3695" actId="47"/>
        <pc:sldMkLst>
          <pc:docMk/>
          <pc:sldMk cId="3805089870" sldId="1184"/>
        </pc:sldMkLst>
        <pc:spChg chg="mod">
          <ac:chgData name="Rebecca Salles" userId="66a2db3d815e233f" providerId="LiveId" clId="{4564D9FB-F01E-44BE-8594-DD5A92BDF058}" dt="2020-12-07T17:35:21.043" v="3607"/>
          <ac:spMkLst>
            <pc:docMk/>
            <pc:sldMk cId="3805089870" sldId="1184"/>
            <ac:spMk id="5" creationId="{00000000-0000-0000-0000-000000000000}"/>
          </ac:spMkLst>
        </pc:spChg>
        <pc:spChg chg="mod">
          <ac:chgData name="Rebecca Salles" userId="66a2db3d815e233f" providerId="LiveId" clId="{4564D9FB-F01E-44BE-8594-DD5A92BDF058}" dt="2020-12-07T17:35:21.043" v="3607"/>
          <ac:spMkLst>
            <pc:docMk/>
            <pc:sldMk cId="3805089870" sldId="1184"/>
            <ac:spMk id="8" creationId="{00000000-0000-0000-0000-000000000000}"/>
          </ac:spMkLst>
        </pc:spChg>
        <pc:spChg chg="mod">
          <ac:chgData name="Rebecca Salles" userId="66a2db3d815e233f" providerId="LiveId" clId="{4564D9FB-F01E-44BE-8594-DD5A92BDF058}" dt="2020-12-07T17:41:43.749" v="3631" actId="1076"/>
          <ac:spMkLst>
            <pc:docMk/>
            <pc:sldMk cId="3805089870" sldId="1184"/>
            <ac:spMk id="9" creationId="{AB3E7968-B622-4C30-AECF-6F770A5BB698}"/>
          </ac:spMkLst>
        </pc:spChg>
        <pc:spChg chg="mod">
          <ac:chgData name="Rebecca Salles" userId="66a2db3d815e233f" providerId="LiveId" clId="{4564D9FB-F01E-44BE-8594-DD5A92BDF058}" dt="2020-12-07T17:35:21.043" v="3607"/>
          <ac:spMkLst>
            <pc:docMk/>
            <pc:sldMk cId="3805089870" sldId="1184"/>
            <ac:spMk id="11" creationId="{E4919AD2-0C09-4175-85CB-E5EA485074BD}"/>
          </ac:spMkLst>
        </pc:spChg>
      </pc:sldChg>
      <pc:sldChg chg="modSp del mod modNotes modNotesTx">
        <pc:chgData name="Rebecca Salles" userId="66a2db3d815e233f" providerId="LiveId" clId="{4564D9FB-F01E-44BE-8594-DD5A92BDF058}" dt="2020-12-07T17:45:48.839" v="3695" actId="47"/>
        <pc:sldMkLst>
          <pc:docMk/>
          <pc:sldMk cId="1368971602" sldId="1185"/>
        </pc:sldMkLst>
        <pc:spChg chg="mod">
          <ac:chgData name="Rebecca Salles" userId="66a2db3d815e233f" providerId="LiveId" clId="{4564D9FB-F01E-44BE-8594-DD5A92BDF058}" dt="2020-12-07T17:35:21.043" v="3607"/>
          <ac:spMkLst>
            <pc:docMk/>
            <pc:sldMk cId="1368971602" sldId="1185"/>
            <ac:spMk id="5" creationId="{00000000-0000-0000-0000-000000000000}"/>
          </ac:spMkLst>
        </pc:spChg>
        <pc:spChg chg="mod">
          <ac:chgData name="Rebecca Salles" userId="66a2db3d815e233f" providerId="LiveId" clId="{4564D9FB-F01E-44BE-8594-DD5A92BDF058}" dt="2020-12-07T17:35:21.043" v="3607"/>
          <ac:spMkLst>
            <pc:docMk/>
            <pc:sldMk cId="1368971602" sldId="1185"/>
            <ac:spMk id="8" creationId="{00000000-0000-0000-0000-000000000000}"/>
          </ac:spMkLst>
        </pc:spChg>
        <pc:spChg chg="mod">
          <ac:chgData name="Rebecca Salles" userId="66a2db3d815e233f" providerId="LiveId" clId="{4564D9FB-F01E-44BE-8594-DD5A92BDF058}" dt="2020-12-07T17:35:21.043" v="3607"/>
          <ac:spMkLst>
            <pc:docMk/>
            <pc:sldMk cId="1368971602" sldId="1185"/>
            <ac:spMk id="9" creationId="{AB3E7968-B622-4C30-AECF-6F770A5BB698}"/>
          </ac:spMkLst>
        </pc:spChg>
        <pc:spChg chg="mod">
          <ac:chgData name="Rebecca Salles" userId="66a2db3d815e233f" providerId="LiveId" clId="{4564D9FB-F01E-44BE-8594-DD5A92BDF058}" dt="2020-12-07T17:35:21.043" v="3607"/>
          <ac:spMkLst>
            <pc:docMk/>
            <pc:sldMk cId="1368971602" sldId="1185"/>
            <ac:spMk id="11" creationId="{E4919AD2-0C09-4175-85CB-E5EA485074BD}"/>
          </ac:spMkLst>
        </pc:spChg>
        <pc:spChg chg="mod">
          <ac:chgData name="Rebecca Salles" userId="66a2db3d815e233f" providerId="LiveId" clId="{4564D9FB-F01E-44BE-8594-DD5A92BDF058}" dt="2020-12-07T17:35:21.043" v="3607"/>
          <ac:spMkLst>
            <pc:docMk/>
            <pc:sldMk cId="1368971602" sldId="1185"/>
            <ac:spMk id="20" creationId="{222D937D-825C-4BFE-ABED-1BE455FDF72A}"/>
          </ac:spMkLst>
        </pc:spChg>
        <pc:picChg chg="mod">
          <ac:chgData name="Rebecca Salles" userId="66a2db3d815e233f" providerId="LiveId" clId="{4564D9FB-F01E-44BE-8594-DD5A92BDF058}" dt="2020-12-07T17:35:21.043" v="3607"/>
          <ac:picMkLst>
            <pc:docMk/>
            <pc:sldMk cId="1368971602" sldId="1185"/>
            <ac:picMk id="2" creationId="{E96704B1-4703-4626-BC28-C8A6C2D02823}"/>
          </ac:picMkLst>
        </pc:picChg>
      </pc:sldChg>
      <pc:sldChg chg="modSp del mod modNotes modNotesTx">
        <pc:chgData name="Rebecca Salles" userId="66a2db3d815e233f" providerId="LiveId" clId="{4564D9FB-F01E-44BE-8594-DD5A92BDF058}" dt="2020-12-07T17:45:48.839" v="3695" actId="47"/>
        <pc:sldMkLst>
          <pc:docMk/>
          <pc:sldMk cId="2571450126" sldId="1186"/>
        </pc:sldMkLst>
        <pc:spChg chg="mod">
          <ac:chgData name="Rebecca Salles" userId="66a2db3d815e233f" providerId="LiveId" clId="{4564D9FB-F01E-44BE-8594-DD5A92BDF058}" dt="2020-12-07T17:35:21.043" v="3607"/>
          <ac:spMkLst>
            <pc:docMk/>
            <pc:sldMk cId="2571450126" sldId="1186"/>
            <ac:spMk id="5" creationId="{00000000-0000-0000-0000-000000000000}"/>
          </ac:spMkLst>
        </pc:spChg>
        <pc:spChg chg="mod">
          <ac:chgData name="Rebecca Salles" userId="66a2db3d815e233f" providerId="LiveId" clId="{4564D9FB-F01E-44BE-8594-DD5A92BDF058}" dt="2020-12-07T17:35:21.043" v="3607"/>
          <ac:spMkLst>
            <pc:docMk/>
            <pc:sldMk cId="2571450126" sldId="1186"/>
            <ac:spMk id="8" creationId="{00000000-0000-0000-0000-000000000000}"/>
          </ac:spMkLst>
        </pc:spChg>
        <pc:spChg chg="mod">
          <ac:chgData name="Rebecca Salles" userId="66a2db3d815e233f" providerId="LiveId" clId="{4564D9FB-F01E-44BE-8594-DD5A92BDF058}" dt="2020-12-07T17:35:21.043" v="3607"/>
          <ac:spMkLst>
            <pc:docMk/>
            <pc:sldMk cId="2571450126" sldId="1186"/>
            <ac:spMk id="9" creationId="{AB3E7968-B622-4C30-AECF-6F770A5BB698}"/>
          </ac:spMkLst>
        </pc:spChg>
        <pc:spChg chg="mod">
          <ac:chgData name="Rebecca Salles" userId="66a2db3d815e233f" providerId="LiveId" clId="{4564D9FB-F01E-44BE-8594-DD5A92BDF058}" dt="2020-12-07T17:35:21.043" v="3607"/>
          <ac:spMkLst>
            <pc:docMk/>
            <pc:sldMk cId="2571450126" sldId="1186"/>
            <ac:spMk id="11" creationId="{E4919AD2-0C09-4175-85CB-E5EA485074BD}"/>
          </ac:spMkLst>
        </pc:spChg>
        <pc:spChg chg="mod">
          <ac:chgData name="Rebecca Salles" userId="66a2db3d815e233f" providerId="LiveId" clId="{4564D9FB-F01E-44BE-8594-DD5A92BDF058}" dt="2020-12-07T17:35:21.043" v="3607"/>
          <ac:spMkLst>
            <pc:docMk/>
            <pc:sldMk cId="2571450126" sldId="1186"/>
            <ac:spMk id="20" creationId="{222D937D-825C-4BFE-ABED-1BE455FDF72A}"/>
          </ac:spMkLst>
        </pc:spChg>
        <pc:picChg chg="mod">
          <ac:chgData name="Rebecca Salles" userId="66a2db3d815e233f" providerId="LiveId" clId="{4564D9FB-F01E-44BE-8594-DD5A92BDF058}" dt="2020-12-07T17:35:21.043" v="3607"/>
          <ac:picMkLst>
            <pc:docMk/>
            <pc:sldMk cId="2571450126" sldId="1186"/>
            <ac:picMk id="3" creationId="{3973921C-21BB-49C3-A0FC-E6467D9CCF94}"/>
          </ac:picMkLst>
        </pc:picChg>
      </pc:sldChg>
      <pc:sldChg chg="modSp del mod modNotes modNotesTx">
        <pc:chgData name="Rebecca Salles" userId="66a2db3d815e233f" providerId="LiveId" clId="{4564D9FB-F01E-44BE-8594-DD5A92BDF058}" dt="2020-12-07T17:45:48.839" v="3695" actId="47"/>
        <pc:sldMkLst>
          <pc:docMk/>
          <pc:sldMk cId="1689856552" sldId="1187"/>
        </pc:sldMkLst>
        <pc:spChg chg="mod">
          <ac:chgData name="Rebecca Salles" userId="66a2db3d815e233f" providerId="LiveId" clId="{4564D9FB-F01E-44BE-8594-DD5A92BDF058}" dt="2020-12-07T17:35:21.043" v="3607"/>
          <ac:spMkLst>
            <pc:docMk/>
            <pc:sldMk cId="1689856552" sldId="1187"/>
            <ac:spMk id="5" creationId="{00000000-0000-0000-0000-000000000000}"/>
          </ac:spMkLst>
        </pc:spChg>
        <pc:spChg chg="mod">
          <ac:chgData name="Rebecca Salles" userId="66a2db3d815e233f" providerId="LiveId" clId="{4564D9FB-F01E-44BE-8594-DD5A92BDF058}" dt="2020-12-07T17:35:21.043" v="3607"/>
          <ac:spMkLst>
            <pc:docMk/>
            <pc:sldMk cId="1689856552" sldId="1187"/>
            <ac:spMk id="8" creationId="{00000000-0000-0000-0000-000000000000}"/>
          </ac:spMkLst>
        </pc:spChg>
        <pc:spChg chg="mod">
          <ac:chgData name="Rebecca Salles" userId="66a2db3d815e233f" providerId="LiveId" clId="{4564D9FB-F01E-44BE-8594-DD5A92BDF058}" dt="2020-12-07T17:35:21.043" v="3607"/>
          <ac:spMkLst>
            <pc:docMk/>
            <pc:sldMk cId="1689856552" sldId="1187"/>
            <ac:spMk id="9" creationId="{AB3E7968-B622-4C30-AECF-6F770A5BB698}"/>
          </ac:spMkLst>
        </pc:spChg>
        <pc:spChg chg="mod">
          <ac:chgData name="Rebecca Salles" userId="66a2db3d815e233f" providerId="LiveId" clId="{4564D9FB-F01E-44BE-8594-DD5A92BDF058}" dt="2020-12-07T17:35:21.043" v="3607"/>
          <ac:spMkLst>
            <pc:docMk/>
            <pc:sldMk cId="1689856552" sldId="1187"/>
            <ac:spMk id="11" creationId="{E4919AD2-0C09-4175-85CB-E5EA485074BD}"/>
          </ac:spMkLst>
        </pc:spChg>
        <pc:spChg chg="mod">
          <ac:chgData name="Rebecca Salles" userId="66a2db3d815e233f" providerId="LiveId" clId="{4564D9FB-F01E-44BE-8594-DD5A92BDF058}" dt="2020-12-07T17:35:21.043" v="3607"/>
          <ac:spMkLst>
            <pc:docMk/>
            <pc:sldMk cId="1689856552" sldId="1187"/>
            <ac:spMk id="20" creationId="{222D937D-825C-4BFE-ABED-1BE455FDF72A}"/>
          </ac:spMkLst>
        </pc:spChg>
        <pc:picChg chg="mod">
          <ac:chgData name="Rebecca Salles" userId="66a2db3d815e233f" providerId="LiveId" clId="{4564D9FB-F01E-44BE-8594-DD5A92BDF058}" dt="2020-12-07T17:35:21.043" v="3607"/>
          <ac:picMkLst>
            <pc:docMk/>
            <pc:sldMk cId="1689856552" sldId="1187"/>
            <ac:picMk id="2" creationId="{B6D0FBA2-470C-4EF6-9F12-117A10DB0405}"/>
          </ac:picMkLst>
        </pc:picChg>
        <pc:picChg chg="mod">
          <ac:chgData name="Rebecca Salles" userId="66a2db3d815e233f" providerId="LiveId" clId="{4564D9FB-F01E-44BE-8594-DD5A92BDF058}" dt="2020-12-07T17:35:21.043" v="3607"/>
          <ac:picMkLst>
            <pc:docMk/>
            <pc:sldMk cId="1689856552" sldId="1187"/>
            <ac:picMk id="4" creationId="{28F30F58-583F-4F4E-BA2A-3DFD26D129F8}"/>
          </ac:picMkLst>
        </pc:picChg>
      </pc:sldChg>
      <pc:sldChg chg="addSp modSp del mod modNotes modNotesTx">
        <pc:chgData name="Rebecca Salles" userId="66a2db3d815e233f" providerId="LiveId" clId="{4564D9FB-F01E-44BE-8594-DD5A92BDF058}" dt="2020-12-07T17:45:48.839" v="3695" actId="47"/>
        <pc:sldMkLst>
          <pc:docMk/>
          <pc:sldMk cId="1988990806" sldId="1188"/>
        </pc:sldMkLst>
        <pc:spChg chg="mod">
          <ac:chgData name="Rebecca Salles" userId="66a2db3d815e233f" providerId="LiveId" clId="{4564D9FB-F01E-44BE-8594-DD5A92BDF058}" dt="2020-12-07T17:35:21.043" v="3607"/>
          <ac:spMkLst>
            <pc:docMk/>
            <pc:sldMk cId="1988990806" sldId="1188"/>
            <ac:spMk id="5" creationId="{00000000-0000-0000-0000-000000000000}"/>
          </ac:spMkLst>
        </pc:spChg>
        <pc:spChg chg="mod">
          <ac:chgData name="Rebecca Salles" userId="66a2db3d815e233f" providerId="LiveId" clId="{4564D9FB-F01E-44BE-8594-DD5A92BDF058}" dt="2020-12-07T17:35:21.043" v="3607"/>
          <ac:spMkLst>
            <pc:docMk/>
            <pc:sldMk cId="1988990806" sldId="1188"/>
            <ac:spMk id="8" creationId="{00000000-0000-0000-0000-000000000000}"/>
          </ac:spMkLst>
        </pc:spChg>
        <pc:spChg chg="mod">
          <ac:chgData name="Rebecca Salles" userId="66a2db3d815e233f" providerId="LiveId" clId="{4564D9FB-F01E-44BE-8594-DD5A92BDF058}" dt="2020-12-07T17:35:21.043" v="3607"/>
          <ac:spMkLst>
            <pc:docMk/>
            <pc:sldMk cId="1988990806" sldId="1188"/>
            <ac:spMk id="9" creationId="{AB3E7968-B622-4C30-AECF-6F770A5BB698}"/>
          </ac:spMkLst>
        </pc:spChg>
        <pc:spChg chg="mod">
          <ac:chgData name="Rebecca Salles" userId="66a2db3d815e233f" providerId="LiveId" clId="{4564D9FB-F01E-44BE-8594-DD5A92BDF058}" dt="2020-12-07T17:35:21.043" v="3607"/>
          <ac:spMkLst>
            <pc:docMk/>
            <pc:sldMk cId="1988990806" sldId="1188"/>
            <ac:spMk id="11" creationId="{E4919AD2-0C09-4175-85CB-E5EA485074BD}"/>
          </ac:spMkLst>
        </pc:spChg>
        <pc:spChg chg="mod">
          <ac:chgData name="Rebecca Salles" userId="66a2db3d815e233f" providerId="LiveId" clId="{4564D9FB-F01E-44BE-8594-DD5A92BDF058}" dt="2020-12-07T17:35:21.043" v="3607"/>
          <ac:spMkLst>
            <pc:docMk/>
            <pc:sldMk cId="1988990806" sldId="1188"/>
            <ac:spMk id="20" creationId="{222D937D-825C-4BFE-ABED-1BE455FDF72A}"/>
          </ac:spMkLst>
        </pc:spChg>
        <pc:graphicFrameChg chg="add mod modGraphic">
          <ac:chgData name="Rebecca Salles" userId="66a2db3d815e233f" providerId="LiveId" clId="{4564D9FB-F01E-44BE-8594-DD5A92BDF058}" dt="2020-12-07T17:35:21.043" v="3607"/>
          <ac:graphicFrameMkLst>
            <pc:docMk/>
            <pc:sldMk cId="1988990806" sldId="1188"/>
            <ac:graphicFrameMk id="2" creationId="{C474E852-28B1-4965-9677-3DEAFDF71686}"/>
          </ac:graphicFrameMkLst>
        </pc:graphicFrameChg>
      </pc:sldChg>
      <pc:sldChg chg="modSp del modNotes modNotesTx">
        <pc:chgData name="Rebecca Salles" userId="66a2db3d815e233f" providerId="LiveId" clId="{4564D9FB-F01E-44BE-8594-DD5A92BDF058}" dt="2020-12-07T17:45:48.839" v="3695" actId="47"/>
        <pc:sldMkLst>
          <pc:docMk/>
          <pc:sldMk cId="1600058279" sldId="1189"/>
        </pc:sldMkLst>
        <pc:spChg chg="mod">
          <ac:chgData name="Rebecca Salles" userId="66a2db3d815e233f" providerId="LiveId" clId="{4564D9FB-F01E-44BE-8594-DD5A92BDF058}" dt="2020-12-07T17:35:21.043" v="3607"/>
          <ac:spMkLst>
            <pc:docMk/>
            <pc:sldMk cId="1600058279" sldId="1189"/>
            <ac:spMk id="5" creationId="{00000000-0000-0000-0000-000000000000}"/>
          </ac:spMkLst>
        </pc:spChg>
        <pc:spChg chg="mod">
          <ac:chgData name="Rebecca Salles" userId="66a2db3d815e233f" providerId="LiveId" clId="{4564D9FB-F01E-44BE-8594-DD5A92BDF058}" dt="2020-12-07T17:35:21.043" v="3607"/>
          <ac:spMkLst>
            <pc:docMk/>
            <pc:sldMk cId="1600058279" sldId="1189"/>
            <ac:spMk id="8" creationId="{00000000-0000-0000-0000-000000000000}"/>
          </ac:spMkLst>
        </pc:spChg>
        <pc:spChg chg="mod">
          <ac:chgData name="Rebecca Salles" userId="66a2db3d815e233f" providerId="LiveId" clId="{4564D9FB-F01E-44BE-8594-DD5A92BDF058}" dt="2020-12-07T17:35:21.043" v="3607"/>
          <ac:spMkLst>
            <pc:docMk/>
            <pc:sldMk cId="1600058279" sldId="1189"/>
            <ac:spMk id="9" creationId="{AB3E7968-B622-4C30-AECF-6F770A5BB698}"/>
          </ac:spMkLst>
        </pc:spChg>
        <pc:spChg chg="mod">
          <ac:chgData name="Rebecca Salles" userId="66a2db3d815e233f" providerId="LiveId" clId="{4564D9FB-F01E-44BE-8594-DD5A92BDF058}" dt="2020-12-07T17:35:21.043" v="3607"/>
          <ac:spMkLst>
            <pc:docMk/>
            <pc:sldMk cId="1600058279" sldId="1189"/>
            <ac:spMk id="11" creationId="{E4919AD2-0C09-4175-85CB-E5EA485074BD}"/>
          </ac:spMkLst>
        </pc:spChg>
        <pc:spChg chg="mod">
          <ac:chgData name="Rebecca Salles" userId="66a2db3d815e233f" providerId="LiveId" clId="{4564D9FB-F01E-44BE-8594-DD5A92BDF058}" dt="2020-12-07T17:35:21.043" v="3607"/>
          <ac:spMkLst>
            <pc:docMk/>
            <pc:sldMk cId="1600058279" sldId="1189"/>
            <ac:spMk id="20" creationId="{222D937D-825C-4BFE-ABED-1BE455FDF72A}"/>
          </ac:spMkLst>
        </pc:spChg>
        <pc:graphicFrameChg chg="mod">
          <ac:chgData name="Rebecca Salles" userId="66a2db3d815e233f" providerId="LiveId" clId="{4564D9FB-F01E-44BE-8594-DD5A92BDF058}" dt="2020-12-07T17:35:21.043" v="3607"/>
          <ac:graphicFrameMkLst>
            <pc:docMk/>
            <pc:sldMk cId="1600058279" sldId="1189"/>
            <ac:graphicFrameMk id="2" creationId="{3E493EC0-1628-45D4-922B-7956DFCA6A97}"/>
          </ac:graphicFrameMkLst>
        </pc:graphicFrameChg>
        <pc:graphicFrameChg chg="mod">
          <ac:chgData name="Rebecca Salles" userId="66a2db3d815e233f" providerId="LiveId" clId="{4564D9FB-F01E-44BE-8594-DD5A92BDF058}" dt="2020-12-07T17:35:21.043" v="3607"/>
          <ac:graphicFrameMkLst>
            <pc:docMk/>
            <pc:sldMk cId="1600058279" sldId="1189"/>
            <ac:graphicFrameMk id="3" creationId="{2614329E-65B3-4D6F-BD46-67164588B6E2}"/>
          </ac:graphicFrameMkLst>
        </pc:graphicFrameChg>
        <pc:graphicFrameChg chg="mod">
          <ac:chgData name="Rebecca Salles" userId="66a2db3d815e233f" providerId="LiveId" clId="{4564D9FB-F01E-44BE-8594-DD5A92BDF058}" dt="2020-12-07T17:35:21.043" v="3607"/>
          <ac:graphicFrameMkLst>
            <pc:docMk/>
            <pc:sldMk cId="1600058279" sldId="1189"/>
            <ac:graphicFrameMk id="4" creationId="{5626E698-B8A7-4E31-8D33-617CDA02C038}"/>
          </ac:graphicFrameMkLst>
        </pc:graphicFrameChg>
      </pc:sldChg>
      <pc:sldChg chg="addSp modSp del mod modNotes modNotesTx">
        <pc:chgData name="Rebecca Salles" userId="66a2db3d815e233f" providerId="LiveId" clId="{4564D9FB-F01E-44BE-8594-DD5A92BDF058}" dt="2020-12-07T17:45:48.839" v="3695" actId="47"/>
        <pc:sldMkLst>
          <pc:docMk/>
          <pc:sldMk cId="258061236" sldId="1190"/>
        </pc:sldMkLst>
        <pc:spChg chg="mod">
          <ac:chgData name="Rebecca Salles" userId="66a2db3d815e233f" providerId="LiveId" clId="{4564D9FB-F01E-44BE-8594-DD5A92BDF058}" dt="2020-12-07T17:35:21.043" v="3607"/>
          <ac:spMkLst>
            <pc:docMk/>
            <pc:sldMk cId="258061236" sldId="1190"/>
            <ac:spMk id="5" creationId="{00000000-0000-0000-0000-000000000000}"/>
          </ac:spMkLst>
        </pc:spChg>
        <pc:spChg chg="mod">
          <ac:chgData name="Rebecca Salles" userId="66a2db3d815e233f" providerId="LiveId" clId="{4564D9FB-F01E-44BE-8594-DD5A92BDF058}" dt="2020-12-07T17:35:21.043" v="3607"/>
          <ac:spMkLst>
            <pc:docMk/>
            <pc:sldMk cId="258061236" sldId="1190"/>
            <ac:spMk id="8" creationId="{00000000-0000-0000-0000-000000000000}"/>
          </ac:spMkLst>
        </pc:spChg>
        <pc:spChg chg="mod">
          <ac:chgData name="Rebecca Salles" userId="66a2db3d815e233f" providerId="LiveId" clId="{4564D9FB-F01E-44BE-8594-DD5A92BDF058}" dt="2020-12-07T17:35:21.043" v="3607"/>
          <ac:spMkLst>
            <pc:docMk/>
            <pc:sldMk cId="258061236" sldId="1190"/>
            <ac:spMk id="9" creationId="{AB3E7968-B622-4C30-AECF-6F770A5BB698}"/>
          </ac:spMkLst>
        </pc:spChg>
        <pc:spChg chg="mod">
          <ac:chgData name="Rebecca Salles" userId="66a2db3d815e233f" providerId="LiveId" clId="{4564D9FB-F01E-44BE-8594-DD5A92BDF058}" dt="2020-12-07T17:35:21.043" v="3607"/>
          <ac:spMkLst>
            <pc:docMk/>
            <pc:sldMk cId="258061236" sldId="1190"/>
            <ac:spMk id="11" creationId="{E4919AD2-0C09-4175-85CB-E5EA485074BD}"/>
          </ac:spMkLst>
        </pc:spChg>
        <pc:spChg chg="mod">
          <ac:chgData name="Rebecca Salles" userId="66a2db3d815e233f" providerId="LiveId" clId="{4564D9FB-F01E-44BE-8594-DD5A92BDF058}" dt="2020-12-07T17:35:21.043" v="3607"/>
          <ac:spMkLst>
            <pc:docMk/>
            <pc:sldMk cId="258061236" sldId="1190"/>
            <ac:spMk id="20" creationId="{222D937D-825C-4BFE-ABED-1BE455FDF72A}"/>
          </ac:spMkLst>
        </pc:spChg>
        <pc:graphicFrameChg chg="add mod modGraphic">
          <ac:chgData name="Rebecca Salles" userId="66a2db3d815e233f" providerId="LiveId" clId="{4564D9FB-F01E-44BE-8594-DD5A92BDF058}" dt="2020-12-07T17:35:21.043" v="3607"/>
          <ac:graphicFrameMkLst>
            <pc:docMk/>
            <pc:sldMk cId="258061236" sldId="1190"/>
            <ac:graphicFrameMk id="2" creationId="{85D99597-246B-459F-A9C6-2AF23312F003}"/>
          </ac:graphicFrameMkLst>
        </pc:graphicFrameChg>
      </pc:sldChg>
      <pc:sldChg chg="addSp delSp modSp del mod modNotes modNotesTx">
        <pc:chgData name="Rebecca Salles" userId="66a2db3d815e233f" providerId="LiveId" clId="{4564D9FB-F01E-44BE-8594-DD5A92BDF058}" dt="2020-12-07T17:45:48.839" v="3695" actId="47"/>
        <pc:sldMkLst>
          <pc:docMk/>
          <pc:sldMk cId="2797535891" sldId="1191"/>
        </pc:sldMkLst>
        <pc:spChg chg="mod">
          <ac:chgData name="Rebecca Salles" userId="66a2db3d815e233f" providerId="LiveId" clId="{4564D9FB-F01E-44BE-8594-DD5A92BDF058}" dt="2020-12-07T17:35:21.043" v="3607"/>
          <ac:spMkLst>
            <pc:docMk/>
            <pc:sldMk cId="2797535891" sldId="1191"/>
            <ac:spMk id="5" creationId="{00000000-0000-0000-0000-000000000000}"/>
          </ac:spMkLst>
        </pc:spChg>
        <pc:spChg chg="add del mod">
          <ac:chgData name="Rebecca Salles" userId="66a2db3d815e233f" providerId="LiveId" clId="{4564D9FB-F01E-44BE-8594-DD5A92BDF058}" dt="2020-09-14T21:51:20.820" v="887" actId="478"/>
          <ac:spMkLst>
            <pc:docMk/>
            <pc:sldMk cId="2797535891" sldId="1191"/>
            <ac:spMk id="6" creationId="{AF7785A8-DE2A-46CE-A974-0EAC75D665FC}"/>
          </ac:spMkLst>
        </pc:spChg>
        <pc:spChg chg="mod">
          <ac:chgData name="Rebecca Salles" userId="66a2db3d815e233f" providerId="LiveId" clId="{4564D9FB-F01E-44BE-8594-DD5A92BDF058}" dt="2020-12-07T17:35:21.043" v="3607"/>
          <ac:spMkLst>
            <pc:docMk/>
            <pc:sldMk cId="2797535891" sldId="1191"/>
            <ac:spMk id="8" creationId="{00000000-0000-0000-0000-000000000000}"/>
          </ac:spMkLst>
        </pc:spChg>
        <pc:spChg chg="mod">
          <ac:chgData name="Rebecca Salles" userId="66a2db3d815e233f" providerId="LiveId" clId="{4564D9FB-F01E-44BE-8594-DD5A92BDF058}" dt="2020-12-07T17:35:21.043" v="3607"/>
          <ac:spMkLst>
            <pc:docMk/>
            <pc:sldMk cId="2797535891" sldId="1191"/>
            <ac:spMk id="9" creationId="{AB3E7968-B622-4C30-AECF-6F770A5BB698}"/>
          </ac:spMkLst>
        </pc:spChg>
        <pc:spChg chg="mod">
          <ac:chgData name="Rebecca Salles" userId="66a2db3d815e233f" providerId="LiveId" clId="{4564D9FB-F01E-44BE-8594-DD5A92BDF058}" dt="2020-12-07T17:35:21.043" v="3607"/>
          <ac:spMkLst>
            <pc:docMk/>
            <pc:sldMk cId="2797535891" sldId="1191"/>
            <ac:spMk id="11" creationId="{E4919AD2-0C09-4175-85CB-E5EA485074BD}"/>
          </ac:spMkLst>
        </pc:spChg>
        <pc:spChg chg="del mod">
          <ac:chgData name="Rebecca Salles" userId="66a2db3d815e233f" providerId="LiveId" clId="{4564D9FB-F01E-44BE-8594-DD5A92BDF058}" dt="2020-09-14T21:51:18.534" v="886" actId="478"/>
          <ac:spMkLst>
            <pc:docMk/>
            <pc:sldMk cId="2797535891" sldId="1191"/>
            <ac:spMk id="20" creationId="{222D937D-825C-4BFE-ABED-1BE455FDF72A}"/>
          </ac:spMkLst>
        </pc:spChg>
        <pc:graphicFrameChg chg="add del mod">
          <ac:chgData name="Rebecca Salles" userId="66a2db3d815e233f" providerId="LiveId" clId="{4564D9FB-F01E-44BE-8594-DD5A92BDF058}" dt="2020-09-14T21:49:20.147" v="878" actId="478"/>
          <ac:graphicFrameMkLst>
            <pc:docMk/>
            <pc:sldMk cId="2797535891" sldId="1191"/>
            <ac:graphicFrameMk id="2" creationId="{90BA580B-755A-47EA-B919-FFC7B83D8AEE}"/>
          </ac:graphicFrameMkLst>
        </pc:graphicFrameChg>
        <pc:graphicFrameChg chg="add mod modGraphic">
          <ac:chgData name="Rebecca Salles" userId="66a2db3d815e233f" providerId="LiveId" clId="{4564D9FB-F01E-44BE-8594-DD5A92BDF058}" dt="2020-12-07T17:35:21.043" v="3607"/>
          <ac:graphicFrameMkLst>
            <pc:docMk/>
            <pc:sldMk cId="2797535891" sldId="1191"/>
            <ac:graphicFrameMk id="3" creationId="{85EE1F3F-E08E-46E7-B8AC-8FCDEFF59D93}"/>
          </ac:graphicFrameMkLst>
        </pc:graphicFrameChg>
      </pc:sldChg>
      <pc:sldChg chg="addSp delSp modSp del mod modNotesTx">
        <pc:chgData name="Rebecca Salles" userId="66a2db3d815e233f" providerId="LiveId" clId="{4564D9FB-F01E-44BE-8594-DD5A92BDF058}" dt="2020-09-22T15:13:39.429" v="3557" actId="2696"/>
        <pc:sldMkLst>
          <pc:docMk/>
          <pc:sldMk cId="3254491488" sldId="1192"/>
        </pc:sldMkLst>
        <pc:spChg chg="add del mod">
          <ac:chgData name="Rebecca Salles" userId="66a2db3d815e233f" providerId="LiveId" clId="{4564D9FB-F01E-44BE-8594-DD5A92BDF058}" dt="2020-09-14T21:27:51.641" v="700" actId="478"/>
          <ac:spMkLst>
            <pc:docMk/>
            <pc:sldMk cId="3254491488" sldId="1192"/>
            <ac:spMk id="4" creationId="{B2B14796-F671-4B14-A34E-E6C172B8B098}"/>
          </ac:spMkLst>
        </pc:spChg>
        <pc:spChg chg="add mod">
          <ac:chgData name="Rebecca Salles" userId="66a2db3d815e233f" providerId="LiveId" clId="{4564D9FB-F01E-44BE-8594-DD5A92BDF058}" dt="2020-09-22T14:21:52.789" v="3556" actId="12"/>
          <ac:spMkLst>
            <pc:docMk/>
            <pc:sldMk cId="3254491488" sldId="1192"/>
            <ac:spMk id="7" creationId="{D8D5FD45-EE90-4DE8-A946-5B8B8F5DBCB9}"/>
          </ac:spMkLst>
        </pc:spChg>
        <pc:spChg chg="del">
          <ac:chgData name="Rebecca Salles" userId="66a2db3d815e233f" providerId="LiveId" clId="{4564D9FB-F01E-44BE-8594-DD5A92BDF058}" dt="2020-09-14T21:27:49.024" v="699" actId="478"/>
          <ac:spMkLst>
            <pc:docMk/>
            <pc:sldMk cId="3254491488" sldId="1192"/>
            <ac:spMk id="20" creationId="{222D937D-825C-4BFE-ABED-1BE455FDF72A}"/>
          </ac:spMkLst>
        </pc:spChg>
        <pc:graphicFrameChg chg="add del mod modGraphic">
          <ac:chgData name="Rebecca Salles" userId="66a2db3d815e233f" providerId="LiveId" clId="{4564D9FB-F01E-44BE-8594-DD5A92BDF058}" dt="2020-09-22T14:13:53.283" v="3359" actId="478"/>
          <ac:graphicFrameMkLst>
            <pc:docMk/>
            <pc:sldMk cId="3254491488" sldId="1192"/>
            <ac:graphicFrameMk id="2" creationId="{177DEC9D-C63E-42AB-AB66-52A9989B6BB0}"/>
          </ac:graphicFrameMkLst>
        </pc:graphicFrameChg>
      </pc:sldChg>
      <pc:sldChg chg="modSp modNotes modNotesTx">
        <pc:chgData name="Rebecca Salles" userId="66a2db3d815e233f" providerId="LiveId" clId="{4564D9FB-F01E-44BE-8594-DD5A92BDF058}" dt="2020-12-07T17:57:01.116" v="3713" actId="207"/>
        <pc:sldMkLst>
          <pc:docMk/>
          <pc:sldMk cId="2962544612" sldId="1193"/>
        </pc:sldMkLst>
        <pc:spChg chg="mod">
          <ac:chgData name="Rebecca Salles" userId="66a2db3d815e233f" providerId="LiveId" clId="{4564D9FB-F01E-44BE-8594-DD5A92BDF058}" dt="2020-12-07T17:35:21.043" v="3607"/>
          <ac:spMkLst>
            <pc:docMk/>
            <pc:sldMk cId="2962544612" sldId="1193"/>
            <ac:spMk id="5" creationId="{00000000-0000-0000-0000-000000000000}"/>
          </ac:spMkLst>
        </pc:spChg>
        <pc:spChg chg="mod">
          <ac:chgData name="Rebecca Salles" userId="66a2db3d815e233f" providerId="LiveId" clId="{4564D9FB-F01E-44BE-8594-DD5A92BDF058}" dt="2020-12-07T17:35:21.043" v="3607"/>
          <ac:spMkLst>
            <pc:docMk/>
            <pc:sldMk cId="2962544612" sldId="1193"/>
            <ac:spMk id="9" creationId="{E226116E-204A-4AF9-BAA4-58503E930B27}"/>
          </ac:spMkLst>
        </pc:spChg>
        <pc:spChg chg="mod">
          <ac:chgData name="Rebecca Salles" userId="66a2db3d815e233f" providerId="LiveId" clId="{4564D9FB-F01E-44BE-8594-DD5A92BDF058}" dt="2020-12-07T17:35:21.043" v="3607"/>
          <ac:spMkLst>
            <pc:docMk/>
            <pc:sldMk cId="2962544612" sldId="1193"/>
            <ac:spMk id="12" creationId="{C894212A-4CB2-48BD-B738-D7F054844C5F}"/>
          </ac:spMkLst>
        </pc:spChg>
        <pc:spChg chg="mod">
          <ac:chgData name="Rebecca Salles" userId="66a2db3d815e233f" providerId="LiveId" clId="{4564D9FB-F01E-44BE-8594-DD5A92BDF058}" dt="2020-12-07T17:35:21.043" v="3607"/>
          <ac:spMkLst>
            <pc:docMk/>
            <pc:sldMk cId="2962544612" sldId="1193"/>
            <ac:spMk id="13" creationId="{B45E6090-B17F-4C66-9698-08EF388AFCFD}"/>
          </ac:spMkLst>
        </pc:spChg>
        <pc:graphicFrameChg chg="mod">
          <ac:chgData name="Rebecca Salles" userId="66a2db3d815e233f" providerId="LiveId" clId="{4564D9FB-F01E-44BE-8594-DD5A92BDF058}" dt="2020-12-07T17:57:01.116" v="3713" actId="207"/>
          <ac:graphicFrameMkLst>
            <pc:docMk/>
            <pc:sldMk cId="2962544612" sldId="1193"/>
            <ac:graphicFrameMk id="2" creationId="{376C91C3-ACE6-4946-AA4F-827F0271BEF7}"/>
          </ac:graphicFrameMkLst>
        </pc:graphicFrameChg>
      </pc:sldChg>
      <pc:sldChg chg="modSp del modNotes modNotesTx">
        <pc:chgData name="Rebecca Salles" userId="66a2db3d815e233f" providerId="LiveId" clId="{4564D9FB-F01E-44BE-8594-DD5A92BDF058}" dt="2020-12-07T18:00:01.299" v="3719" actId="47"/>
        <pc:sldMkLst>
          <pc:docMk/>
          <pc:sldMk cId="2443918185" sldId="1196"/>
        </pc:sldMkLst>
        <pc:spChg chg="mod">
          <ac:chgData name="Rebecca Salles" userId="66a2db3d815e233f" providerId="LiveId" clId="{4564D9FB-F01E-44BE-8594-DD5A92BDF058}" dt="2020-12-07T17:35:21.043" v="3607"/>
          <ac:spMkLst>
            <pc:docMk/>
            <pc:sldMk cId="2443918185" sldId="1196"/>
            <ac:spMk id="5" creationId="{00000000-0000-0000-0000-000000000000}"/>
          </ac:spMkLst>
        </pc:spChg>
        <pc:spChg chg="mod">
          <ac:chgData name="Rebecca Salles" userId="66a2db3d815e233f" providerId="LiveId" clId="{4564D9FB-F01E-44BE-8594-DD5A92BDF058}" dt="2020-12-07T17:35:21.043" v="3607"/>
          <ac:spMkLst>
            <pc:docMk/>
            <pc:sldMk cId="2443918185" sldId="1196"/>
            <ac:spMk id="8" creationId="{00000000-0000-0000-0000-000000000000}"/>
          </ac:spMkLst>
        </pc:spChg>
        <pc:spChg chg="mod">
          <ac:chgData name="Rebecca Salles" userId="66a2db3d815e233f" providerId="LiveId" clId="{4564D9FB-F01E-44BE-8594-DD5A92BDF058}" dt="2020-12-07T17:35:21.043" v="3607"/>
          <ac:spMkLst>
            <pc:docMk/>
            <pc:sldMk cId="2443918185" sldId="1196"/>
            <ac:spMk id="9" creationId="{AB3E7968-B622-4C30-AECF-6F770A5BB698}"/>
          </ac:spMkLst>
        </pc:spChg>
        <pc:spChg chg="mod">
          <ac:chgData name="Rebecca Salles" userId="66a2db3d815e233f" providerId="LiveId" clId="{4564D9FB-F01E-44BE-8594-DD5A92BDF058}" dt="2020-12-07T17:35:21.043" v="3607"/>
          <ac:spMkLst>
            <pc:docMk/>
            <pc:sldMk cId="2443918185" sldId="1196"/>
            <ac:spMk id="11" creationId="{E4919AD2-0C09-4175-85CB-E5EA485074BD}"/>
          </ac:spMkLst>
        </pc:spChg>
        <pc:spChg chg="mod">
          <ac:chgData name="Rebecca Salles" userId="66a2db3d815e233f" providerId="LiveId" clId="{4564D9FB-F01E-44BE-8594-DD5A92BDF058}" dt="2020-12-07T17:35:21.043" v="3607"/>
          <ac:spMkLst>
            <pc:docMk/>
            <pc:sldMk cId="2443918185" sldId="1196"/>
            <ac:spMk id="20" creationId="{222D937D-825C-4BFE-ABED-1BE455FDF72A}"/>
          </ac:spMkLst>
        </pc:spChg>
        <pc:picChg chg="mod">
          <ac:chgData name="Rebecca Salles" userId="66a2db3d815e233f" providerId="LiveId" clId="{4564D9FB-F01E-44BE-8594-DD5A92BDF058}" dt="2020-12-07T17:35:21.043" v="3607"/>
          <ac:picMkLst>
            <pc:docMk/>
            <pc:sldMk cId="2443918185" sldId="1196"/>
            <ac:picMk id="2" creationId="{44076533-3873-4684-916C-3F40A75210AC}"/>
          </ac:picMkLst>
        </pc:picChg>
      </pc:sldChg>
      <pc:sldChg chg="modSp mod ord modShow modNotes modNotesTx">
        <pc:chgData name="Rebecca Salles" userId="66a2db3d815e233f" providerId="LiveId" clId="{4564D9FB-F01E-44BE-8594-DD5A92BDF058}" dt="2020-12-07T20:15:10.947" v="4167"/>
        <pc:sldMkLst>
          <pc:docMk/>
          <pc:sldMk cId="1708480964" sldId="1197"/>
        </pc:sldMkLst>
        <pc:spChg chg="mod">
          <ac:chgData name="Rebecca Salles" userId="66a2db3d815e233f" providerId="LiveId" clId="{4564D9FB-F01E-44BE-8594-DD5A92BDF058}" dt="2020-12-07T17:35:21.043" v="3607"/>
          <ac:spMkLst>
            <pc:docMk/>
            <pc:sldMk cId="1708480964" sldId="1197"/>
            <ac:spMk id="5" creationId="{00000000-0000-0000-0000-000000000000}"/>
          </ac:spMkLst>
        </pc:spChg>
        <pc:spChg chg="mod">
          <ac:chgData name="Rebecca Salles" userId="66a2db3d815e233f" providerId="LiveId" clId="{4564D9FB-F01E-44BE-8594-DD5A92BDF058}" dt="2020-12-07T17:35:21.043" v="3607"/>
          <ac:spMkLst>
            <pc:docMk/>
            <pc:sldMk cId="1708480964" sldId="1197"/>
            <ac:spMk id="8" creationId="{863F1351-DA0F-4B80-BD09-F9F8329C2337}"/>
          </ac:spMkLst>
        </pc:spChg>
        <pc:spChg chg="mod">
          <ac:chgData name="Rebecca Salles" userId="66a2db3d815e233f" providerId="LiveId" clId="{4564D9FB-F01E-44BE-8594-DD5A92BDF058}" dt="2020-12-07T17:35:21.043" v="3607"/>
          <ac:spMkLst>
            <pc:docMk/>
            <pc:sldMk cId="1708480964" sldId="1197"/>
            <ac:spMk id="9" creationId="{E226116E-204A-4AF9-BAA4-58503E930B27}"/>
          </ac:spMkLst>
        </pc:spChg>
        <pc:spChg chg="mod">
          <ac:chgData name="Rebecca Salles" userId="66a2db3d815e233f" providerId="LiveId" clId="{4564D9FB-F01E-44BE-8594-DD5A92BDF058}" dt="2020-12-07T17:35:21.043" v="3607"/>
          <ac:spMkLst>
            <pc:docMk/>
            <pc:sldMk cId="1708480964" sldId="1197"/>
            <ac:spMk id="10" creationId="{74F1F0FD-EC46-44EF-A806-029A9494C524}"/>
          </ac:spMkLst>
        </pc:spChg>
        <pc:spChg chg="mod">
          <ac:chgData name="Rebecca Salles" userId="66a2db3d815e233f" providerId="LiveId" clId="{4564D9FB-F01E-44BE-8594-DD5A92BDF058}" dt="2020-12-07T17:35:21.043" v="3607"/>
          <ac:spMkLst>
            <pc:docMk/>
            <pc:sldMk cId="1708480964" sldId="1197"/>
            <ac:spMk id="11" creationId="{E7238F04-9497-42AD-A644-D6A10BB9E2A9}"/>
          </ac:spMkLst>
        </pc:spChg>
        <pc:spChg chg="mod">
          <ac:chgData name="Rebecca Salles" userId="66a2db3d815e233f" providerId="LiveId" clId="{4564D9FB-F01E-44BE-8594-DD5A92BDF058}" dt="2020-12-07T17:35:21.043" v="3607"/>
          <ac:spMkLst>
            <pc:docMk/>
            <pc:sldMk cId="1708480964" sldId="1197"/>
            <ac:spMk id="12" creationId="{C894212A-4CB2-48BD-B738-D7F054844C5F}"/>
          </ac:spMkLst>
        </pc:spChg>
        <pc:spChg chg="mod">
          <ac:chgData name="Rebecca Salles" userId="66a2db3d815e233f" providerId="LiveId" clId="{4564D9FB-F01E-44BE-8594-DD5A92BDF058}" dt="2020-12-07T18:00:18.050" v="3723" actId="20577"/>
          <ac:spMkLst>
            <pc:docMk/>
            <pc:sldMk cId="1708480964" sldId="1197"/>
            <ac:spMk id="13" creationId="{B45E6090-B17F-4C66-9698-08EF388AFCFD}"/>
          </ac:spMkLst>
        </pc:spChg>
        <pc:spChg chg="mod">
          <ac:chgData name="Rebecca Salles" userId="66a2db3d815e233f" providerId="LiveId" clId="{4564D9FB-F01E-44BE-8594-DD5A92BDF058}" dt="2020-12-07T17:35:21.043" v="3607"/>
          <ac:spMkLst>
            <pc:docMk/>
            <pc:sldMk cId="1708480964" sldId="1197"/>
            <ac:spMk id="16" creationId="{6508A8D6-F337-4055-ACE4-6F1116C9A7F3}"/>
          </ac:spMkLst>
        </pc:spChg>
        <pc:spChg chg="mod">
          <ac:chgData name="Rebecca Salles" userId="66a2db3d815e233f" providerId="LiveId" clId="{4564D9FB-F01E-44BE-8594-DD5A92BDF058}" dt="2020-12-07T17:35:21.043" v="3607"/>
          <ac:spMkLst>
            <pc:docMk/>
            <pc:sldMk cId="1708480964" sldId="1197"/>
            <ac:spMk id="18" creationId="{B0572CCF-B031-4EB3-B8FE-08B3AF7A2847}"/>
          </ac:spMkLst>
        </pc:spChg>
        <pc:spChg chg="mod">
          <ac:chgData name="Rebecca Salles" userId="66a2db3d815e233f" providerId="LiveId" clId="{4564D9FB-F01E-44BE-8594-DD5A92BDF058}" dt="2020-12-07T17:35:21.043" v="3607"/>
          <ac:spMkLst>
            <pc:docMk/>
            <pc:sldMk cId="1708480964" sldId="1197"/>
            <ac:spMk id="20" creationId="{0D346304-457D-4F94-8B1D-430BFC1D8B63}"/>
          </ac:spMkLst>
        </pc:spChg>
        <pc:spChg chg="mod">
          <ac:chgData name="Rebecca Salles" userId="66a2db3d815e233f" providerId="LiveId" clId="{4564D9FB-F01E-44BE-8594-DD5A92BDF058}" dt="2020-12-07T17:35:21.043" v="3607"/>
          <ac:spMkLst>
            <pc:docMk/>
            <pc:sldMk cId="1708480964" sldId="1197"/>
            <ac:spMk id="22" creationId="{BAA529EC-50A2-4F7A-A18E-D1B125376419}"/>
          </ac:spMkLst>
        </pc:spChg>
        <pc:spChg chg="mod">
          <ac:chgData name="Rebecca Salles" userId="66a2db3d815e233f" providerId="LiveId" clId="{4564D9FB-F01E-44BE-8594-DD5A92BDF058}" dt="2020-12-07T17:35:21.043" v="3607"/>
          <ac:spMkLst>
            <pc:docMk/>
            <pc:sldMk cId="1708480964" sldId="1197"/>
            <ac:spMk id="24" creationId="{066EB6E5-9377-4220-9A62-7FEA598DE0D6}"/>
          </ac:spMkLst>
        </pc:spChg>
        <pc:spChg chg="mod">
          <ac:chgData name="Rebecca Salles" userId="66a2db3d815e233f" providerId="LiveId" clId="{4564D9FB-F01E-44BE-8594-DD5A92BDF058}" dt="2020-12-07T17:35:21.043" v="3607"/>
          <ac:spMkLst>
            <pc:docMk/>
            <pc:sldMk cId="1708480964" sldId="1197"/>
            <ac:spMk id="72" creationId="{2464F79B-E3C7-4A43-8042-1EB5D893156A}"/>
          </ac:spMkLst>
        </pc:spChg>
        <pc:graphicFrameChg chg="mod">
          <ac:chgData name="Rebecca Salles" userId="66a2db3d815e233f" providerId="LiveId" clId="{4564D9FB-F01E-44BE-8594-DD5A92BDF058}" dt="2020-12-07T17:35:21.043" v="3607"/>
          <ac:graphicFrameMkLst>
            <pc:docMk/>
            <pc:sldMk cId="1708480964" sldId="1197"/>
            <ac:graphicFrameMk id="7" creationId="{B9C12987-B0D8-4E0F-9EA2-DCD11FA49F8B}"/>
          </ac:graphicFrameMkLst>
        </pc:graphicFrameChg>
      </pc:sldChg>
      <pc:sldChg chg="modSp del modNotes modNotesTx">
        <pc:chgData name="Rebecca Salles" userId="66a2db3d815e233f" providerId="LiveId" clId="{4564D9FB-F01E-44BE-8594-DD5A92BDF058}" dt="2020-12-07T18:50:49.861" v="3787" actId="47"/>
        <pc:sldMkLst>
          <pc:docMk/>
          <pc:sldMk cId="2376624337" sldId="1198"/>
        </pc:sldMkLst>
        <pc:spChg chg="mod">
          <ac:chgData name="Rebecca Salles" userId="66a2db3d815e233f" providerId="LiveId" clId="{4564D9FB-F01E-44BE-8594-DD5A92BDF058}" dt="2020-12-07T17:35:21.043" v="3607"/>
          <ac:spMkLst>
            <pc:docMk/>
            <pc:sldMk cId="2376624337" sldId="1198"/>
            <ac:spMk id="5" creationId="{00000000-0000-0000-0000-000000000000}"/>
          </ac:spMkLst>
        </pc:spChg>
        <pc:spChg chg="mod">
          <ac:chgData name="Rebecca Salles" userId="66a2db3d815e233f" providerId="LiveId" clId="{4564D9FB-F01E-44BE-8594-DD5A92BDF058}" dt="2020-12-07T17:35:21.043" v="3607"/>
          <ac:spMkLst>
            <pc:docMk/>
            <pc:sldMk cId="2376624337" sldId="1198"/>
            <ac:spMk id="9" creationId="{E226116E-204A-4AF9-BAA4-58503E930B27}"/>
          </ac:spMkLst>
        </pc:spChg>
        <pc:spChg chg="mod">
          <ac:chgData name="Rebecca Salles" userId="66a2db3d815e233f" providerId="LiveId" clId="{4564D9FB-F01E-44BE-8594-DD5A92BDF058}" dt="2020-12-07T17:35:21.043" v="3607"/>
          <ac:spMkLst>
            <pc:docMk/>
            <pc:sldMk cId="2376624337" sldId="1198"/>
            <ac:spMk id="12" creationId="{C894212A-4CB2-48BD-B738-D7F054844C5F}"/>
          </ac:spMkLst>
        </pc:spChg>
        <pc:spChg chg="mod">
          <ac:chgData name="Rebecca Salles" userId="66a2db3d815e233f" providerId="LiveId" clId="{4564D9FB-F01E-44BE-8594-DD5A92BDF058}" dt="2020-12-07T17:35:21.043" v="3607"/>
          <ac:spMkLst>
            <pc:docMk/>
            <pc:sldMk cId="2376624337" sldId="1198"/>
            <ac:spMk id="13" creationId="{B45E6090-B17F-4C66-9698-08EF388AFCFD}"/>
          </ac:spMkLst>
        </pc:spChg>
        <pc:spChg chg="mod">
          <ac:chgData name="Rebecca Salles" userId="66a2db3d815e233f" providerId="LiveId" clId="{4564D9FB-F01E-44BE-8594-DD5A92BDF058}" dt="2020-12-07T17:35:21.043" v="3607"/>
          <ac:spMkLst>
            <pc:docMk/>
            <pc:sldMk cId="2376624337" sldId="1198"/>
            <ac:spMk id="74" creationId="{2BBE421D-D7C9-40B7-B2B4-3F788BBAFC25}"/>
          </ac:spMkLst>
        </pc:spChg>
        <pc:picChg chg="mod">
          <ac:chgData name="Rebecca Salles" userId="66a2db3d815e233f" providerId="LiveId" clId="{4564D9FB-F01E-44BE-8594-DD5A92BDF058}" dt="2020-12-07T17:35:21.043" v="3607"/>
          <ac:picMkLst>
            <pc:docMk/>
            <pc:sldMk cId="2376624337" sldId="1198"/>
            <ac:picMk id="2" creationId="{300A891F-2290-4F94-ADE6-E4823C3A4E0B}"/>
          </ac:picMkLst>
        </pc:picChg>
      </pc:sldChg>
      <pc:sldChg chg="modSp del modNotes">
        <pc:chgData name="Rebecca Salles" userId="66a2db3d815e233f" providerId="LiveId" clId="{4564D9FB-F01E-44BE-8594-DD5A92BDF058}" dt="2020-12-07T18:07:22.862" v="3724" actId="47"/>
        <pc:sldMkLst>
          <pc:docMk/>
          <pc:sldMk cId="3640946106" sldId="1199"/>
        </pc:sldMkLst>
        <pc:spChg chg="mod">
          <ac:chgData name="Rebecca Salles" userId="66a2db3d815e233f" providerId="LiveId" clId="{4564D9FB-F01E-44BE-8594-DD5A92BDF058}" dt="2020-12-07T17:35:21.043" v="3607"/>
          <ac:spMkLst>
            <pc:docMk/>
            <pc:sldMk cId="3640946106" sldId="1199"/>
            <ac:spMk id="5" creationId="{00000000-0000-0000-0000-000000000000}"/>
          </ac:spMkLst>
        </pc:spChg>
        <pc:spChg chg="mod">
          <ac:chgData name="Rebecca Salles" userId="66a2db3d815e233f" providerId="LiveId" clId="{4564D9FB-F01E-44BE-8594-DD5A92BDF058}" dt="2020-12-07T17:35:21.043" v="3607"/>
          <ac:spMkLst>
            <pc:docMk/>
            <pc:sldMk cId="3640946106" sldId="1199"/>
            <ac:spMk id="9" creationId="{E226116E-204A-4AF9-BAA4-58503E930B27}"/>
          </ac:spMkLst>
        </pc:spChg>
        <pc:spChg chg="mod">
          <ac:chgData name="Rebecca Salles" userId="66a2db3d815e233f" providerId="LiveId" clId="{4564D9FB-F01E-44BE-8594-DD5A92BDF058}" dt="2020-12-07T17:35:21.043" v="3607"/>
          <ac:spMkLst>
            <pc:docMk/>
            <pc:sldMk cId="3640946106" sldId="1199"/>
            <ac:spMk id="12" creationId="{C894212A-4CB2-48BD-B738-D7F054844C5F}"/>
          </ac:spMkLst>
        </pc:spChg>
        <pc:spChg chg="mod">
          <ac:chgData name="Rebecca Salles" userId="66a2db3d815e233f" providerId="LiveId" clId="{4564D9FB-F01E-44BE-8594-DD5A92BDF058}" dt="2020-12-07T17:35:21.043" v="3607"/>
          <ac:spMkLst>
            <pc:docMk/>
            <pc:sldMk cId="3640946106" sldId="1199"/>
            <ac:spMk id="13" creationId="{B45E6090-B17F-4C66-9698-08EF388AFCFD}"/>
          </ac:spMkLst>
        </pc:spChg>
        <pc:spChg chg="mod">
          <ac:chgData name="Rebecca Salles" userId="66a2db3d815e233f" providerId="LiveId" clId="{4564D9FB-F01E-44BE-8594-DD5A92BDF058}" dt="2020-12-07T17:35:21.043" v="3607"/>
          <ac:spMkLst>
            <pc:docMk/>
            <pc:sldMk cId="3640946106" sldId="1199"/>
            <ac:spMk id="74" creationId="{2BBE421D-D7C9-40B7-B2B4-3F788BBAFC25}"/>
          </ac:spMkLst>
        </pc:spChg>
        <pc:picChg chg="mod">
          <ac:chgData name="Rebecca Salles" userId="66a2db3d815e233f" providerId="LiveId" clId="{4564D9FB-F01E-44BE-8594-DD5A92BDF058}" dt="2020-12-07T17:35:21.043" v="3607"/>
          <ac:picMkLst>
            <pc:docMk/>
            <pc:sldMk cId="3640946106" sldId="1199"/>
            <ac:picMk id="3" creationId="{A26AA262-9068-42AE-91D4-682FEF316B96}"/>
          </ac:picMkLst>
        </pc:picChg>
      </pc:sldChg>
      <pc:sldChg chg="addSp delSp modSp mod modNotes modNotesTx">
        <pc:chgData name="Rebecca Salles" userId="66a2db3d815e233f" providerId="LiveId" clId="{4564D9FB-F01E-44BE-8594-DD5A92BDF058}" dt="2020-12-07T18:46:27.794" v="3757" actId="1076"/>
        <pc:sldMkLst>
          <pc:docMk/>
          <pc:sldMk cId="803165485" sldId="1201"/>
        </pc:sldMkLst>
        <pc:spChg chg="mod">
          <ac:chgData name="Rebecca Salles" userId="66a2db3d815e233f" providerId="LiveId" clId="{4564D9FB-F01E-44BE-8594-DD5A92BDF058}" dt="2020-12-07T17:35:21.043" v="3607"/>
          <ac:spMkLst>
            <pc:docMk/>
            <pc:sldMk cId="803165485" sldId="1201"/>
            <ac:spMk id="5" creationId="{00000000-0000-0000-0000-000000000000}"/>
          </ac:spMkLst>
        </pc:spChg>
        <pc:spChg chg="mod">
          <ac:chgData name="Rebecca Salles" userId="66a2db3d815e233f" providerId="LiveId" clId="{4564D9FB-F01E-44BE-8594-DD5A92BDF058}" dt="2020-12-07T17:35:21.043" v="3607"/>
          <ac:spMkLst>
            <pc:docMk/>
            <pc:sldMk cId="803165485" sldId="1201"/>
            <ac:spMk id="8" creationId="{00000000-0000-0000-0000-000000000000}"/>
          </ac:spMkLst>
        </pc:spChg>
        <pc:spChg chg="mod">
          <ac:chgData name="Rebecca Salles" userId="66a2db3d815e233f" providerId="LiveId" clId="{4564D9FB-F01E-44BE-8594-DD5A92BDF058}" dt="2020-12-07T17:35:21.043" v="3607"/>
          <ac:spMkLst>
            <pc:docMk/>
            <pc:sldMk cId="803165485" sldId="1201"/>
            <ac:spMk id="9" creationId="{AB3E7968-B622-4C30-AECF-6F770A5BB698}"/>
          </ac:spMkLst>
        </pc:spChg>
        <pc:spChg chg="mod">
          <ac:chgData name="Rebecca Salles" userId="66a2db3d815e233f" providerId="LiveId" clId="{4564D9FB-F01E-44BE-8594-DD5A92BDF058}" dt="2020-12-07T17:35:21.043" v="3607"/>
          <ac:spMkLst>
            <pc:docMk/>
            <pc:sldMk cId="803165485" sldId="1201"/>
            <ac:spMk id="11" creationId="{E4919AD2-0C09-4175-85CB-E5EA485074BD}"/>
          </ac:spMkLst>
        </pc:spChg>
        <pc:spChg chg="del">
          <ac:chgData name="Rebecca Salles" userId="66a2db3d815e233f" providerId="LiveId" clId="{4564D9FB-F01E-44BE-8594-DD5A92BDF058}" dt="2020-09-14T22:20:05.532" v="1346" actId="478"/>
          <ac:spMkLst>
            <pc:docMk/>
            <pc:sldMk cId="803165485" sldId="1201"/>
            <ac:spMk id="12" creationId="{653C2EFB-1494-4451-B693-3FD2158CB615}"/>
          </ac:spMkLst>
        </pc:spChg>
        <pc:spChg chg="mod">
          <ac:chgData name="Rebecca Salles" userId="66a2db3d815e233f" providerId="LiveId" clId="{4564D9FB-F01E-44BE-8594-DD5A92BDF058}" dt="2020-12-07T18:17:33.840" v="3737"/>
          <ac:spMkLst>
            <pc:docMk/>
            <pc:sldMk cId="803165485" sldId="1201"/>
            <ac:spMk id="12" creationId="{F90862A6-C9B3-45F1-B38E-CCF4C84E1AA6}"/>
          </ac:spMkLst>
        </pc:spChg>
        <pc:spChg chg="mod">
          <ac:chgData name="Rebecca Salles" userId="66a2db3d815e233f" providerId="LiveId" clId="{4564D9FB-F01E-44BE-8594-DD5A92BDF058}" dt="2020-12-07T18:17:33.840" v="3737"/>
          <ac:spMkLst>
            <pc:docMk/>
            <pc:sldMk cId="803165485" sldId="1201"/>
            <ac:spMk id="14" creationId="{7599D442-69E2-4534-995E-6C5A70EC9647}"/>
          </ac:spMkLst>
        </pc:spChg>
        <pc:spChg chg="mod">
          <ac:chgData name="Rebecca Salles" userId="66a2db3d815e233f" providerId="LiveId" clId="{4564D9FB-F01E-44BE-8594-DD5A92BDF058}" dt="2020-12-07T17:35:21.043" v="3607"/>
          <ac:spMkLst>
            <pc:docMk/>
            <pc:sldMk cId="803165485" sldId="1201"/>
            <ac:spMk id="20" creationId="{222D937D-825C-4BFE-ABED-1BE455FDF72A}"/>
          </ac:spMkLst>
        </pc:spChg>
        <pc:spChg chg="mod">
          <ac:chgData name="Rebecca Salles" userId="66a2db3d815e233f" providerId="LiveId" clId="{4564D9FB-F01E-44BE-8594-DD5A92BDF058}" dt="2020-12-07T18:17:33.840" v="3737"/>
          <ac:spMkLst>
            <pc:docMk/>
            <pc:sldMk cId="803165485" sldId="1201"/>
            <ac:spMk id="21" creationId="{E1B5B0F1-9FFA-4C8F-B69B-88D63DBA55C4}"/>
          </ac:spMkLst>
        </pc:spChg>
        <pc:spChg chg="mod">
          <ac:chgData name="Rebecca Salles" userId="66a2db3d815e233f" providerId="LiveId" clId="{4564D9FB-F01E-44BE-8594-DD5A92BDF058}" dt="2020-12-07T18:17:33.840" v="3737"/>
          <ac:spMkLst>
            <pc:docMk/>
            <pc:sldMk cId="803165485" sldId="1201"/>
            <ac:spMk id="22" creationId="{AD24A9A4-848B-4D88-8143-C33E48CFEFF1}"/>
          </ac:spMkLst>
        </pc:spChg>
        <pc:spChg chg="mod">
          <ac:chgData name="Rebecca Salles" userId="66a2db3d815e233f" providerId="LiveId" clId="{4564D9FB-F01E-44BE-8594-DD5A92BDF058}" dt="2020-12-07T18:17:33.840" v="3737"/>
          <ac:spMkLst>
            <pc:docMk/>
            <pc:sldMk cId="803165485" sldId="1201"/>
            <ac:spMk id="25" creationId="{4E6979BD-57A5-4A16-A840-46040F2A963A}"/>
          </ac:spMkLst>
        </pc:spChg>
        <pc:spChg chg="mod">
          <ac:chgData name="Rebecca Salles" userId="66a2db3d815e233f" providerId="LiveId" clId="{4564D9FB-F01E-44BE-8594-DD5A92BDF058}" dt="2020-12-07T18:17:33.840" v="3737"/>
          <ac:spMkLst>
            <pc:docMk/>
            <pc:sldMk cId="803165485" sldId="1201"/>
            <ac:spMk id="31" creationId="{37E391B2-DD5B-4D08-B345-DDE6CD580F1F}"/>
          </ac:spMkLst>
        </pc:spChg>
        <pc:spChg chg="mod">
          <ac:chgData name="Rebecca Salles" userId="66a2db3d815e233f" providerId="LiveId" clId="{4564D9FB-F01E-44BE-8594-DD5A92BDF058}" dt="2020-12-07T18:17:33.840" v="3737"/>
          <ac:spMkLst>
            <pc:docMk/>
            <pc:sldMk cId="803165485" sldId="1201"/>
            <ac:spMk id="32" creationId="{359E3547-F639-4B55-A76E-0940766B1F14}"/>
          </ac:spMkLst>
        </pc:spChg>
        <pc:spChg chg="mod">
          <ac:chgData name="Rebecca Salles" userId="66a2db3d815e233f" providerId="LiveId" clId="{4564D9FB-F01E-44BE-8594-DD5A92BDF058}" dt="2020-12-07T18:17:33.840" v="3737"/>
          <ac:spMkLst>
            <pc:docMk/>
            <pc:sldMk cId="803165485" sldId="1201"/>
            <ac:spMk id="33" creationId="{A8F560C4-212D-453D-B859-619B562AD44A}"/>
          </ac:spMkLst>
        </pc:spChg>
        <pc:spChg chg="mod">
          <ac:chgData name="Rebecca Salles" userId="66a2db3d815e233f" providerId="LiveId" clId="{4564D9FB-F01E-44BE-8594-DD5A92BDF058}" dt="2020-12-07T18:17:33.840" v="3737"/>
          <ac:spMkLst>
            <pc:docMk/>
            <pc:sldMk cId="803165485" sldId="1201"/>
            <ac:spMk id="34" creationId="{FE61E754-6F85-47A1-8047-52B4ADD74B8E}"/>
          </ac:spMkLst>
        </pc:spChg>
        <pc:grpChg chg="add del mod">
          <ac:chgData name="Rebecca Salles" userId="66a2db3d815e233f" providerId="LiveId" clId="{4564D9FB-F01E-44BE-8594-DD5A92BDF058}" dt="2020-12-07T18:46:21.818" v="3754" actId="21"/>
          <ac:grpSpMkLst>
            <pc:docMk/>
            <pc:sldMk cId="803165485" sldId="1201"/>
            <ac:grpSpMk id="10" creationId="{7CFEED6C-648F-43CF-B4DC-0454F1646332}"/>
          </ac:grpSpMkLst>
        </pc:grpChg>
        <pc:grpChg chg="mod">
          <ac:chgData name="Rebecca Salles" userId="66a2db3d815e233f" providerId="LiveId" clId="{4564D9FB-F01E-44BE-8594-DD5A92BDF058}" dt="2020-12-07T18:17:33.840" v="3737"/>
          <ac:grpSpMkLst>
            <pc:docMk/>
            <pc:sldMk cId="803165485" sldId="1201"/>
            <ac:grpSpMk id="19" creationId="{BEC4CE8E-1903-482B-BBD3-951B51D023E1}"/>
          </ac:grpSpMkLst>
        </pc:grpChg>
        <pc:picChg chg="del mod">
          <ac:chgData name="Rebecca Salles" userId="66a2db3d815e233f" providerId="LiveId" clId="{4564D9FB-F01E-44BE-8594-DD5A92BDF058}" dt="2020-12-07T18:17:32.719" v="3736" actId="478"/>
          <ac:picMkLst>
            <pc:docMk/>
            <pc:sldMk cId="803165485" sldId="1201"/>
            <ac:picMk id="2" creationId="{0BF26264-E12F-48A7-981B-DBDAE825D01F}"/>
          </ac:picMkLst>
        </pc:picChg>
        <pc:picChg chg="add mod">
          <ac:chgData name="Rebecca Salles" userId="66a2db3d815e233f" providerId="LiveId" clId="{4564D9FB-F01E-44BE-8594-DD5A92BDF058}" dt="2020-12-07T18:46:27.794" v="3757" actId="1076"/>
          <ac:picMkLst>
            <pc:docMk/>
            <pc:sldMk cId="803165485" sldId="1201"/>
            <ac:picMk id="3" creationId="{5787BEAC-85D8-4467-837A-E7E4B5A9AD3D}"/>
          </ac:picMkLst>
        </pc:picChg>
        <pc:cxnChg chg="mod">
          <ac:chgData name="Rebecca Salles" userId="66a2db3d815e233f" providerId="LiveId" clId="{4564D9FB-F01E-44BE-8594-DD5A92BDF058}" dt="2020-12-07T18:46:21.818" v="3754" actId="21"/>
          <ac:cxnSpMkLst>
            <pc:docMk/>
            <pc:sldMk cId="803165485" sldId="1201"/>
            <ac:cxnSpMk id="13" creationId="{1DE00D46-3490-4989-BCC7-05142ECAB132}"/>
          </ac:cxnSpMkLst>
        </pc:cxnChg>
        <pc:cxnChg chg="mod">
          <ac:chgData name="Rebecca Salles" userId="66a2db3d815e233f" providerId="LiveId" clId="{4564D9FB-F01E-44BE-8594-DD5A92BDF058}" dt="2020-12-07T18:46:21.818" v="3754" actId="21"/>
          <ac:cxnSpMkLst>
            <pc:docMk/>
            <pc:sldMk cId="803165485" sldId="1201"/>
            <ac:cxnSpMk id="15" creationId="{8352487A-7E17-4EC0-9BB5-36AD2686901E}"/>
          </ac:cxnSpMkLst>
        </pc:cxnChg>
        <pc:cxnChg chg="mod">
          <ac:chgData name="Rebecca Salles" userId="66a2db3d815e233f" providerId="LiveId" clId="{4564D9FB-F01E-44BE-8594-DD5A92BDF058}" dt="2020-12-07T18:46:21.818" v="3754" actId="21"/>
          <ac:cxnSpMkLst>
            <pc:docMk/>
            <pc:sldMk cId="803165485" sldId="1201"/>
            <ac:cxnSpMk id="16" creationId="{CA76620C-B812-4274-B4D1-4FFC4FC3228B}"/>
          </ac:cxnSpMkLst>
        </pc:cxnChg>
        <pc:cxnChg chg="mod">
          <ac:chgData name="Rebecca Salles" userId="66a2db3d815e233f" providerId="LiveId" clId="{4564D9FB-F01E-44BE-8594-DD5A92BDF058}" dt="2020-12-07T18:46:21.818" v="3754" actId="21"/>
          <ac:cxnSpMkLst>
            <pc:docMk/>
            <pc:sldMk cId="803165485" sldId="1201"/>
            <ac:cxnSpMk id="17" creationId="{CF46EB32-7CAB-4D97-A2A9-D4DABADCC9F0}"/>
          </ac:cxnSpMkLst>
        </pc:cxnChg>
        <pc:cxnChg chg="mod">
          <ac:chgData name="Rebecca Salles" userId="66a2db3d815e233f" providerId="LiveId" clId="{4564D9FB-F01E-44BE-8594-DD5A92BDF058}" dt="2020-12-07T18:46:21.818" v="3754" actId="21"/>
          <ac:cxnSpMkLst>
            <pc:docMk/>
            <pc:sldMk cId="803165485" sldId="1201"/>
            <ac:cxnSpMk id="18" creationId="{74AB1388-CD05-4DED-BF63-B105E2BB84A3}"/>
          </ac:cxnSpMkLst>
        </pc:cxnChg>
        <pc:cxnChg chg="mod">
          <ac:chgData name="Rebecca Salles" userId="66a2db3d815e233f" providerId="LiveId" clId="{4564D9FB-F01E-44BE-8594-DD5A92BDF058}" dt="2020-12-07T18:46:21.818" v="3754" actId="21"/>
          <ac:cxnSpMkLst>
            <pc:docMk/>
            <pc:sldMk cId="803165485" sldId="1201"/>
            <ac:cxnSpMk id="23" creationId="{80B4BE94-D2C6-48E6-BC17-473A47064E0F}"/>
          </ac:cxnSpMkLst>
        </pc:cxnChg>
        <pc:cxnChg chg="mod">
          <ac:chgData name="Rebecca Salles" userId="66a2db3d815e233f" providerId="LiveId" clId="{4564D9FB-F01E-44BE-8594-DD5A92BDF058}" dt="2020-12-07T18:46:21.818" v="3754" actId="21"/>
          <ac:cxnSpMkLst>
            <pc:docMk/>
            <pc:sldMk cId="803165485" sldId="1201"/>
            <ac:cxnSpMk id="24" creationId="{2009C719-0DF3-4F8D-A9D7-B1E8452C953B}"/>
          </ac:cxnSpMkLst>
        </pc:cxnChg>
        <pc:cxnChg chg="mod">
          <ac:chgData name="Rebecca Salles" userId="66a2db3d815e233f" providerId="LiveId" clId="{4564D9FB-F01E-44BE-8594-DD5A92BDF058}" dt="2020-12-07T18:46:21.818" v="3754" actId="21"/>
          <ac:cxnSpMkLst>
            <pc:docMk/>
            <pc:sldMk cId="803165485" sldId="1201"/>
            <ac:cxnSpMk id="26" creationId="{FE820F99-4B8B-4008-9133-54610DD49664}"/>
          </ac:cxnSpMkLst>
        </pc:cxnChg>
        <pc:cxnChg chg="mod">
          <ac:chgData name="Rebecca Salles" userId="66a2db3d815e233f" providerId="LiveId" clId="{4564D9FB-F01E-44BE-8594-DD5A92BDF058}" dt="2020-12-07T18:46:21.818" v="3754" actId="21"/>
          <ac:cxnSpMkLst>
            <pc:docMk/>
            <pc:sldMk cId="803165485" sldId="1201"/>
            <ac:cxnSpMk id="27" creationId="{AE21FA9D-51CD-4884-AB2D-0AEE9935CF53}"/>
          </ac:cxnSpMkLst>
        </pc:cxnChg>
        <pc:cxnChg chg="mod">
          <ac:chgData name="Rebecca Salles" userId="66a2db3d815e233f" providerId="LiveId" clId="{4564D9FB-F01E-44BE-8594-DD5A92BDF058}" dt="2020-12-07T18:46:21.818" v="3754" actId="21"/>
          <ac:cxnSpMkLst>
            <pc:docMk/>
            <pc:sldMk cId="803165485" sldId="1201"/>
            <ac:cxnSpMk id="28" creationId="{184F367F-0C5E-4D4D-A0C8-76448D95CB73}"/>
          </ac:cxnSpMkLst>
        </pc:cxnChg>
        <pc:cxnChg chg="mod">
          <ac:chgData name="Rebecca Salles" userId="66a2db3d815e233f" providerId="LiveId" clId="{4564D9FB-F01E-44BE-8594-DD5A92BDF058}" dt="2020-12-07T18:46:21.818" v="3754" actId="21"/>
          <ac:cxnSpMkLst>
            <pc:docMk/>
            <pc:sldMk cId="803165485" sldId="1201"/>
            <ac:cxnSpMk id="29" creationId="{9B52BB4A-9343-45DA-94E6-DE2A3733D816}"/>
          </ac:cxnSpMkLst>
        </pc:cxnChg>
        <pc:cxnChg chg="mod">
          <ac:chgData name="Rebecca Salles" userId="66a2db3d815e233f" providerId="LiveId" clId="{4564D9FB-F01E-44BE-8594-DD5A92BDF058}" dt="2020-12-07T18:46:21.818" v="3754" actId="21"/>
          <ac:cxnSpMkLst>
            <pc:docMk/>
            <pc:sldMk cId="803165485" sldId="1201"/>
            <ac:cxnSpMk id="30" creationId="{4218C760-9D19-420C-8746-7039EE680E4C}"/>
          </ac:cxnSpMkLst>
        </pc:cxnChg>
      </pc:sldChg>
      <pc:sldChg chg="modSp del mod modShow modNotes">
        <pc:chgData name="Rebecca Salles" userId="66a2db3d815e233f" providerId="LiveId" clId="{4564D9FB-F01E-44BE-8594-DD5A92BDF058}" dt="2020-12-07T19:21:36.860" v="3815" actId="47"/>
        <pc:sldMkLst>
          <pc:docMk/>
          <pc:sldMk cId="2227833077" sldId="1203"/>
        </pc:sldMkLst>
        <pc:spChg chg="mod">
          <ac:chgData name="Rebecca Salles" userId="66a2db3d815e233f" providerId="LiveId" clId="{4564D9FB-F01E-44BE-8594-DD5A92BDF058}" dt="2020-12-07T17:35:21.043" v="3607"/>
          <ac:spMkLst>
            <pc:docMk/>
            <pc:sldMk cId="2227833077" sldId="1203"/>
            <ac:spMk id="5" creationId="{00000000-0000-0000-0000-000000000000}"/>
          </ac:spMkLst>
        </pc:spChg>
        <pc:spChg chg="mod">
          <ac:chgData name="Rebecca Salles" userId="66a2db3d815e233f" providerId="LiveId" clId="{4564D9FB-F01E-44BE-8594-DD5A92BDF058}" dt="2020-12-07T17:35:21.043" v="3607"/>
          <ac:spMkLst>
            <pc:docMk/>
            <pc:sldMk cId="2227833077" sldId="1203"/>
            <ac:spMk id="6" creationId="{77916EE3-4F46-49DF-A4E8-1ACCAEB687D7}"/>
          </ac:spMkLst>
        </pc:spChg>
        <pc:spChg chg="mod">
          <ac:chgData name="Rebecca Salles" userId="66a2db3d815e233f" providerId="LiveId" clId="{4564D9FB-F01E-44BE-8594-DD5A92BDF058}" dt="2020-12-07T17:35:21.043" v="3607"/>
          <ac:spMkLst>
            <pc:docMk/>
            <pc:sldMk cId="2227833077" sldId="1203"/>
            <ac:spMk id="9" creationId="{E226116E-204A-4AF9-BAA4-58503E930B27}"/>
          </ac:spMkLst>
        </pc:spChg>
        <pc:spChg chg="mod">
          <ac:chgData name="Rebecca Salles" userId="66a2db3d815e233f" providerId="LiveId" clId="{4564D9FB-F01E-44BE-8594-DD5A92BDF058}" dt="2020-12-07T17:35:21.043" v="3607"/>
          <ac:spMkLst>
            <pc:docMk/>
            <pc:sldMk cId="2227833077" sldId="1203"/>
            <ac:spMk id="12" creationId="{C894212A-4CB2-48BD-B738-D7F054844C5F}"/>
          </ac:spMkLst>
        </pc:spChg>
        <pc:spChg chg="mod">
          <ac:chgData name="Rebecca Salles" userId="66a2db3d815e233f" providerId="LiveId" clId="{4564D9FB-F01E-44BE-8594-DD5A92BDF058}" dt="2020-12-07T17:35:21.043" v="3607"/>
          <ac:spMkLst>
            <pc:docMk/>
            <pc:sldMk cId="2227833077" sldId="1203"/>
            <ac:spMk id="13" creationId="{B45E6090-B17F-4C66-9698-08EF388AFCFD}"/>
          </ac:spMkLst>
        </pc:spChg>
        <pc:graphicFrameChg chg="mod">
          <ac:chgData name="Rebecca Salles" userId="66a2db3d815e233f" providerId="LiveId" clId="{4564D9FB-F01E-44BE-8594-DD5A92BDF058}" dt="2020-12-07T17:35:21.043" v="3607"/>
          <ac:graphicFrameMkLst>
            <pc:docMk/>
            <pc:sldMk cId="2227833077" sldId="1203"/>
            <ac:graphicFrameMk id="2" creationId="{376C91C3-ACE6-4946-AA4F-827F0271BEF7}"/>
          </ac:graphicFrameMkLst>
        </pc:graphicFrameChg>
      </pc:sldChg>
      <pc:sldChg chg="modSp del mod ord modNotes modNotesTx">
        <pc:chgData name="Rebecca Salles" userId="66a2db3d815e233f" providerId="LiveId" clId="{4564D9FB-F01E-44BE-8594-DD5A92BDF058}" dt="2020-12-07T18:47:48.701" v="3760" actId="47"/>
        <pc:sldMkLst>
          <pc:docMk/>
          <pc:sldMk cId="680895826" sldId="1204"/>
        </pc:sldMkLst>
        <pc:spChg chg="mod">
          <ac:chgData name="Rebecca Salles" userId="66a2db3d815e233f" providerId="LiveId" clId="{4564D9FB-F01E-44BE-8594-DD5A92BDF058}" dt="2020-12-07T17:35:21.043" v="3607"/>
          <ac:spMkLst>
            <pc:docMk/>
            <pc:sldMk cId="680895826" sldId="1204"/>
            <ac:spMk id="5" creationId="{00000000-0000-0000-0000-000000000000}"/>
          </ac:spMkLst>
        </pc:spChg>
        <pc:spChg chg="mod">
          <ac:chgData name="Rebecca Salles" userId="66a2db3d815e233f" providerId="LiveId" clId="{4564D9FB-F01E-44BE-8594-DD5A92BDF058}" dt="2020-12-07T17:35:21.043" v="3607"/>
          <ac:spMkLst>
            <pc:docMk/>
            <pc:sldMk cId="680895826" sldId="1204"/>
            <ac:spMk id="9" creationId="{E226116E-204A-4AF9-BAA4-58503E930B27}"/>
          </ac:spMkLst>
        </pc:spChg>
        <pc:spChg chg="mod">
          <ac:chgData name="Rebecca Salles" userId="66a2db3d815e233f" providerId="LiveId" clId="{4564D9FB-F01E-44BE-8594-DD5A92BDF058}" dt="2020-12-07T17:35:21.043" v="3607"/>
          <ac:spMkLst>
            <pc:docMk/>
            <pc:sldMk cId="680895826" sldId="1204"/>
            <ac:spMk id="12" creationId="{C894212A-4CB2-48BD-B738-D7F054844C5F}"/>
          </ac:spMkLst>
        </pc:spChg>
        <pc:spChg chg="mod">
          <ac:chgData name="Rebecca Salles" userId="66a2db3d815e233f" providerId="LiveId" clId="{4564D9FB-F01E-44BE-8594-DD5A92BDF058}" dt="2020-12-07T17:58:27.645" v="3716" actId="207"/>
          <ac:spMkLst>
            <pc:docMk/>
            <pc:sldMk cId="680895826" sldId="1204"/>
            <ac:spMk id="13" creationId="{B45E6090-B17F-4C66-9698-08EF388AFCFD}"/>
          </ac:spMkLst>
        </pc:spChg>
        <pc:graphicFrameChg chg="mod">
          <ac:chgData name="Rebecca Salles" userId="66a2db3d815e233f" providerId="LiveId" clId="{4564D9FB-F01E-44BE-8594-DD5A92BDF058}" dt="2020-12-07T17:35:21.043" v="3607"/>
          <ac:graphicFrameMkLst>
            <pc:docMk/>
            <pc:sldMk cId="680895826" sldId="1204"/>
            <ac:graphicFrameMk id="2" creationId="{376C91C3-ACE6-4946-AA4F-827F0271BEF7}"/>
          </ac:graphicFrameMkLst>
        </pc:graphicFrameChg>
      </pc:sldChg>
      <pc:sldChg chg="modSp del modNotes modNotesTx">
        <pc:chgData name="Rebecca Salles" userId="66a2db3d815e233f" providerId="LiveId" clId="{4564D9FB-F01E-44BE-8594-DD5A92BDF058}" dt="2020-12-07T18:47:44.355" v="3759" actId="47"/>
        <pc:sldMkLst>
          <pc:docMk/>
          <pc:sldMk cId="1982810119" sldId="1205"/>
        </pc:sldMkLst>
        <pc:spChg chg="mod">
          <ac:chgData name="Rebecca Salles" userId="66a2db3d815e233f" providerId="LiveId" clId="{4564D9FB-F01E-44BE-8594-DD5A92BDF058}" dt="2020-12-07T17:35:21.043" v="3607"/>
          <ac:spMkLst>
            <pc:docMk/>
            <pc:sldMk cId="1982810119" sldId="1205"/>
            <ac:spMk id="5" creationId="{00000000-0000-0000-0000-000000000000}"/>
          </ac:spMkLst>
        </pc:spChg>
        <pc:spChg chg="mod">
          <ac:chgData name="Rebecca Salles" userId="66a2db3d815e233f" providerId="LiveId" clId="{4564D9FB-F01E-44BE-8594-DD5A92BDF058}" dt="2020-12-07T17:35:21.043" v="3607"/>
          <ac:spMkLst>
            <pc:docMk/>
            <pc:sldMk cId="1982810119" sldId="1205"/>
            <ac:spMk id="9" creationId="{E226116E-204A-4AF9-BAA4-58503E930B27}"/>
          </ac:spMkLst>
        </pc:spChg>
        <pc:spChg chg="mod">
          <ac:chgData name="Rebecca Salles" userId="66a2db3d815e233f" providerId="LiveId" clId="{4564D9FB-F01E-44BE-8594-DD5A92BDF058}" dt="2020-12-07T17:35:21.043" v="3607"/>
          <ac:spMkLst>
            <pc:docMk/>
            <pc:sldMk cId="1982810119" sldId="1205"/>
            <ac:spMk id="12" creationId="{C894212A-4CB2-48BD-B738-D7F054844C5F}"/>
          </ac:spMkLst>
        </pc:spChg>
        <pc:spChg chg="mod">
          <ac:chgData name="Rebecca Salles" userId="66a2db3d815e233f" providerId="LiveId" clId="{4564D9FB-F01E-44BE-8594-DD5A92BDF058}" dt="2020-12-07T17:35:21.043" v="3607"/>
          <ac:spMkLst>
            <pc:docMk/>
            <pc:sldMk cId="1982810119" sldId="1205"/>
            <ac:spMk id="13" creationId="{B45E6090-B17F-4C66-9698-08EF388AFCFD}"/>
          </ac:spMkLst>
        </pc:spChg>
        <pc:graphicFrameChg chg="mod">
          <ac:chgData name="Rebecca Salles" userId="66a2db3d815e233f" providerId="LiveId" clId="{4564D9FB-F01E-44BE-8594-DD5A92BDF058}" dt="2020-12-07T17:35:21.043" v="3607"/>
          <ac:graphicFrameMkLst>
            <pc:docMk/>
            <pc:sldMk cId="1982810119" sldId="1205"/>
            <ac:graphicFrameMk id="2" creationId="{376C91C3-ACE6-4946-AA4F-827F0271BEF7}"/>
          </ac:graphicFrameMkLst>
        </pc:graphicFrameChg>
      </pc:sldChg>
      <pc:sldChg chg="modSp del modNotes modNotesTx">
        <pc:chgData name="Rebecca Salles" userId="66a2db3d815e233f" providerId="LiveId" clId="{4564D9FB-F01E-44BE-8594-DD5A92BDF058}" dt="2020-12-07T17:45:48.839" v="3695" actId="47"/>
        <pc:sldMkLst>
          <pc:docMk/>
          <pc:sldMk cId="489580070" sldId="1206"/>
        </pc:sldMkLst>
        <pc:spChg chg="mod">
          <ac:chgData name="Rebecca Salles" userId="66a2db3d815e233f" providerId="LiveId" clId="{4564D9FB-F01E-44BE-8594-DD5A92BDF058}" dt="2020-12-07T17:35:21.043" v="3607"/>
          <ac:spMkLst>
            <pc:docMk/>
            <pc:sldMk cId="489580070" sldId="1206"/>
            <ac:spMk id="2" creationId="{70744151-AB1D-41C3-A052-1BD72903F8B2}"/>
          </ac:spMkLst>
        </pc:spChg>
        <pc:spChg chg="mod">
          <ac:chgData name="Rebecca Salles" userId="66a2db3d815e233f" providerId="LiveId" clId="{4564D9FB-F01E-44BE-8594-DD5A92BDF058}" dt="2020-12-07T17:35:21.043" v="3607"/>
          <ac:spMkLst>
            <pc:docMk/>
            <pc:sldMk cId="489580070" sldId="1206"/>
            <ac:spMk id="5" creationId="{00000000-0000-0000-0000-000000000000}"/>
          </ac:spMkLst>
        </pc:spChg>
        <pc:spChg chg="mod">
          <ac:chgData name="Rebecca Salles" userId="66a2db3d815e233f" providerId="LiveId" clId="{4564D9FB-F01E-44BE-8594-DD5A92BDF058}" dt="2020-12-07T17:35:21.043" v="3607"/>
          <ac:spMkLst>
            <pc:docMk/>
            <pc:sldMk cId="489580070" sldId="1206"/>
            <ac:spMk id="8" creationId="{00000000-0000-0000-0000-000000000000}"/>
          </ac:spMkLst>
        </pc:spChg>
        <pc:spChg chg="mod">
          <ac:chgData name="Rebecca Salles" userId="66a2db3d815e233f" providerId="LiveId" clId="{4564D9FB-F01E-44BE-8594-DD5A92BDF058}" dt="2020-12-07T17:35:21.043" v="3607"/>
          <ac:spMkLst>
            <pc:docMk/>
            <pc:sldMk cId="489580070" sldId="1206"/>
            <ac:spMk id="9" creationId="{AB3E7968-B622-4C30-AECF-6F770A5BB698}"/>
          </ac:spMkLst>
        </pc:spChg>
        <pc:spChg chg="mod">
          <ac:chgData name="Rebecca Salles" userId="66a2db3d815e233f" providerId="LiveId" clId="{4564D9FB-F01E-44BE-8594-DD5A92BDF058}" dt="2020-12-07T17:35:21.043" v="3607"/>
          <ac:spMkLst>
            <pc:docMk/>
            <pc:sldMk cId="489580070" sldId="1206"/>
            <ac:spMk id="11" creationId="{E4919AD2-0C09-4175-85CB-E5EA485074BD}"/>
          </ac:spMkLst>
        </pc:spChg>
        <pc:picChg chg="mod">
          <ac:chgData name="Rebecca Salles" userId="66a2db3d815e233f" providerId="LiveId" clId="{4564D9FB-F01E-44BE-8594-DD5A92BDF058}" dt="2020-12-07T17:35:21.043" v="3607"/>
          <ac:picMkLst>
            <pc:docMk/>
            <pc:sldMk cId="489580070" sldId="1206"/>
            <ac:picMk id="1026" creationId="{54CBD049-B4A9-48D3-AB00-D8921601D277}"/>
          </ac:picMkLst>
        </pc:picChg>
      </pc:sldChg>
      <pc:sldChg chg="modSp del modNotes modNotesTx">
        <pc:chgData name="Rebecca Salles" userId="66a2db3d815e233f" providerId="LiveId" clId="{4564D9FB-F01E-44BE-8594-DD5A92BDF058}" dt="2020-12-07T17:56:02.609" v="3704" actId="47"/>
        <pc:sldMkLst>
          <pc:docMk/>
          <pc:sldMk cId="4010164469" sldId="1207"/>
        </pc:sldMkLst>
        <pc:spChg chg="mod">
          <ac:chgData name="Rebecca Salles" userId="66a2db3d815e233f" providerId="LiveId" clId="{4564D9FB-F01E-44BE-8594-DD5A92BDF058}" dt="2020-12-07T17:35:21.043" v="3607"/>
          <ac:spMkLst>
            <pc:docMk/>
            <pc:sldMk cId="4010164469" sldId="1207"/>
            <ac:spMk id="5" creationId="{00000000-0000-0000-0000-000000000000}"/>
          </ac:spMkLst>
        </pc:spChg>
        <pc:spChg chg="mod">
          <ac:chgData name="Rebecca Salles" userId="66a2db3d815e233f" providerId="LiveId" clId="{4564D9FB-F01E-44BE-8594-DD5A92BDF058}" dt="2020-12-07T17:35:21.043" v="3607"/>
          <ac:spMkLst>
            <pc:docMk/>
            <pc:sldMk cId="4010164469" sldId="1207"/>
            <ac:spMk id="8" creationId="{00000000-0000-0000-0000-000000000000}"/>
          </ac:spMkLst>
        </pc:spChg>
        <pc:spChg chg="mod">
          <ac:chgData name="Rebecca Salles" userId="66a2db3d815e233f" providerId="LiveId" clId="{4564D9FB-F01E-44BE-8594-DD5A92BDF058}" dt="2020-12-07T17:35:21.043" v="3607"/>
          <ac:spMkLst>
            <pc:docMk/>
            <pc:sldMk cId="4010164469" sldId="1207"/>
            <ac:spMk id="9" creationId="{AB3E7968-B622-4C30-AECF-6F770A5BB698}"/>
          </ac:spMkLst>
        </pc:spChg>
        <pc:spChg chg="mod">
          <ac:chgData name="Rebecca Salles" userId="66a2db3d815e233f" providerId="LiveId" clId="{4564D9FB-F01E-44BE-8594-DD5A92BDF058}" dt="2020-12-07T17:35:21.043" v="3607"/>
          <ac:spMkLst>
            <pc:docMk/>
            <pc:sldMk cId="4010164469" sldId="1207"/>
            <ac:spMk id="11" creationId="{E4919AD2-0C09-4175-85CB-E5EA485074BD}"/>
          </ac:spMkLst>
        </pc:spChg>
      </pc:sldChg>
      <pc:sldChg chg="modSp del modNotes modNotesTx">
        <pc:chgData name="Rebecca Salles" userId="66a2db3d815e233f" providerId="LiveId" clId="{4564D9FB-F01E-44BE-8594-DD5A92BDF058}" dt="2020-12-07T18:09:49.747" v="3728" actId="47"/>
        <pc:sldMkLst>
          <pc:docMk/>
          <pc:sldMk cId="4012706245" sldId="1208"/>
        </pc:sldMkLst>
        <pc:spChg chg="mod">
          <ac:chgData name="Rebecca Salles" userId="66a2db3d815e233f" providerId="LiveId" clId="{4564D9FB-F01E-44BE-8594-DD5A92BDF058}" dt="2020-12-07T17:35:21.043" v="3607"/>
          <ac:spMkLst>
            <pc:docMk/>
            <pc:sldMk cId="4012706245" sldId="1208"/>
            <ac:spMk id="5" creationId="{00000000-0000-0000-0000-000000000000}"/>
          </ac:spMkLst>
        </pc:spChg>
        <pc:spChg chg="mod">
          <ac:chgData name="Rebecca Salles" userId="66a2db3d815e233f" providerId="LiveId" clId="{4564D9FB-F01E-44BE-8594-DD5A92BDF058}" dt="2020-12-07T17:35:21.043" v="3607"/>
          <ac:spMkLst>
            <pc:docMk/>
            <pc:sldMk cId="4012706245" sldId="1208"/>
            <ac:spMk id="8" creationId="{00000000-0000-0000-0000-000000000000}"/>
          </ac:spMkLst>
        </pc:spChg>
        <pc:spChg chg="mod">
          <ac:chgData name="Rebecca Salles" userId="66a2db3d815e233f" providerId="LiveId" clId="{4564D9FB-F01E-44BE-8594-DD5A92BDF058}" dt="2020-12-07T17:35:21.043" v="3607"/>
          <ac:spMkLst>
            <pc:docMk/>
            <pc:sldMk cId="4012706245" sldId="1208"/>
            <ac:spMk id="9" creationId="{AB3E7968-B622-4C30-AECF-6F770A5BB698}"/>
          </ac:spMkLst>
        </pc:spChg>
        <pc:spChg chg="mod">
          <ac:chgData name="Rebecca Salles" userId="66a2db3d815e233f" providerId="LiveId" clId="{4564D9FB-F01E-44BE-8594-DD5A92BDF058}" dt="2020-12-07T17:35:21.043" v="3607"/>
          <ac:spMkLst>
            <pc:docMk/>
            <pc:sldMk cId="4012706245" sldId="1208"/>
            <ac:spMk id="11" creationId="{E4919AD2-0C09-4175-85CB-E5EA485074BD}"/>
          </ac:spMkLst>
        </pc:spChg>
      </pc:sldChg>
      <pc:sldChg chg="modSp del mod modNotes">
        <pc:chgData name="Rebecca Salles" userId="66a2db3d815e233f" providerId="LiveId" clId="{4564D9FB-F01E-44BE-8594-DD5A92BDF058}" dt="2020-12-07T19:21:30.732" v="3814" actId="47"/>
        <pc:sldMkLst>
          <pc:docMk/>
          <pc:sldMk cId="2331883664" sldId="1209"/>
        </pc:sldMkLst>
        <pc:spChg chg="mod">
          <ac:chgData name="Rebecca Salles" userId="66a2db3d815e233f" providerId="LiveId" clId="{4564D9FB-F01E-44BE-8594-DD5A92BDF058}" dt="2020-12-07T17:35:21.043" v="3607"/>
          <ac:spMkLst>
            <pc:docMk/>
            <pc:sldMk cId="2331883664" sldId="1209"/>
            <ac:spMk id="3" creationId="{696EE832-61F3-4235-AD0B-A9D4237ED158}"/>
          </ac:spMkLst>
        </pc:spChg>
        <pc:spChg chg="mod">
          <ac:chgData name="Rebecca Salles" userId="66a2db3d815e233f" providerId="LiveId" clId="{4564D9FB-F01E-44BE-8594-DD5A92BDF058}" dt="2020-12-07T17:35:21.043" v="3607"/>
          <ac:spMkLst>
            <pc:docMk/>
            <pc:sldMk cId="2331883664" sldId="1209"/>
            <ac:spMk id="5" creationId="{00000000-0000-0000-0000-000000000000}"/>
          </ac:spMkLst>
        </pc:spChg>
        <pc:spChg chg="mod">
          <ac:chgData name="Rebecca Salles" userId="66a2db3d815e233f" providerId="LiveId" clId="{4564D9FB-F01E-44BE-8594-DD5A92BDF058}" dt="2020-12-07T17:35:21.043" v="3607"/>
          <ac:spMkLst>
            <pc:docMk/>
            <pc:sldMk cId="2331883664" sldId="1209"/>
            <ac:spMk id="9" creationId="{E226116E-204A-4AF9-BAA4-58503E930B27}"/>
          </ac:spMkLst>
        </pc:spChg>
        <pc:spChg chg="mod">
          <ac:chgData name="Rebecca Salles" userId="66a2db3d815e233f" providerId="LiveId" clId="{4564D9FB-F01E-44BE-8594-DD5A92BDF058}" dt="2020-12-07T17:35:21.043" v="3607"/>
          <ac:spMkLst>
            <pc:docMk/>
            <pc:sldMk cId="2331883664" sldId="1209"/>
            <ac:spMk id="12" creationId="{C894212A-4CB2-48BD-B738-D7F054844C5F}"/>
          </ac:spMkLst>
        </pc:spChg>
        <pc:spChg chg="mod">
          <ac:chgData name="Rebecca Salles" userId="66a2db3d815e233f" providerId="LiveId" clId="{4564D9FB-F01E-44BE-8594-DD5A92BDF058}" dt="2020-12-07T17:35:21.043" v="3607"/>
          <ac:spMkLst>
            <pc:docMk/>
            <pc:sldMk cId="2331883664" sldId="1209"/>
            <ac:spMk id="13" creationId="{B45E6090-B17F-4C66-9698-08EF388AFCFD}"/>
          </ac:spMkLst>
        </pc:spChg>
        <pc:graphicFrameChg chg="mod">
          <ac:chgData name="Rebecca Salles" userId="66a2db3d815e233f" providerId="LiveId" clId="{4564D9FB-F01E-44BE-8594-DD5A92BDF058}" dt="2020-12-07T17:35:21.043" v="3607"/>
          <ac:graphicFrameMkLst>
            <pc:docMk/>
            <pc:sldMk cId="2331883664" sldId="1209"/>
            <ac:graphicFrameMk id="2" creationId="{376C91C3-ACE6-4946-AA4F-827F0271BEF7}"/>
          </ac:graphicFrameMkLst>
        </pc:graphicFrameChg>
      </pc:sldChg>
      <pc:sldChg chg="addSp delSp modSp mod modNotes">
        <pc:chgData name="Rebecca Salles" userId="66a2db3d815e233f" providerId="LiveId" clId="{4564D9FB-F01E-44BE-8594-DD5A92BDF058}" dt="2020-12-07T20:17:57.618" v="4176" actId="113"/>
        <pc:sldMkLst>
          <pc:docMk/>
          <pc:sldMk cId="1488882229" sldId="1210"/>
        </pc:sldMkLst>
        <pc:spChg chg="mod">
          <ac:chgData name="Rebecca Salles" userId="66a2db3d815e233f" providerId="LiveId" clId="{4564D9FB-F01E-44BE-8594-DD5A92BDF058}" dt="2020-12-07T20:17:57.618" v="4176" actId="113"/>
          <ac:spMkLst>
            <pc:docMk/>
            <pc:sldMk cId="1488882229" sldId="1210"/>
            <ac:spMk id="3" creationId="{0C10BF24-F677-4977-911F-54A627DAC132}"/>
          </ac:spMkLst>
        </pc:spChg>
        <pc:spChg chg="mod">
          <ac:chgData name="Rebecca Salles" userId="66a2db3d815e233f" providerId="LiveId" clId="{4564D9FB-F01E-44BE-8594-DD5A92BDF058}" dt="2020-12-07T17:35:21.043" v="3607"/>
          <ac:spMkLst>
            <pc:docMk/>
            <pc:sldMk cId="1488882229" sldId="1210"/>
            <ac:spMk id="5" creationId="{00000000-0000-0000-0000-000000000000}"/>
          </ac:spMkLst>
        </pc:spChg>
        <pc:spChg chg="mod">
          <ac:chgData name="Rebecca Salles" userId="66a2db3d815e233f" providerId="LiveId" clId="{4564D9FB-F01E-44BE-8594-DD5A92BDF058}" dt="2020-12-07T17:35:21.043" v="3607"/>
          <ac:spMkLst>
            <pc:docMk/>
            <pc:sldMk cId="1488882229" sldId="1210"/>
            <ac:spMk id="9" creationId="{E226116E-204A-4AF9-BAA4-58503E930B27}"/>
          </ac:spMkLst>
        </pc:spChg>
        <pc:spChg chg="mod">
          <ac:chgData name="Rebecca Salles" userId="66a2db3d815e233f" providerId="LiveId" clId="{4564D9FB-F01E-44BE-8594-DD5A92BDF058}" dt="2020-12-07T18:17:48.923" v="3740"/>
          <ac:spMkLst>
            <pc:docMk/>
            <pc:sldMk cId="1488882229" sldId="1210"/>
            <ac:spMk id="11" creationId="{B6BEFA8A-4E65-4531-819F-58EBAF21FA25}"/>
          </ac:spMkLst>
        </pc:spChg>
        <pc:spChg chg="mod">
          <ac:chgData name="Rebecca Salles" userId="66a2db3d815e233f" providerId="LiveId" clId="{4564D9FB-F01E-44BE-8594-DD5A92BDF058}" dt="2020-12-07T17:35:21.043" v="3607"/>
          <ac:spMkLst>
            <pc:docMk/>
            <pc:sldMk cId="1488882229" sldId="1210"/>
            <ac:spMk id="12" creationId="{C894212A-4CB2-48BD-B738-D7F054844C5F}"/>
          </ac:spMkLst>
        </pc:spChg>
        <pc:spChg chg="mod">
          <ac:chgData name="Rebecca Salles" userId="66a2db3d815e233f" providerId="LiveId" clId="{4564D9FB-F01E-44BE-8594-DD5A92BDF058}" dt="2020-12-07T19:31:37.879" v="3881" actId="20577"/>
          <ac:spMkLst>
            <pc:docMk/>
            <pc:sldMk cId="1488882229" sldId="1210"/>
            <ac:spMk id="13" creationId="{B45E6090-B17F-4C66-9698-08EF388AFCFD}"/>
          </ac:spMkLst>
        </pc:spChg>
        <pc:spChg chg="mod">
          <ac:chgData name="Rebecca Salles" userId="66a2db3d815e233f" providerId="LiveId" clId="{4564D9FB-F01E-44BE-8594-DD5A92BDF058}" dt="2020-12-07T18:17:48.923" v="3740"/>
          <ac:spMkLst>
            <pc:docMk/>
            <pc:sldMk cId="1488882229" sldId="1210"/>
            <ac:spMk id="15" creationId="{26B424D3-8A47-4819-BC31-20C30B833ED7}"/>
          </ac:spMkLst>
        </pc:spChg>
        <pc:spChg chg="mod">
          <ac:chgData name="Rebecca Salles" userId="66a2db3d815e233f" providerId="LiveId" clId="{4564D9FB-F01E-44BE-8594-DD5A92BDF058}" dt="2020-12-07T18:17:48.923" v="3740"/>
          <ac:spMkLst>
            <pc:docMk/>
            <pc:sldMk cId="1488882229" sldId="1210"/>
            <ac:spMk id="21" creationId="{81F5CB1E-EBDB-46AE-8ACC-7A70CA155557}"/>
          </ac:spMkLst>
        </pc:spChg>
        <pc:spChg chg="mod">
          <ac:chgData name="Rebecca Salles" userId="66a2db3d815e233f" providerId="LiveId" clId="{4564D9FB-F01E-44BE-8594-DD5A92BDF058}" dt="2020-12-07T18:17:48.923" v="3740"/>
          <ac:spMkLst>
            <pc:docMk/>
            <pc:sldMk cId="1488882229" sldId="1210"/>
            <ac:spMk id="22" creationId="{8FAC26E9-8A9B-4FE0-A0DE-180495FEF7D1}"/>
          </ac:spMkLst>
        </pc:spChg>
        <pc:spChg chg="mod">
          <ac:chgData name="Rebecca Salles" userId="66a2db3d815e233f" providerId="LiveId" clId="{4564D9FB-F01E-44BE-8594-DD5A92BDF058}" dt="2020-12-07T18:17:48.923" v="3740"/>
          <ac:spMkLst>
            <pc:docMk/>
            <pc:sldMk cId="1488882229" sldId="1210"/>
            <ac:spMk id="25" creationId="{7CAF6364-6BD2-4BC5-8B0A-F646D0788087}"/>
          </ac:spMkLst>
        </pc:spChg>
        <pc:spChg chg="mod">
          <ac:chgData name="Rebecca Salles" userId="66a2db3d815e233f" providerId="LiveId" clId="{4564D9FB-F01E-44BE-8594-DD5A92BDF058}" dt="2020-12-07T18:17:48.923" v="3740"/>
          <ac:spMkLst>
            <pc:docMk/>
            <pc:sldMk cId="1488882229" sldId="1210"/>
            <ac:spMk id="31" creationId="{8B067C43-30E9-4854-AECF-AA35E6C51AB3}"/>
          </ac:spMkLst>
        </pc:spChg>
        <pc:spChg chg="mod">
          <ac:chgData name="Rebecca Salles" userId="66a2db3d815e233f" providerId="LiveId" clId="{4564D9FB-F01E-44BE-8594-DD5A92BDF058}" dt="2020-12-07T18:17:48.923" v="3740"/>
          <ac:spMkLst>
            <pc:docMk/>
            <pc:sldMk cId="1488882229" sldId="1210"/>
            <ac:spMk id="32" creationId="{A2A9B8CE-F770-451C-87EA-969B561EC594}"/>
          </ac:spMkLst>
        </pc:spChg>
        <pc:spChg chg="mod">
          <ac:chgData name="Rebecca Salles" userId="66a2db3d815e233f" providerId="LiveId" clId="{4564D9FB-F01E-44BE-8594-DD5A92BDF058}" dt="2020-12-07T18:17:48.923" v="3740"/>
          <ac:spMkLst>
            <pc:docMk/>
            <pc:sldMk cId="1488882229" sldId="1210"/>
            <ac:spMk id="33" creationId="{68029E56-2DA5-4D85-83DA-DA05BDC74B54}"/>
          </ac:spMkLst>
        </pc:spChg>
        <pc:spChg chg="mod">
          <ac:chgData name="Rebecca Salles" userId="66a2db3d815e233f" providerId="LiveId" clId="{4564D9FB-F01E-44BE-8594-DD5A92BDF058}" dt="2020-12-07T18:17:48.923" v="3740"/>
          <ac:spMkLst>
            <pc:docMk/>
            <pc:sldMk cId="1488882229" sldId="1210"/>
            <ac:spMk id="34" creationId="{EE0E770B-C2A6-4052-B8E2-F76DC710C7A3}"/>
          </ac:spMkLst>
        </pc:spChg>
        <pc:grpChg chg="add del mod">
          <ac:chgData name="Rebecca Salles" userId="66a2db3d815e233f" providerId="LiveId" clId="{4564D9FB-F01E-44BE-8594-DD5A92BDF058}" dt="2020-12-07T18:17:53.720" v="3741"/>
          <ac:grpSpMkLst>
            <pc:docMk/>
            <pc:sldMk cId="1488882229" sldId="1210"/>
            <ac:grpSpMk id="10" creationId="{2BBD9E68-F71D-463C-B030-5BB96816788F}"/>
          </ac:grpSpMkLst>
        </pc:grpChg>
        <pc:grpChg chg="mod">
          <ac:chgData name="Rebecca Salles" userId="66a2db3d815e233f" providerId="LiveId" clId="{4564D9FB-F01E-44BE-8594-DD5A92BDF058}" dt="2020-12-07T18:17:48.923" v="3740"/>
          <ac:grpSpMkLst>
            <pc:docMk/>
            <pc:sldMk cId="1488882229" sldId="1210"/>
            <ac:grpSpMk id="20" creationId="{001C2DC1-AFB9-4ADF-B4F4-0BE022E32576}"/>
          </ac:grpSpMkLst>
        </pc:grpChg>
        <pc:graphicFrameChg chg="del mod">
          <ac:chgData name="Rebecca Salles" userId="66a2db3d815e233f" providerId="LiveId" clId="{4564D9FB-F01E-44BE-8594-DD5A92BDF058}" dt="2020-12-07T19:32:29.494" v="3887" actId="478"/>
          <ac:graphicFrameMkLst>
            <pc:docMk/>
            <pc:sldMk cId="1488882229" sldId="1210"/>
            <ac:graphicFrameMk id="2" creationId="{376C91C3-ACE6-4946-AA4F-827F0271BEF7}"/>
          </ac:graphicFrameMkLst>
        </pc:graphicFrameChg>
        <pc:picChg chg="add mod">
          <ac:chgData name="Rebecca Salles" userId="66a2db3d815e233f" providerId="LiveId" clId="{4564D9FB-F01E-44BE-8594-DD5A92BDF058}" dt="2020-12-07T20:13:05.279" v="4145" actId="1076"/>
          <ac:picMkLst>
            <pc:docMk/>
            <pc:sldMk cId="1488882229" sldId="1210"/>
            <ac:picMk id="4" creationId="{DE035638-DBA5-4BE4-9E0B-B621A6668559}"/>
          </ac:picMkLst>
        </pc:picChg>
        <pc:picChg chg="del mod">
          <ac:chgData name="Rebecca Salles" userId="66a2db3d815e233f" providerId="LiveId" clId="{4564D9FB-F01E-44BE-8594-DD5A92BDF058}" dt="2020-12-07T18:17:48.578" v="3739" actId="478"/>
          <ac:picMkLst>
            <pc:docMk/>
            <pc:sldMk cId="1488882229" sldId="1210"/>
            <ac:picMk id="6" creationId="{109BA63C-6644-4FB1-8216-8D0D0A85A8D2}"/>
          </ac:picMkLst>
        </pc:picChg>
        <pc:cxnChg chg="mod">
          <ac:chgData name="Rebecca Salles" userId="66a2db3d815e233f" providerId="LiveId" clId="{4564D9FB-F01E-44BE-8594-DD5A92BDF058}" dt="2020-12-07T18:17:48.923" v="3740"/>
          <ac:cxnSpMkLst>
            <pc:docMk/>
            <pc:sldMk cId="1488882229" sldId="1210"/>
            <ac:cxnSpMk id="14" creationId="{5070337D-DEAB-42D5-975F-6A326D92BB8B}"/>
          </ac:cxnSpMkLst>
        </pc:cxnChg>
        <pc:cxnChg chg="mod">
          <ac:chgData name="Rebecca Salles" userId="66a2db3d815e233f" providerId="LiveId" clId="{4564D9FB-F01E-44BE-8594-DD5A92BDF058}" dt="2020-12-07T18:17:48.923" v="3740"/>
          <ac:cxnSpMkLst>
            <pc:docMk/>
            <pc:sldMk cId="1488882229" sldId="1210"/>
            <ac:cxnSpMk id="16" creationId="{A831EEE0-9508-4892-9B73-1B7E7C6CCCD6}"/>
          </ac:cxnSpMkLst>
        </pc:cxnChg>
        <pc:cxnChg chg="mod">
          <ac:chgData name="Rebecca Salles" userId="66a2db3d815e233f" providerId="LiveId" clId="{4564D9FB-F01E-44BE-8594-DD5A92BDF058}" dt="2020-12-07T18:17:48.923" v="3740"/>
          <ac:cxnSpMkLst>
            <pc:docMk/>
            <pc:sldMk cId="1488882229" sldId="1210"/>
            <ac:cxnSpMk id="17" creationId="{BFB89B43-FC76-4F3C-B8BD-6630F5E6E9EC}"/>
          </ac:cxnSpMkLst>
        </pc:cxnChg>
        <pc:cxnChg chg="mod">
          <ac:chgData name="Rebecca Salles" userId="66a2db3d815e233f" providerId="LiveId" clId="{4564D9FB-F01E-44BE-8594-DD5A92BDF058}" dt="2020-12-07T18:17:48.923" v="3740"/>
          <ac:cxnSpMkLst>
            <pc:docMk/>
            <pc:sldMk cId="1488882229" sldId="1210"/>
            <ac:cxnSpMk id="18" creationId="{D884434F-A5AA-442D-A76F-B93A5481E35F}"/>
          </ac:cxnSpMkLst>
        </pc:cxnChg>
        <pc:cxnChg chg="mod">
          <ac:chgData name="Rebecca Salles" userId="66a2db3d815e233f" providerId="LiveId" clId="{4564D9FB-F01E-44BE-8594-DD5A92BDF058}" dt="2020-12-07T18:17:48.923" v="3740"/>
          <ac:cxnSpMkLst>
            <pc:docMk/>
            <pc:sldMk cId="1488882229" sldId="1210"/>
            <ac:cxnSpMk id="19" creationId="{BEC27C31-BA52-47D9-A5DE-0B2A965A51AA}"/>
          </ac:cxnSpMkLst>
        </pc:cxnChg>
        <pc:cxnChg chg="mod">
          <ac:chgData name="Rebecca Salles" userId="66a2db3d815e233f" providerId="LiveId" clId="{4564D9FB-F01E-44BE-8594-DD5A92BDF058}" dt="2020-12-07T18:17:48.923" v="3740"/>
          <ac:cxnSpMkLst>
            <pc:docMk/>
            <pc:sldMk cId="1488882229" sldId="1210"/>
            <ac:cxnSpMk id="23" creationId="{690A22A6-D773-4B78-A8C5-218889B9ED38}"/>
          </ac:cxnSpMkLst>
        </pc:cxnChg>
        <pc:cxnChg chg="mod">
          <ac:chgData name="Rebecca Salles" userId="66a2db3d815e233f" providerId="LiveId" clId="{4564D9FB-F01E-44BE-8594-DD5A92BDF058}" dt="2020-12-07T18:17:48.923" v="3740"/>
          <ac:cxnSpMkLst>
            <pc:docMk/>
            <pc:sldMk cId="1488882229" sldId="1210"/>
            <ac:cxnSpMk id="24" creationId="{E7493D6A-7FD0-4C28-8E25-630DDF23E4EC}"/>
          </ac:cxnSpMkLst>
        </pc:cxnChg>
        <pc:cxnChg chg="mod">
          <ac:chgData name="Rebecca Salles" userId="66a2db3d815e233f" providerId="LiveId" clId="{4564D9FB-F01E-44BE-8594-DD5A92BDF058}" dt="2020-12-07T18:17:48.923" v="3740"/>
          <ac:cxnSpMkLst>
            <pc:docMk/>
            <pc:sldMk cId="1488882229" sldId="1210"/>
            <ac:cxnSpMk id="26" creationId="{7EDB051A-E51A-4F9E-9874-F565C37E9FE7}"/>
          </ac:cxnSpMkLst>
        </pc:cxnChg>
        <pc:cxnChg chg="mod">
          <ac:chgData name="Rebecca Salles" userId="66a2db3d815e233f" providerId="LiveId" clId="{4564D9FB-F01E-44BE-8594-DD5A92BDF058}" dt="2020-12-07T18:17:48.923" v="3740"/>
          <ac:cxnSpMkLst>
            <pc:docMk/>
            <pc:sldMk cId="1488882229" sldId="1210"/>
            <ac:cxnSpMk id="27" creationId="{2D1B189F-6879-4E1A-B567-BBDE33F946F1}"/>
          </ac:cxnSpMkLst>
        </pc:cxnChg>
        <pc:cxnChg chg="mod">
          <ac:chgData name="Rebecca Salles" userId="66a2db3d815e233f" providerId="LiveId" clId="{4564D9FB-F01E-44BE-8594-DD5A92BDF058}" dt="2020-12-07T18:17:48.923" v="3740"/>
          <ac:cxnSpMkLst>
            <pc:docMk/>
            <pc:sldMk cId="1488882229" sldId="1210"/>
            <ac:cxnSpMk id="28" creationId="{5C168429-EB37-445B-8D23-8010F9327BD1}"/>
          </ac:cxnSpMkLst>
        </pc:cxnChg>
        <pc:cxnChg chg="mod">
          <ac:chgData name="Rebecca Salles" userId="66a2db3d815e233f" providerId="LiveId" clId="{4564D9FB-F01E-44BE-8594-DD5A92BDF058}" dt="2020-12-07T18:17:48.923" v="3740"/>
          <ac:cxnSpMkLst>
            <pc:docMk/>
            <pc:sldMk cId="1488882229" sldId="1210"/>
            <ac:cxnSpMk id="29" creationId="{273C0C4B-31B6-4AFC-8E62-7E6D42FE23AE}"/>
          </ac:cxnSpMkLst>
        </pc:cxnChg>
        <pc:cxnChg chg="mod">
          <ac:chgData name="Rebecca Salles" userId="66a2db3d815e233f" providerId="LiveId" clId="{4564D9FB-F01E-44BE-8594-DD5A92BDF058}" dt="2020-12-07T18:17:48.923" v="3740"/>
          <ac:cxnSpMkLst>
            <pc:docMk/>
            <pc:sldMk cId="1488882229" sldId="1210"/>
            <ac:cxnSpMk id="30" creationId="{F3291C64-4FBB-4EDF-B131-79F46D29520A}"/>
          </ac:cxnSpMkLst>
        </pc:cxnChg>
      </pc:sldChg>
      <pc:sldChg chg="modSp del modNotes modNotesTx">
        <pc:chgData name="Rebecca Salles" userId="66a2db3d815e233f" providerId="LiveId" clId="{4564D9FB-F01E-44BE-8594-DD5A92BDF058}" dt="2020-12-07T19:17:14.598" v="3811" actId="47"/>
        <pc:sldMkLst>
          <pc:docMk/>
          <pc:sldMk cId="2950460366" sldId="1212"/>
        </pc:sldMkLst>
        <pc:spChg chg="mod">
          <ac:chgData name="Rebecca Salles" userId="66a2db3d815e233f" providerId="LiveId" clId="{4564D9FB-F01E-44BE-8594-DD5A92BDF058}" dt="2020-12-07T17:35:21.043" v="3607"/>
          <ac:spMkLst>
            <pc:docMk/>
            <pc:sldMk cId="2950460366" sldId="1212"/>
            <ac:spMk id="5" creationId="{00000000-0000-0000-0000-000000000000}"/>
          </ac:spMkLst>
        </pc:spChg>
        <pc:spChg chg="mod">
          <ac:chgData name="Rebecca Salles" userId="66a2db3d815e233f" providerId="LiveId" clId="{4564D9FB-F01E-44BE-8594-DD5A92BDF058}" dt="2020-12-07T17:35:21.043" v="3607"/>
          <ac:spMkLst>
            <pc:docMk/>
            <pc:sldMk cId="2950460366" sldId="1212"/>
            <ac:spMk id="8" creationId="{00000000-0000-0000-0000-000000000000}"/>
          </ac:spMkLst>
        </pc:spChg>
        <pc:spChg chg="mod">
          <ac:chgData name="Rebecca Salles" userId="66a2db3d815e233f" providerId="LiveId" clId="{4564D9FB-F01E-44BE-8594-DD5A92BDF058}" dt="2020-12-07T17:35:21.043" v="3607"/>
          <ac:spMkLst>
            <pc:docMk/>
            <pc:sldMk cId="2950460366" sldId="1212"/>
            <ac:spMk id="9" creationId="{AB3E7968-B622-4C30-AECF-6F770A5BB698}"/>
          </ac:spMkLst>
        </pc:spChg>
        <pc:spChg chg="mod">
          <ac:chgData name="Rebecca Salles" userId="66a2db3d815e233f" providerId="LiveId" clId="{4564D9FB-F01E-44BE-8594-DD5A92BDF058}" dt="2020-12-07T17:35:21.043" v="3607"/>
          <ac:spMkLst>
            <pc:docMk/>
            <pc:sldMk cId="2950460366" sldId="1212"/>
            <ac:spMk id="11" creationId="{E4919AD2-0C09-4175-85CB-E5EA485074BD}"/>
          </ac:spMkLst>
        </pc:spChg>
      </pc:sldChg>
      <pc:sldChg chg="modSp del mod modNotes">
        <pc:chgData name="Rebecca Salles" userId="66a2db3d815e233f" providerId="LiveId" clId="{4564D9FB-F01E-44BE-8594-DD5A92BDF058}" dt="2020-12-07T19:25:42.108" v="3817" actId="47"/>
        <pc:sldMkLst>
          <pc:docMk/>
          <pc:sldMk cId="2505068061" sldId="1217"/>
        </pc:sldMkLst>
        <pc:spChg chg="mod">
          <ac:chgData name="Rebecca Salles" userId="66a2db3d815e233f" providerId="LiveId" clId="{4564D9FB-F01E-44BE-8594-DD5A92BDF058}" dt="2020-12-07T17:35:21.043" v="3607"/>
          <ac:spMkLst>
            <pc:docMk/>
            <pc:sldMk cId="2505068061" sldId="1217"/>
            <ac:spMk id="3" creationId="{D3CE763F-6900-403B-9E1A-2E52258AA839}"/>
          </ac:spMkLst>
        </pc:spChg>
        <pc:spChg chg="mod">
          <ac:chgData name="Rebecca Salles" userId="66a2db3d815e233f" providerId="LiveId" clId="{4564D9FB-F01E-44BE-8594-DD5A92BDF058}" dt="2020-12-07T17:35:21.043" v="3607"/>
          <ac:spMkLst>
            <pc:docMk/>
            <pc:sldMk cId="2505068061" sldId="1217"/>
            <ac:spMk id="5" creationId="{00000000-0000-0000-0000-000000000000}"/>
          </ac:spMkLst>
        </pc:spChg>
        <pc:spChg chg="mod">
          <ac:chgData name="Rebecca Salles" userId="66a2db3d815e233f" providerId="LiveId" clId="{4564D9FB-F01E-44BE-8594-DD5A92BDF058}" dt="2020-12-07T17:35:21.043" v="3607"/>
          <ac:spMkLst>
            <pc:docMk/>
            <pc:sldMk cId="2505068061" sldId="1217"/>
            <ac:spMk id="9" creationId="{E226116E-204A-4AF9-BAA4-58503E930B27}"/>
          </ac:spMkLst>
        </pc:spChg>
        <pc:spChg chg="mod">
          <ac:chgData name="Rebecca Salles" userId="66a2db3d815e233f" providerId="LiveId" clId="{4564D9FB-F01E-44BE-8594-DD5A92BDF058}" dt="2020-12-07T17:35:21.043" v="3607"/>
          <ac:spMkLst>
            <pc:docMk/>
            <pc:sldMk cId="2505068061" sldId="1217"/>
            <ac:spMk id="12" creationId="{C894212A-4CB2-48BD-B738-D7F054844C5F}"/>
          </ac:spMkLst>
        </pc:spChg>
        <pc:spChg chg="mod">
          <ac:chgData name="Rebecca Salles" userId="66a2db3d815e233f" providerId="LiveId" clId="{4564D9FB-F01E-44BE-8594-DD5A92BDF058}" dt="2020-12-07T17:35:21.043" v="3607"/>
          <ac:spMkLst>
            <pc:docMk/>
            <pc:sldMk cId="2505068061" sldId="1217"/>
            <ac:spMk id="13" creationId="{B45E6090-B17F-4C66-9698-08EF388AFCFD}"/>
          </ac:spMkLst>
        </pc:spChg>
        <pc:graphicFrameChg chg="mod">
          <ac:chgData name="Rebecca Salles" userId="66a2db3d815e233f" providerId="LiveId" clId="{4564D9FB-F01E-44BE-8594-DD5A92BDF058}" dt="2020-12-07T17:35:21.043" v="3607"/>
          <ac:graphicFrameMkLst>
            <pc:docMk/>
            <pc:sldMk cId="2505068061" sldId="1217"/>
            <ac:graphicFrameMk id="2" creationId="{376C91C3-ACE6-4946-AA4F-827F0271BEF7}"/>
          </ac:graphicFrameMkLst>
        </pc:graphicFrameChg>
      </pc:sldChg>
      <pc:sldChg chg="modSp del modNotes modNotesTx">
        <pc:chgData name="Rebecca Salles" userId="66a2db3d815e233f" providerId="LiveId" clId="{4564D9FB-F01E-44BE-8594-DD5A92BDF058}" dt="2020-12-07T19:17:12.285" v="3809" actId="47"/>
        <pc:sldMkLst>
          <pc:docMk/>
          <pc:sldMk cId="4009399862" sldId="1218"/>
        </pc:sldMkLst>
        <pc:spChg chg="mod">
          <ac:chgData name="Rebecca Salles" userId="66a2db3d815e233f" providerId="LiveId" clId="{4564D9FB-F01E-44BE-8594-DD5A92BDF058}" dt="2020-12-07T17:35:21.043" v="3607"/>
          <ac:spMkLst>
            <pc:docMk/>
            <pc:sldMk cId="4009399862" sldId="1218"/>
            <ac:spMk id="5" creationId="{00000000-0000-0000-0000-000000000000}"/>
          </ac:spMkLst>
        </pc:spChg>
        <pc:spChg chg="mod">
          <ac:chgData name="Rebecca Salles" userId="66a2db3d815e233f" providerId="LiveId" clId="{4564D9FB-F01E-44BE-8594-DD5A92BDF058}" dt="2020-12-07T17:35:21.043" v="3607"/>
          <ac:spMkLst>
            <pc:docMk/>
            <pc:sldMk cId="4009399862" sldId="1218"/>
            <ac:spMk id="8" creationId="{00000000-0000-0000-0000-000000000000}"/>
          </ac:spMkLst>
        </pc:spChg>
        <pc:spChg chg="mod">
          <ac:chgData name="Rebecca Salles" userId="66a2db3d815e233f" providerId="LiveId" clId="{4564D9FB-F01E-44BE-8594-DD5A92BDF058}" dt="2020-12-07T17:35:21.043" v="3607"/>
          <ac:spMkLst>
            <pc:docMk/>
            <pc:sldMk cId="4009399862" sldId="1218"/>
            <ac:spMk id="9" creationId="{AB3E7968-B622-4C30-AECF-6F770A5BB698}"/>
          </ac:spMkLst>
        </pc:spChg>
        <pc:spChg chg="mod">
          <ac:chgData name="Rebecca Salles" userId="66a2db3d815e233f" providerId="LiveId" clId="{4564D9FB-F01E-44BE-8594-DD5A92BDF058}" dt="2020-12-07T17:35:21.043" v="3607"/>
          <ac:spMkLst>
            <pc:docMk/>
            <pc:sldMk cId="4009399862" sldId="1218"/>
            <ac:spMk id="11" creationId="{E4919AD2-0C09-4175-85CB-E5EA485074BD}"/>
          </ac:spMkLst>
        </pc:spChg>
      </pc:sldChg>
      <pc:sldChg chg="modSp mod modNotes modNotesTx">
        <pc:chgData name="Rebecca Salles" userId="66a2db3d815e233f" providerId="LiveId" clId="{4564D9FB-F01E-44BE-8594-DD5A92BDF058}" dt="2020-12-07T20:35:51.743" v="4343" actId="20577"/>
        <pc:sldMkLst>
          <pc:docMk/>
          <pc:sldMk cId="3543050269" sldId="1219"/>
        </pc:sldMkLst>
        <pc:spChg chg="mod">
          <ac:chgData name="Rebecca Salles" userId="66a2db3d815e233f" providerId="LiveId" clId="{4564D9FB-F01E-44BE-8594-DD5A92BDF058}" dt="2020-12-07T17:35:21.043" v="3607"/>
          <ac:spMkLst>
            <pc:docMk/>
            <pc:sldMk cId="3543050269" sldId="1219"/>
            <ac:spMk id="5" creationId="{00000000-0000-0000-0000-000000000000}"/>
          </ac:spMkLst>
        </pc:spChg>
        <pc:spChg chg="mod">
          <ac:chgData name="Rebecca Salles" userId="66a2db3d815e233f" providerId="LiveId" clId="{4564D9FB-F01E-44BE-8594-DD5A92BDF058}" dt="2020-12-07T17:35:21.043" v="3607"/>
          <ac:spMkLst>
            <pc:docMk/>
            <pc:sldMk cId="3543050269" sldId="1219"/>
            <ac:spMk id="8" creationId="{00000000-0000-0000-0000-000000000000}"/>
          </ac:spMkLst>
        </pc:spChg>
        <pc:spChg chg="mod">
          <ac:chgData name="Rebecca Salles" userId="66a2db3d815e233f" providerId="LiveId" clId="{4564D9FB-F01E-44BE-8594-DD5A92BDF058}" dt="2020-12-07T17:35:21.043" v="3607"/>
          <ac:spMkLst>
            <pc:docMk/>
            <pc:sldMk cId="3543050269" sldId="1219"/>
            <ac:spMk id="9" creationId="{AB3E7968-B622-4C30-AECF-6F770A5BB698}"/>
          </ac:spMkLst>
        </pc:spChg>
        <pc:spChg chg="mod">
          <ac:chgData name="Rebecca Salles" userId="66a2db3d815e233f" providerId="LiveId" clId="{4564D9FB-F01E-44BE-8594-DD5A92BDF058}" dt="2020-12-07T20:35:51.743" v="4343" actId="20577"/>
          <ac:spMkLst>
            <pc:docMk/>
            <pc:sldMk cId="3543050269" sldId="1219"/>
            <ac:spMk id="11" creationId="{E4919AD2-0C09-4175-85CB-E5EA485074BD}"/>
          </ac:spMkLst>
        </pc:spChg>
      </pc:sldChg>
      <pc:sldChg chg="addSp delSp modSp mod ord modShow modNotes">
        <pc:chgData name="Rebecca Salles" userId="66a2db3d815e233f" providerId="LiveId" clId="{4564D9FB-F01E-44BE-8594-DD5A92BDF058}" dt="2020-12-07T20:17:18.610" v="4174"/>
        <pc:sldMkLst>
          <pc:docMk/>
          <pc:sldMk cId="2673800847" sldId="1224"/>
        </pc:sldMkLst>
        <pc:spChg chg="mod">
          <ac:chgData name="Rebecca Salles" userId="66a2db3d815e233f" providerId="LiveId" clId="{4564D9FB-F01E-44BE-8594-DD5A92BDF058}" dt="2020-12-07T19:32:47.029" v="3889" actId="1076"/>
          <ac:spMkLst>
            <pc:docMk/>
            <pc:sldMk cId="2673800847" sldId="1224"/>
            <ac:spMk id="3" creationId="{0C10BF24-F677-4977-911F-54A627DAC132}"/>
          </ac:spMkLst>
        </pc:spChg>
        <pc:spChg chg="mod">
          <ac:chgData name="Rebecca Salles" userId="66a2db3d815e233f" providerId="LiveId" clId="{4564D9FB-F01E-44BE-8594-DD5A92BDF058}" dt="2020-12-07T17:35:21.043" v="3607"/>
          <ac:spMkLst>
            <pc:docMk/>
            <pc:sldMk cId="2673800847" sldId="1224"/>
            <ac:spMk id="5" creationId="{00000000-0000-0000-0000-000000000000}"/>
          </ac:spMkLst>
        </pc:spChg>
        <pc:spChg chg="mod">
          <ac:chgData name="Rebecca Salles" userId="66a2db3d815e233f" providerId="LiveId" clId="{4564D9FB-F01E-44BE-8594-DD5A92BDF058}" dt="2020-12-07T17:35:21.043" v="3607"/>
          <ac:spMkLst>
            <pc:docMk/>
            <pc:sldMk cId="2673800847" sldId="1224"/>
            <ac:spMk id="9" creationId="{E226116E-204A-4AF9-BAA4-58503E930B27}"/>
          </ac:spMkLst>
        </pc:spChg>
        <pc:spChg chg="add mod">
          <ac:chgData name="Rebecca Salles" userId="66a2db3d815e233f" providerId="LiveId" clId="{4564D9FB-F01E-44BE-8594-DD5A92BDF058}" dt="2020-12-07T19:33:13.760" v="3895" actId="14100"/>
          <ac:spMkLst>
            <pc:docMk/>
            <pc:sldMk cId="2673800847" sldId="1224"/>
            <ac:spMk id="10" creationId="{35EBDC7E-E160-4813-B132-580AB6DE6254}"/>
          </ac:spMkLst>
        </pc:spChg>
        <pc:spChg chg="mod">
          <ac:chgData name="Rebecca Salles" userId="66a2db3d815e233f" providerId="LiveId" clId="{4564D9FB-F01E-44BE-8594-DD5A92BDF058}" dt="2020-12-07T17:35:21.043" v="3607"/>
          <ac:spMkLst>
            <pc:docMk/>
            <pc:sldMk cId="2673800847" sldId="1224"/>
            <ac:spMk id="12" creationId="{C894212A-4CB2-48BD-B738-D7F054844C5F}"/>
          </ac:spMkLst>
        </pc:spChg>
        <pc:spChg chg="mod">
          <ac:chgData name="Rebecca Salles" userId="66a2db3d815e233f" providerId="LiveId" clId="{4564D9FB-F01E-44BE-8594-DD5A92BDF058}" dt="2020-12-07T19:34:51.129" v="3913" actId="27636"/>
          <ac:spMkLst>
            <pc:docMk/>
            <pc:sldMk cId="2673800847" sldId="1224"/>
            <ac:spMk id="13" creationId="{B45E6090-B17F-4C66-9698-08EF388AFCFD}"/>
          </ac:spMkLst>
        </pc:spChg>
        <pc:graphicFrameChg chg="del mod">
          <ac:chgData name="Rebecca Salles" userId="66a2db3d815e233f" providerId="LiveId" clId="{4564D9FB-F01E-44BE-8594-DD5A92BDF058}" dt="2020-12-07T19:31:56.129" v="3882" actId="478"/>
          <ac:graphicFrameMkLst>
            <pc:docMk/>
            <pc:sldMk cId="2673800847" sldId="1224"/>
            <ac:graphicFrameMk id="2" creationId="{376C91C3-ACE6-4946-AA4F-827F0271BEF7}"/>
          </ac:graphicFrameMkLst>
        </pc:graphicFrameChg>
        <pc:picChg chg="del mod">
          <ac:chgData name="Rebecca Salles" userId="66a2db3d815e233f" providerId="LiveId" clId="{4564D9FB-F01E-44BE-8594-DD5A92BDF058}" dt="2020-12-07T18:34:48.043" v="3745" actId="478"/>
          <ac:picMkLst>
            <pc:docMk/>
            <pc:sldMk cId="2673800847" sldId="1224"/>
            <ac:picMk id="4" creationId="{442BB6D4-6B02-4EA0-8C9E-C4B51B92565C}"/>
          </ac:picMkLst>
        </pc:picChg>
        <pc:picChg chg="add mod">
          <ac:chgData name="Rebecca Salles" userId="66a2db3d815e233f" providerId="LiveId" clId="{4564D9FB-F01E-44BE-8594-DD5A92BDF058}" dt="2020-12-07T19:33:03.996" v="3893" actId="1076"/>
          <ac:picMkLst>
            <pc:docMk/>
            <pc:sldMk cId="2673800847" sldId="1224"/>
            <ac:picMk id="6" creationId="{D43EF693-61C0-4323-85CF-D57624B3D937}"/>
          </ac:picMkLst>
        </pc:picChg>
        <pc:picChg chg="add mod">
          <ac:chgData name="Rebecca Salles" userId="66a2db3d815e233f" providerId="LiveId" clId="{4564D9FB-F01E-44BE-8594-DD5A92BDF058}" dt="2020-12-07T19:33:22.908" v="3897" actId="14100"/>
          <ac:picMkLst>
            <pc:docMk/>
            <pc:sldMk cId="2673800847" sldId="1224"/>
            <ac:picMk id="11" creationId="{4146A60F-7159-475B-BFD2-EFAE7FC6846B}"/>
          </ac:picMkLst>
        </pc:picChg>
      </pc:sldChg>
      <pc:sldChg chg="addSp delSp modSp del mod modNotes">
        <pc:chgData name="Rebecca Salles" userId="66a2db3d815e233f" providerId="LiveId" clId="{4564D9FB-F01E-44BE-8594-DD5A92BDF058}" dt="2020-12-07T19:33:32.009" v="3898" actId="47"/>
        <pc:sldMkLst>
          <pc:docMk/>
          <pc:sldMk cId="3294427763" sldId="1225"/>
        </pc:sldMkLst>
        <pc:spChg chg="mod">
          <ac:chgData name="Rebecca Salles" userId="66a2db3d815e233f" providerId="LiveId" clId="{4564D9FB-F01E-44BE-8594-DD5A92BDF058}" dt="2020-12-07T17:35:21.043" v="3607"/>
          <ac:spMkLst>
            <pc:docMk/>
            <pc:sldMk cId="3294427763" sldId="1225"/>
            <ac:spMk id="3" creationId="{0C10BF24-F677-4977-911F-54A627DAC132}"/>
          </ac:spMkLst>
        </pc:spChg>
        <pc:spChg chg="mod">
          <ac:chgData name="Rebecca Salles" userId="66a2db3d815e233f" providerId="LiveId" clId="{4564D9FB-F01E-44BE-8594-DD5A92BDF058}" dt="2020-12-07T17:35:21.043" v="3607"/>
          <ac:spMkLst>
            <pc:docMk/>
            <pc:sldMk cId="3294427763" sldId="1225"/>
            <ac:spMk id="5" creationId="{00000000-0000-0000-0000-000000000000}"/>
          </ac:spMkLst>
        </pc:spChg>
        <pc:spChg chg="mod">
          <ac:chgData name="Rebecca Salles" userId="66a2db3d815e233f" providerId="LiveId" clId="{4564D9FB-F01E-44BE-8594-DD5A92BDF058}" dt="2020-12-07T17:35:21.043" v="3607"/>
          <ac:spMkLst>
            <pc:docMk/>
            <pc:sldMk cId="3294427763" sldId="1225"/>
            <ac:spMk id="9" creationId="{E226116E-204A-4AF9-BAA4-58503E930B27}"/>
          </ac:spMkLst>
        </pc:spChg>
        <pc:spChg chg="mod">
          <ac:chgData name="Rebecca Salles" userId="66a2db3d815e233f" providerId="LiveId" clId="{4564D9FB-F01E-44BE-8594-DD5A92BDF058}" dt="2020-12-07T17:35:21.043" v="3607"/>
          <ac:spMkLst>
            <pc:docMk/>
            <pc:sldMk cId="3294427763" sldId="1225"/>
            <ac:spMk id="12" creationId="{C894212A-4CB2-48BD-B738-D7F054844C5F}"/>
          </ac:spMkLst>
        </pc:spChg>
        <pc:spChg chg="mod">
          <ac:chgData name="Rebecca Salles" userId="66a2db3d815e233f" providerId="LiveId" clId="{4564D9FB-F01E-44BE-8594-DD5A92BDF058}" dt="2020-12-07T17:35:21.043" v="3607"/>
          <ac:spMkLst>
            <pc:docMk/>
            <pc:sldMk cId="3294427763" sldId="1225"/>
            <ac:spMk id="13" creationId="{B45E6090-B17F-4C66-9698-08EF388AFCFD}"/>
          </ac:spMkLst>
        </pc:spChg>
        <pc:graphicFrameChg chg="del mod">
          <ac:chgData name="Rebecca Salles" userId="66a2db3d815e233f" providerId="LiveId" clId="{4564D9FB-F01E-44BE-8594-DD5A92BDF058}" dt="2020-12-07T19:32:03.652" v="3883" actId="478"/>
          <ac:graphicFrameMkLst>
            <pc:docMk/>
            <pc:sldMk cId="3294427763" sldId="1225"/>
            <ac:graphicFrameMk id="2" creationId="{376C91C3-ACE6-4946-AA4F-827F0271BEF7}"/>
          </ac:graphicFrameMkLst>
        </pc:graphicFrameChg>
        <pc:picChg chg="add mod">
          <ac:chgData name="Rebecca Salles" userId="66a2db3d815e233f" providerId="LiveId" clId="{4564D9FB-F01E-44BE-8594-DD5A92BDF058}" dt="2020-12-07T18:36:08.944" v="3750" actId="1076"/>
          <ac:picMkLst>
            <pc:docMk/>
            <pc:sldMk cId="3294427763" sldId="1225"/>
            <ac:picMk id="4" creationId="{31226690-2C71-4ACB-B59A-680E89F5B2C0}"/>
          </ac:picMkLst>
        </pc:picChg>
        <pc:picChg chg="del mod">
          <ac:chgData name="Rebecca Salles" userId="66a2db3d815e233f" providerId="LiveId" clId="{4564D9FB-F01E-44BE-8594-DD5A92BDF058}" dt="2020-12-07T18:35:51.542" v="3748" actId="478"/>
          <ac:picMkLst>
            <pc:docMk/>
            <pc:sldMk cId="3294427763" sldId="1225"/>
            <ac:picMk id="6" creationId="{2884DDF1-39C1-4555-B3D2-F98484806826}"/>
          </ac:picMkLst>
        </pc:picChg>
      </pc:sldChg>
      <pc:sldChg chg="addSp delSp modSp mod ord modShow modNotes">
        <pc:chgData name="Rebecca Salles" userId="66a2db3d815e233f" providerId="LiveId" clId="{4564D9FB-F01E-44BE-8594-DD5A92BDF058}" dt="2020-12-07T20:17:18.610" v="4174"/>
        <pc:sldMkLst>
          <pc:docMk/>
          <pc:sldMk cId="2396691794" sldId="1226"/>
        </pc:sldMkLst>
        <pc:spChg chg="mod">
          <ac:chgData name="Rebecca Salles" userId="66a2db3d815e233f" providerId="LiveId" clId="{4564D9FB-F01E-44BE-8594-DD5A92BDF058}" dt="2020-12-07T19:34:31.552" v="3908" actId="1076"/>
          <ac:spMkLst>
            <pc:docMk/>
            <pc:sldMk cId="2396691794" sldId="1226"/>
            <ac:spMk id="3" creationId="{0C10BF24-F677-4977-911F-54A627DAC132}"/>
          </ac:spMkLst>
        </pc:spChg>
        <pc:spChg chg="mod">
          <ac:chgData name="Rebecca Salles" userId="66a2db3d815e233f" providerId="LiveId" clId="{4564D9FB-F01E-44BE-8594-DD5A92BDF058}" dt="2020-12-07T17:35:21.043" v="3607"/>
          <ac:spMkLst>
            <pc:docMk/>
            <pc:sldMk cId="2396691794" sldId="1226"/>
            <ac:spMk id="5" creationId="{00000000-0000-0000-0000-000000000000}"/>
          </ac:spMkLst>
        </pc:spChg>
        <pc:spChg chg="mod">
          <ac:chgData name="Rebecca Salles" userId="66a2db3d815e233f" providerId="LiveId" clId="{4564D9FB-F01E-44BE-8594-DD5A92BDF058}" dt="2020-12-07T17:35:21.043" v="3607"/>
          <ac:spMkLst>
            <pc:docMk/>
            <pc:sldMk cId="2396691794" sldId="1226"/>
            <ac:spMk id="9" creationId="{E226116E-204A-4AF9-BAA4-58503E930B27}"/>
          </ac:spMkLst>
        </pc:spChg>
        <pc:spChg chg="mod">
          <ac:chgData name="Rebecca Salles" userId="66a2db3d815e233f" providerId="LiveId" clId="{4564D9FB-F01E-44BE-8594-DD5A92BDF058}" dt="2020-12-07T17:35:21.043" v="3607"/>
          <ac:spMkLst>
            <pc:docMk/>
            <pc:sldMk cId="2396691794" sldId="1226"/>
            <ac:spMk id="12" creationId="{C894212A-4CB2-48BD-B738-D7F054844C5F}"/>
          </ac:spMkLst>
        </pc:spChg>
        <pc:spChg chg="mod">
          <ac:chgData name="Rebecca Salles" userId="66a2db3d815e233f" providerId="LiveId" clId="{4564D9FB-F01E-44BE-8594-DD5A92BDF058}" dt="2020-12-07T19:34:54.393" v="3915" actId="27636"/>
          <ac:spMkLst>
            <pc:docMk/>
            <pc:sldMk cId="2396691794" sldId="1226"/>
            <ac:spMk id="13" creationId="{B45E6090-B17F-4C66-9698-08EF388AFCFD}"/>
          </ac:spMkLst>
        </pc:spChg>
        <pc:graphicFrameChg chg="del mod">
          <ac:chgData name="Rebecca Salles" userId="66a2db3d815e233f" providerId="LiveId" clId="{4564D9FB-F01E-44BE-8594-DD5A92BDF058}" dt="2020-12-07T19:32:07.094" v="3884" actId="478"/>
          <ac:graphicFrameMkLst>
            <pc:docMk/>
            <pc:sldMk cId="2396691794" sldId="1226"/>
            <ac:graphicFrameMk id="2" creationId="{376C91C3-ACE6-4946-AA4F-827F0271BEF7}"/>
          </ac:graphicFrameMkLst>
        </pc:graphicFrameChg>
        <pc:picChg chg="del mod">
          <ac:chgData name="Rebecca Salles" userId="66a2db3d815e233f" providerId="LiveId" clId="{4564D9FB-F01E-44BE-8594-DD5A92BDF058}" dt="2020-12-07T19:13:51.277" v="3795" actId="478"/>
          <ac:picMkLst>
            <pc:docMk/>
            <pc:sldMk cId="2396691794" sldId="1226"/>
            <ac:picMk id="4" creationId="{DBBABAA0-C02A-4E00-B4DF-A85F61E24C0F}"/>
          </ac:picMkLst>
        </pc:picChg>
        <pc:picChg chg="add mod">
          <ac:chgData name="Rebecca Salles" userId="66a2db3d815e233f" providerId="LiveId" clId="{4564D9FB-F01E-44BE-8594-DD5A92BDF058}" dt="2020-12-07T19:34:34.244" v="3909" actId="14100"/>
          <ac:picMkLst>
            <pc:docMk/>
            <pc:sldMk cId="2396691794" sldId="1226"/>
            <ac:picMk id="6" creationId="{CDF66F03-4548-4DBF-929F-D474223349BF}"/>
          </ac:picMkLst>
        </pc:picChg>
      </pc:sldChg>
      <pc:sldChg chg="addSp delSp modSp mod ord modShow modNotes">
        <pc:chgData name="Rebecca Salles" userId="66a2db3d815e233f" providerId="LiveId" clId="{4564D9FB-F01E-44BE-8594-DD5A92BDF058}" dt="2020-12-07T20:17:18.610" v="4174"/>
        <pc:sldMkLst>
          <pc:docMk/>
          <pc:sldMk cId="2576469928" sldId="1227"/>
        </pc:sldMkLst>
        <pc:spChg chg="mod">
          <ac:chgData name="Rebecca Salles" userId="66a2db3d815e233f" providerId="LiveId" clId="{4564D9FB-F01E-44BE-8594-DD5A92BDF058}" dt="2020-12-07T19:34:37.415" v="3910" actId="1076"/>
          <ac:spMkLst>
            <pc:docMk/>
            <pc:sldMk cId="2576469928" sldId="1227"/>
            <ac:spMk id="3" creationId="{0C10BF24-F677-4977-911F-54A627DAC132}"/>
          </ac:spMkLst>
        </pc:spChg>
        <pc:spChg chg="mod">
          <ac:chgData name="Rebecca Salles" userId="66a2db3d815e233f" providerId="LiveId" clId="{4564D9FB-F01E-44BE-8594-DD5A92BDF058}" dt="2020-12-07T17:35:21.043" v="3607"/>
          <ac:spMkLst>
            <pc:docMk/>
            <pc:sldMk cId="2576469928" sldId="1227"/>
            <ac:spMk id="5" creationId="{00000000-0000-0000-0000-000000000000}"/>
          </ac:spMkLst>
        </pc:spChg>
        <pc:spChg chg="mod">
          <ac:chgData name="Rebecca Salles" userId="66a2db3d815e233f" providerId="LiveId" clId="{4564D9FB-F01E-44BE-8594-DD5A92BDF058}" dt="2020-12-07T17:35:21.043" v="3607"/>
          <ac:spMkLst>
            <pc:docMk/>
            <pc:sldMk cId="2576469928" sldId="1227"/>
            <ac:spMk id="9" creationId="{E226116E-204A-4AF9-BAA4-58503E930B27}"/>
          </ac:spMkLst>
        </pc:spChg>
        <pc:spChg chg="mod">
          <ac:chgData name="Rebecca Salles" userId="66a2db3d815e233f" providerId="LiveId" clId="{4564D9FB-F01E-44BE-8594-DD5A92BDF058}" dt="2020-12-07T19:14:38.847" v="3802"/>
          <ac:spMkLst>
            <pc:docMk/>
            <pc:sldMk cId="2576469928" sldId="1227"/>
            <ac:spMk id="11" creationId="{792C115C-2300-4F04-A3F3-0EFFAAB8188A}"/>
          </ac:spMkLst>
        </pc:spChg>
        <pc:spChg chg="mod">
          <ac:chgData name="Rebecca Salles" userId="66a2db3d815e233f" providerId="LiveId" clId="{4564D9FB-F01E-44BE-8594-DD5A92BDF058}" dt="2020-12-07T17:35:21.043" v="3607"/>
          <ac:spMkLst>
            <pc:docMk/>
            <pc:sldMk cId="2576469928" sldId="1227"/>
            <ac:spMk id="12" creationId="{C894212A-4CB2-48BD-B738-D7F054844C5F}"/>
          </ac:spMkLst>
        </pc:spChg>
        <pc:spChg chg="mod">
          <ac:chgData name="Rebecca Salles" userId="66a2db3d815e233f" providerId="LiveId" clId="{4564D9FB-F01E-44BE-8594-DD5A92BDF058}" dt="2020-12-07T19:34:57.802" v="3917" actId="27636"/>
          <ac:spMkLst>
            <pc:docMk/>
            <pc:sldMk cId="2576469928" sldId="1227"/>
            <ac:spMk id="13" creationId="{B45E6090-B17F-4C66-9698-08EF388AFCFD}"/>
          </ac:spMkLst>
        </pc:spChg>
        <pc:spChg chg="mod">
          <ac:chgData name="Rebecca Salles" userId="66a2db3d815e233f" providerId="LiveId" clId="{4564D9FB-F01E-44BE-8594-DD5A92BDF058}" dt="2020-12-07T19:14:38.847" v="3802"/>
          <ac:spMkLst>
            <pc:docMk/>
            <pc:sldMk cId="2576469928" sldId="1227"/>
            <ac:spMk id="14" creationId="{F9CA2C0D-365A-4164-BA5C-D40E00AAE498}"/>
          </ac:spMkLst>
        </pc:spChg>
        <pc:spChg chg="mod">
          <ac:chgData name="Rebecca Salles" userId="66a2db3d815e233f" providerId="LiveId" clId="{4564D9FB-F01E-44BE-8594-DD5A92BDF058}" dt="2020-12-07T19:14:38.847" v="3802"/>
          <ac:spMkLst>
            <pc:docMk/>
            <pc:sldMk cId="2576469928" sldId="1227"/>
            <ac:spMk id="16" creationId="{7ECD7325-C5B3-40E1-B098-A5CC8409388B}"/>
          </ac:spMkLst>
        </pc:spChg>
        <pc:spChg chg="mod">
          <ac:chgData name="Rebecca Salles" userId="66a2db3d815e233f" providerId="LiveId" clId="{4564D9FB-F01E-44BE-8594-DD5A92BDF058}" dt="2020-12-07T19:14:38.847" v="3802"/>
          <ac:spMkLst>
            <pc:docMk/>
            <pc:sldMk cId="2576469928" sldId="1227"/>
            <ac:spMk id="22" creationId="{273E742D-03DD-41DE-AED5-9460BB267C32}"/>
          </ac:spMkLst>
        </pc:spChg>
        <pc:spChg chg="mod">
          <ac:chgData name="Rebecca Salles" userId="66a2db3d815e233f" providerId="LiveId" clId="{4564D9FB-F01E-44BE-8594-DD5A92BDF058}" dt="2020-12-07T19:14:38.847" v="3802"/>
          <ac:spMkLst>
            <pc:docMk/>
            <pc:sldMk cId="2576469928" sldId="1227"/>
            <ac:spMk id="23" creationId="{2C681277-6C63-4643-A0F5-B8AAC25945F5}"/>
          </ac:spMkLst>
        </pc:spChg>
        <pc:spChg chg="mod">
          <ac:chgData name="Rebecca Salles" userId="66a2db3d815e233f" providerId="LiveId" clId="{4564D9FB-F01E-44BE-8594-DD5A92BDF058}" dt="2020-12-07T19:14:38.847" v="3802"/>
          <ac:spMkLst>
            <pc:docMk/>
            <pc:sldMk cId="2576469928" sldId="1227"/>
            <ac:spMk id="26" creationId="{11A8546A-F600-47C3-A76A-F89BC2D70D80}"/>
          </ac:spMkLst>
        </pc:spChg>
        <pc:spChg chg="mod">
          <ac:chgData name="Rebecca Salles" userId="66a2db3d815e233f" providerId="LiveId" clId="{4564D9FB-F01E-44BE-8594-DD5A92BDF058}" dt="2020-12-07T19:14:38.847" v="3802"/>
          <ac:spMkLst>
            <pc:docMk/>
            <pc:sldMk cId="2576469928" sldId="1227"/>
            <ac:spMk id="27" creationId="{EB2E360E-BB55-432F-A3C9-1CC52C528A4D}"/>
          </ac:spMkLst>
        </pc:spChg>
        <pc:spChg chg="mod">
          <ac:chgData name="Rebecca Salles" userId="66a2db3d815e233f" providerId="LiveId" clId="{4564D9FB-F01E-44BE-8594-DD5A92BDF058}" dt="2020-12-07T19:14:38.847" v="3802"/>
          <ac:spMkLst>
            <pc:docMk/>
            <pc:sldMk cId="2576469928" sldId="1227"/>
            <ac:spMk id="29" creationId="{23104CB4-D230-470B-A0F3-CC1242ED4568}"/>
          </ac:spMkLst>
        </pc:spChg>
        <pc:spChg chg="mod">
          <ac:chgData name="Rebecca Salles" userId="66a2db3d815e233f" providerId="LiveId" clId="{4564D9FB-F01E-44BE-8594-DD5A92BDF058}" dt="2020-12-07T19:14:38.847" v="3802"/>
          <ac:spMkLst>
            <pc:docMk/>
            <pc:sldMk cId="2576469928" sldId="1227"/>
            <ac:spMk id="30" creationId="{2BF1E73A-2DCB-4AC0-9DF1-B3E26EC17776}"/>
          </ac:spMkLst>
        </pc:spChg>
        <pc:spChg chg="mod">
          <ac:chgData name="Rebecca Salles" userId="66a2db3d815e233f" providerId="LiveId" clId="{4564D9FB-F01E-44BE-8594-DD5A92BDF058}" dt="2020-12-07T19:14:38.847" v="3802"/>
          <ac:spMkLst>
            <pc:docMk/>
            <pc:sldMk cId="2576469928" sldId="1227"/>
            <ac:spMk id="31" creationId="{3EC17E53-89BE-45C0-A6D7-E604391F38F5}"/>
          </ac:spMkLst>
        </pc:spChg>
        <pc:spChg chg="mod">
          <ac:chgData name="Rebecca Salles" userId="66a2db3d815e233f" providerId="LiveId" clId="{4564D9FB-F01E-44BE-8594-DD5A92BDF058}" dt="2020-12-07T19:14:38.847" v="3802"/>
          <ac:spMkLst>
            <pc:docMk/>
            <pc:sldMk cId="2576469928" sldId="1227"/>
            <ac:spMk id="32" creationId="{E2CBD10E-8FE3-4428-9F18-939440697A06}"/>
          </ac:spMkLst>
        </pc:spChg>
        <pc:spChg chg="mod">
          <ac:chgData name="Rebecca Salles" userId="66a2db3d815e233f" providerId="LiveId" clId="{4564D9FB-F01E-44BE-8594-DD5A92BDF058}" dt="2020-12-07T19:14:38.847" v="3802"/>
          <ac:spMkLst>
            <pc:docMk/>
            <pc:sldMk cId="2576469928" sldId="1227"/>
            <ac:spMk id="33" creationId="{2F56A9C1-5652-4F9F-9EDC-EAE1FFC831C9}"/>
          </ac:spMkLst>
        </pc:spChg>
        <pc:spChg chg="mod">
          <ac:chgData name="Rebecca Salles" userId="66a2db3d815e233f" providerId="LiveId" clId="{4564D9FB-F01E-44BE-8594-DD5A92BDF058}" dt="2020-12-07T19:14:38.847" v="3802"/>
          <ac:spMkLst>
            <pc:docMk/>
            <pc:sldMk cId="2576469928" sldId="1227"/>
            <ac:spMk id="39" creationId="{5FD12AF3-A035-45D6-94D1-7042B8B2DDAD}"/>
          </ac:spMkLst>
        </pc:spChg>
        <pc:spChg chg="mod">
          <ac:chgData name="Rebecca Salles" userId="66a2db3d815e233f" providerId="LiveId" clId="{4564D9FB-F01E-44BE-8594-DD5A92BDF058}" dt="2020-12-07T19:14:38.847" v="3802"/>
          <ac:spMkLst>
            <pc:docMk/>
            <pc:sldMk cId="2576469928" sldId="1227"/>
            <ac:spMk id="42" creationId="{62B910BE-EC82-4B8A-A9F3-7859B0649518}"/>
          </ac:spMkLst>
        </pc:spChg>
        <pc:spChg chg="mod">
          <ac:chgData name="Rebecca Salles" userId="66a2db3d815e233f" providerId="LiveId" clId="{4564D9FB-F01E-44BE-8594-DD5A92BDF058}" dt="2020-12-07T19:14:38.847" v="3802"/>
          <ac:spMkLst>
            <pc:docMk/>
            <pc:sldMk cId="2576469928" sldId="1227"/>
            <ac:spMk id="44" creationId="{9DF6C3C0-FD75-4872-A3D5-3722C837485B}"/>
          </ac:spMkLst>
        </pc:spChg>
        <pc:spChg chg="mod">
          <ac:chgData name="Rebecca Salles" userId="66a2db3d815e233f" providerId="LiveId" clId="{4564D9FB-F01E-44BE-8594-DD5A92BDF058}" dt="2020-12-07T19:14:38.847" v="3802"/>
          <ac:spMkLst>
            <pc:docMk/>
            <pc:sldMk cId="2576469928" sldId="1227"/>
            <ac:spMk id="46" creationId="{8F6DEAF5-C4B8-4323-9457-B6A3ADA24A3C}"/>
          </ac:spMkLst>
        </pc:spChg>
        <pc:spChg chg="mod">
          <ac:chgData name="Rebecca Salles" userId="66a2db3d815e233f" providerId="LiveId" clId="{4564D9FB-F01E-44BE-8594-DD5A92BDF058}" dt="2020-12-07T19:14:38.847" v="3802"/>
          <ac:spMkLst>
            <pc:docMk/>
            <pc:sldMk cId="2576469928" sldId="1227"/>
            <ac:spMk id="48" creationId="{C550B82D-2688-4E77-AE9C-7F8E068AC602}"/>
          </ac:spMkLst>
        </pc:spChg>
        <pc:spChg chg="mod">
          <ac:chgData name="Rebecca Salles" userId="66a2db3d815e233f" providerId="LiveId" clId="{4564D9FB-F01E-44BE-8594-DD5A92BDF058}" dt="2020-12-07T19:14:38.847" v="3802"/>
          <ac:spMkLst>
            <pc:docMk/>
            <pc:sldMk cId="2576469928" sldId="1227"/>
            <ac:spMk id="49" creationId="{666BB42F-7630-4D69-8AF3-31DEB2C764B8}"/>
          </ac:spMkLst>
        </pc:spChg>
        <pc:spChg chg="mod">
          <ac:chgData name="Rebecca Salles" userId="66a2db3d815e233f" providerId="LiveId" clId="{4564D9FB-F01E-44BE-8594-DD5A92BDF058}" dt="2020-12-07T19:14:38.847" v="3802"/>
          <ac:spMkLst>
            <pc:docMk/>
            <pc:sldMk cId="2576469928" sldId="1227"/>
            <ac:spMk id="50" creationId="{34D60BB3-CA94-4E1D-BD82-E25530B65429}"/>
          </ac:spMkLst>
        </pc:spChg>
        <pc:spChg chg="mod">
          <ac:chgData name="Rebecca Salles" userId="66a2db3d815e233f" providerId="LiveId" clId="{4564D9FB-F01E-44BE-8594-DD5A92BDF058}" dt="2020-12-07T19:14:38.847" v="3802"/>
          <ac:spMkLst>
            <pc:docMk/>
            <pc:sldMk cId="2576469928" sldId="1227"/>
            <ac:spMk id="51" creationId="{92292D7D-9952-48A5-91F0-B7F5AC112F73}"/>
          </ac:spMkLst>
        </pc:spChg>
        <pc:spChg chg="mod">
          <ac:chgData name="Rebecca Salles" userId="66a2db3d815e233f" providerId="LiveId" clId="{4564D9FB-F01E-44BE-8594-DD5A92BDF058}" dt="2020-12-07T19:14:38.847" v="3802"/>
          <ac:spMkLst>
            <pc:docMk/>
            <pc:sldMk cId="2576469928" sldId="1227"/>
            <ac:spMk id="53" creationId="{C3DADCE9-0979-47C4-A266-B1FE617F9A4A}"/>
          </ac:spMkLst>
        </pc:spChg>
        <pc:spChg chg="mod">
          <ac:chgData name="Rebecca Salles" userId="66a2db3d815e233f" providerId="LiveId" clId="{4564D9FB-F01E-44BE-8594-DD5A92BDF058}" dt="2020-12-07T19:14:38.847" v="3802"/>
          <ac:spMkLst>
            <pc:docMk/>
            <pc:sldMk cId="2576469928" sldId="1227"/>
            <ac:spMk id="54" creationId="{C512BD4A-A334-4717-B4BA-EBF148022CA0}"/>
          </ac:spMkLst>
        </pc:spChg>
        <pc:spChg chg="mod">
          <ac:chgData name="Rebecca Salles" userId="66a2db3d815e233f" providerId="LiveId" clId="{4564D9FB-F01E-44BE-8594-DD5A92BDF058}" dt="2020-12-07T19:14:38.847" v="3802"/>
          <ac:spMkLst>
            <pc:docMk/>
            <pc:sldMk cId="2576469928" sldId="1227"/>
            <ac:spMk id="56" creationId="{C687E9DB-AB1F-4BC6-9662-AC9017B130F5}"/>
          </ac:spMkLst>
        </pc:spChg>
        <pc:spChg chg="mod">
          <ac:chgData name="Rebecca Salles" userId="66a2db3d815e233f" providerId="LiveId" clId="{4564D9FB-F01E-44BE-8594-DD5A92BDF058}" dt="2020-12-07T19:14:38.847" v="3802"/>
          <ac:spMkLst>
            <pc:docMk/>
            <pc:sldMk cId="2576469928" sldId="1227"/>
            <ac:spMk id="62" creationId="{8CB63FE9-7DDD-4747-9825-F0A16027EFB4}"/>
          </ac:spMkLst>
        </pc:spChg>
        <pc:spChg chg="mod">
          <ac:chgData name="Rebecca Salles" userId="66a2db3d815e233f" providerId="LiveId" clId="{4564D9FB-F01E-44BE-8594-DD5A92BDF058}" dt="2020-12-07T19:14:38.847" v="3802"/>
          <ac:spMkLst>
            <pc:docMk/>
            <pc:sldMk cId="2576469928" sldId="1227"/>
            <ac:spMk id="64" creationId="{F26136FC-B747-43AF-9588-FB445C7A735B}"/>
          </ac:spMkLst>
        </pc:spChg>
        <pc:spChg chg="mod">
          <ac:chgData name="Rebecca Salles" userId="66a2db3d815e233f" providerId="LiveId" clId="{4564D9FB-F01E-44BE-8594-DD5A92BDF058}" dt="2020-12-07T19:14:38.847" v="3802"/>
          <ac:spMkLst>
            <pc:docMk/>
            <pc:sldMk cId="2576469928" sldId="1227"/>
            <ac:spMk id="65" creationId="{5F56B444-EB33-4855-9BFD-1F6F1566536F}"/>
          </ac:spMkLst>
        </pc:spChg>
        <pc:spChg chg="mod">
          <ac:chgData name="Rebecca Salles" userId="66a2db3d815e233f" providerId="LiveId" clId="{4564D9FB-F01E-44BE-8594-DD5A92BDF058}" dt="2020-12-07T19:14:38.847" v="3802"/>
          <ac:spMkLst>
            <pc:docMk/>
            <pc:sldMk cId="2576469928" sldId="1227"/>
            <ac:spMk id="67" creationId="{6EBAB1DA-3CE5-449F-9B9B-DCAB2E094905}"/>
          </ac:spMkLst>
        </pc:spChg>
        <pc:spChg chg="mod">
          <ac:chgData name="Rebecca Salles" userId="66a2db3d815e233f" providerId="LiveId" clId="{4564D9FB-F01E-44BE-8594-DD5A92BDF058}" dt="2020-12-07T19:14:38.847" v="3802"/>
          <ac:spMkLst>
            <pc:docMk/>
            <pc:sldMk cId="2576469928" sldId="1227"/>
            <ac:spMk id="68" creationId="{B66BA0B0-72C2-4DA9-9C5B-5FBB8B62ABB4}"/>
          </ac:spMkLst>
        </pc:spChg>
        <pc:spChg chg="mod">
          <ac:chgData name="Rebecca Salles" userId="66a2db3d815e233f" providerId="LiveId" clId="{4564D9FB-F01E-44BE-8594-DD5A92BDF058}" dt="2020-12-07T19:14:38.847" v="3802"/>
          <ac:spMkLst>
            <pc:docMk/>
            <pc:sldMk cId="2576469928" sldId="1227"/>
            <ac:spMk id="69" creationId="{73E8FBE4-B531-4903-8EB5-DD91BBB3A5F5}"/>
          </ac:spMkLst>
        </pc:spChg>
        <pc:spChg chg="mod">
          <ac:chgData name="Rebecca Salles" userId="66a2db3d815e233f" providerId="LiveId" clId="{4564D9FB-F01E-44BE-8594-DD5A92BDF058}" dt="2020-12-07T19:14:38.847" v="3802"/>
          <ac:spMkLst>
            <pc:docMk/>
            <pc:sldMk cId="2576469928" sldId="1227"/>
            <ac:spMk id="74" creationId="{C157EE16-B688-4EF2-8FFA-16B2F289C223}"/>
          </ac:spMkLst>
        </pc:spChg>
        <pc:spChg chg="mod">
          <ac:chgData name="Rebecca Salles" userId="66a2db3d815e233f" providerId="LiveId" clId="{4564D9FB-F01E-44BE-8594-DD5A92BDF058}" dt="2020-12-07T19:14:38.847" v="3802"/>
          <ac:spMkLst>
            <pc:docMk/>
            <pc:sldMk cId="2576469928" sldId="1227"/>
            <ac:spMk id="76" creationId="{CD2E98CF-CD16-4803-A319-FC4D690B73D3}"/>
          </ac:spMkLst>
        </pc:spChg>
        <pc:spChg chg="mod">
          <ac:chgData name="Rebecca Salles" userId="66a2db3d815e233f" providerId="LiveId" clId="{4564D9FB-F01E-44BE-8594-DD5A92BDF058}" dt="2020-12-07T19:14:38.847" v="3802"/>
          <ac:spMkLst>
            <pc:docMk/>
            <pc:sldMk cId="2576469928" sldId="1227"/>
            <ac:spMk id="78" creationId="{990DE1E3-76C3-45F1-BEDA-43CF9307EC48}"/>
          </ac:spMkLst>
        </pc:spChg>
        <pc:spChg chg="mod">
          <ac:chgData name="Rebecca Salles" userId="66a2db3d815e233f" providerId="LiveId" clId="{4564D9FB-F01E-44BE-8594-DD5A92BDF058}" dt="2020-12-07T19:14:38.847" v="3802"/>
          <ac:spMkLst>
            <pc:docMk/>
            <pc:sldMk cId="2576469928" sldId="1227"/>
            <ac:spMk id="80" creationId="{A8EBECA1-9767-4057-9559-68BE9A914E07}"/>
          </ac:spMkLst>
        </pc:spChg>
        <pc:spChg chg="mod">
          <ac:chgData name="Rebecca Salles" userId="66a2db3d815e233f" providerId="LiveId" clId="{4564D9FB-F01E-44BE-8594-DD5A92BDF058}" dt="2020-12-07T19:14:38.847" v="3802"/>
          <ac:spMkLst>
            <pc:docMk/>
            <pc:sldMk cId="2576469928" sldId="1227"/>
            <ac:spMk id="82" creationId="{D405A7C4-8E4B-45F1-9F03-F1F73B2EFB79}"/>
          </ac:spMkLst>
        </pc:spChg>
        <pc:spChg chg="mod">
          <ac:chgData name="Rebecca Salles" userId="66a2db3d815e233f" providerId="LiveId" clId="{4564D9FB-F01E-44BE-8594-DD5A92BDF058}" dt="2020-12-07T19:14:38.847" v="3802"/>
          <ac:spMkLst>
            <pc:docMk/>
            <pc:sldMk cId="2576469928" sldId="1227"/>
            <ac:spMk id="83" creationId="{5C3C70A0-6F48-4F9E-B5B3-E30493E17D01}"/>
          </ac:spMkLst>
        </pc:spChg>
        <pc:spChg chg="mod">
          <ac:chgData name="Rebecca Salles" userId="66a2db3d815e233f" providerId="LiveId" clId="{4564D9FB-F01E-44BE-8594-DD5A92BDF058}" dt="2020-12-07T19:14:38.847" v="3802"/>
          <ac:spMkLst>
            <pc:docMk/>
            <pc:sldMk cId="2576469928" sldId="1227"/>
            <ac:spMk id="84" creationId="{32B217EB-6E8E-4B42-981E-8E4FE807F086}"/>
          </ac:spMkLst>
        </pc:spChg>
        <pc:spChg chg="mod">
          <ac:chgData name="Rebecca Salles" userId="66a2db3d815e233f" providerId="LiveId" clId="{4564D9FB-F01E-44BE-8594-DD5A92BDF058}" dt="2020-12-07T19:14:38.847" v="3802"/>
          <ac:spMkLst>
            <pc:docMk/>
            <pc:sldMk cId="2576469928" sldId="1227"/>
            <ac:spMk id="85" creationId="{3FE49C57-141F-4859-A5F7-B7DA859D8670}"/>
          </ac:spMkLst>
        </pc:spChg>
        <pc:spChg chg="add del mod">
          <ac:chgData name="Rebecca Salles" userId="66a2db3d815e233f" providerId="LiveId" clId="{4564D9FB-F01E-44BE-8594-DD5A92BDF058}" dt="2020-12-07T19:14:41.715" v="3803"/>
          <ac:spMkLst>
            <pc:docMk/>
            <pc:sldMk cId="2576469928" sldId="1227"/>
            <ac:spMk id="86" creationId="{26125DEF-6B92-4AC5-ACF0-F5AC861E50E8}"/>
          </ac:spMkLst>
        </pc:spChg>
        <pc:spChg chg="add del mod">
          <ac:chgData name="Rebecca Salles" userId="66a2db3d815e233f" providerId="LiveId" clId="{4564D9FB-F01E-44BE-8594-DD5A92BDF058}" dt="2020-12-07T19:14:41.715" v="3803"/>
          <ac:spMkLst>
            <pc:docMk/>
            <pc:sldMk cId="2576469928" sldId="1227"/>
            <ac:spMk id="87" creationId="{3A0A0BF3-2662-4A88-9CCB-2250243ABB9C}"/>
          </ac:spMkLst>
        </pc:spChg>
        <pc:grpChg chg="add del mod">
          <ac:chgData name="Rebecca Salles" userId="66a2db3d815e233f" providerId="LiveId" clId="{4564D9FB-F01E-44BE-8594-DD5A92BDF058}" dt="2020-12-07T19:14:41.715" v="3803"/>
          <ac:grpSpMkLst>
            <pc:docMk/>
            <pc:sldMk cId="2576469928" sldId="1227"/>
            <ac:grpSpMk id="10" creationId="{FDEA5049-D710-4BC4-A40F-C22F52D18C00}"/>
          </ac:grpSpMkLst>
        </pc:grpChg>
        <pc:grpChg chg="mod">
          <ac:chgData name="Rebecca Salles" userId="66a2db3d815e233f" providerId="LiveId" clId="{4564D9FB-F01E-44BE-8594-DD5A92BDF058}" dt="2020-12-07T19:14:38.847" v="3802"/>
          <ac:grpSpMkLst>
            <pc:docMk/>
            <pc:sldMk cId="2576469928" sldId="1227"/>
            <ac:grpSpMk id="21" creationId="{2B9E4DFD-A7B6-4EC6-B6FE-DB13DA47115A}"/>
          </ac:grpSpMkLst>
        </pc:grpChg>
        <pc:grpChg chg="add del mod">
          <ac:chgData name="Rebecca Salles" userId="66a2db3d815e233f" providerId="LiveId" clId="{4564D9FB-F01E-44BE-8594-DD5A92BDF058}" dt="2020-12-07T19:14:41.715" v="3803"/>
          <ac:grpSpMkLst>
            <pc:docMk/>
            <pc:sldMk cId="2576469928" sldId="1227"/>
            <ac:grpSpMk id="52" creationId="{5E829F96-81D1-4ED5-92E7-C1D1A7CD46DF}"/>
          </ac:grpSpMkLst>
        </pc:grpChg>
        <pc:grpChg chg="mod">
          <ac:chgData name="Rebecca Salles" userId="66a2db3d815e233f" providerId="LiveId" clId="{4564D9FB-F01E-44BE-8594-DD5A92BDF058}" dt="2020-12-07T19:14:38.847" v="3802"/>
          <ac:grpSpMkLst>
            <pc:docMk/>
            <pc:sldMk cId="2576469928" sldId="1227"/>
            <ac:grpSpMk id="61" creationId="{51ABF624-E4BE-49B1-9925-236EEA82515B}"/>
          </ac:grpSpMkLst>
        </pc:grpChg>
        <pc:graphicFrameChg chg="del mod">
          <ac:chgData name="Rebecca Salles" userId="66a2db3d815e233f" providerId="LiveId" clId="{4564D9FB-F01E-44BE-8594-DD5A92BDF058}" dt="2020-12-07T19:32:13.221" v="3886" actId="478"/>
          <ac:graphicFrameMkLst>
            <pc:docMk/>
            <pc:sldMk cId="2576469928" sldId="1227"/>
            <ac:graphicFrameMk id="2" creationId="{376C91C3-ACE6-4946-AA4F-827F0271BEF7}"/>
          </ac:graphicFrameMkLst>
        </pc:graphicFrameChg>
        <pc:picChg chg="del mod">
          <ac:chgData name="Rebecca Salles" userId="66a2db3d815e233f" providerId="LiveId" clId="{4564D9FB-F01E-44BE-8594-DD5A92BDF058}" dt="2020-12-07T19:14:37.415" v="3801" actId="478"/>
          <ac:picMkLst>
            <pc:docMk/>
            <pc:sldMk cId="2576469928" sldId="1227"/>
            <ac:picMk id="4" creationId="{8ACB686E-91E6-4AB7-AD1C-8498E9394EA9}"/>
          </ac:picMkLst>
        </pc:picChg>
        <pc:picChg chg="add mod">
          <ac:chgData name="Rebecca Salles" userId="66a2db3d815e233f" providerId="LiveId" clId="{4564D9FB-F01E-44BE-8594-DD5A92BDF058}" dt="2020-12-07T19:34:39.981" v="3911" actId="14100"/>
          <ac:picMkLst>
            <pc:docMk/>
            <pc:sldMk cId="2576469928" sldId="1227"/>
            <ac:picMk id="6" creationId="{B2EE62DD-0218-4127-BF05-E4B18008B70E}"/>
          </ac:picMkLst>
        </pc:picChg>
        <pc:cxnChg chg="mod">
          <ac:chgData name="Rebecca Salles" userId="66a2db3d815e233f" providerId="LiveId" clId="{4564D9FB-F01E-44BE-8594-DD5A92BDF058}" dt="2020-12-07T19:14:38.847" v="3802"/>
          <ac:cxnSpMkLst>
            <pc:docMk/>
            <pc:sldMk cId="2576469928" sldId="1227"/>
            <ac:cxnSpMk id="15" creationId="{027735CD-4C90-4827-9940-BAE799342255}"/>
          </ac:cxnSpMkLst>
        </pc:cxnChg>
        <pc:cxnChg chg="mod">
          <ac:chgData name="Rebecca Salles" userId="66a2db3d815e233f" providerId="LiveId" clId="{4564D9FB-F01E-44BE-8594-DD5A92BDF058}" dt="2020-12-07T19:14:38.847" v="3802"/>
          <ac:cxnSpMkLst>
            <pc:docMk/>
            <pc:sldMk cId="2576469928" sldId="1227"/>
            <ac:cxnSpMk id="17" creationId="{AA51C58C-B630-434B-8D8D-73BB7081B829}"/>
          </ac:cxnSpMkLst>
        </pc:cxnChg>
        <pc:cxnChg chg="mod">
          <ac:chgData name="Rebecca Salles" userId="66a2db3d815e233f" providerId="LiveId" clId="{4564D9FB-F01E-44BE-8594-DD5A92BDF058}" dt="2020-12-07T19:14:38.847" v="3802"/>
          <ac:cxnSpMkLst>
            <pc:docMk/>
            <pc:sldMk cId="2576469928" sldId="1227"/>
            <ac:cxnSpMk id="18" creationId="{D7540B35-96D1-4F48-8321-FD8A9AEEDC93}"/>
          </ac:cxnSpMkLst>
        </pc:cxnChg>
        <pc:cxnChg chg="mod">
          <ac:chgData name="Rebecca Salles" userId="66a2db3d815e233f" providerId="LiveId" clId="{4564D9FB-F01E-44BE-8594-DD5A92BDF058}" dt="2020-12-07T19:14:38.847" v="3802"/>
          <ac:cxnSpMkLst>
            <pc:docMk/>
            <pc:sldMk cId="2576469928" sldId="1227"/>
            <ac:cxnSpMk id="19" creationId="{5D19E7EC-9AB1-4C58-AD10-D28C18CD7EA6}"/>
          </ac:cxnSpMkLst>
        </pc:cxnChg>
        <pc:cxnChg chg="mod">
          <ac:chgData name="Rebecca Salles" userId="66a2db3d815e233f" providerId="LiveId" clId="{4564D9FB-F01E-44BE-8594-DD5A92BDF058}" dt="2020-12-07T19:14:38.847" v="3802"/>
          <ac:cxnSpMkLst>
            <pc:docMk/>
            <pc:sldMk cId="2576469928" sldId="1227"/>
            <ac:cxnSpMk id="20" creationId="{3E3CA6CE-EB96-4024-B479-F07DCB70D7C8}"/>
          </ac:cxnSpMkLst>
        </pc:cxnChg>
        <pc:cxnChg chg="mod">
          <ac:chgData name="Rebecca Salles" userId="66a2db3d815e233f" providerId="LiveId" clId="{4564D9FB-F01E-44BE-8594-DD5A92BDF058}" dt="2020-12-07T19:14:38.847" v="3802"/>
          <ac:cxnSpMkLst>
            <pc:docMk/>
            <pc:sldMk cId="2576469928" sldId="1227"/>
            <ac:cxnSpMk id="24" creationId="{269E5574-AE03-4D40-907E-D32DC88497C7}"/>
          </ac:cxnSpMkLst>
        </pc:cxnChg>
        <pc:cxnChg chg="mod">
          <ac:chgData name="Rebecca Salles" userId="66a2db3d815e233f" providerId="LiveId" clId="{4564D9FB-F01E-44BE-8594-DD5A92BDF058}" dt="2020-12-07T19:14:38.847" v="3802"/>
          <ac:cxnSpMkLst>
            <pc:docMk/>
            <pc:sldMk cId="2576469928" sldId="1227"/>
            <ac:cxnSpMk id="25" creationId="{C791FAAC-7A34-4AEB-96BC-7C7278BDF780}"/>
          </ac:cxnSpMkLst>
        </pc:cxnChg>
        <pc:cxnChg chg="mod">
          <ac:chgData name="Rebecca Salles" userId="66a2db3d815e233f" providerId="LiveId" clId="{4564D9FB-F01E-44BE-8594-DD5A92BDF058}" dt="2020-12-07T19:14:38.847" v="3802"/>
          <ac:cxnSpMkLst>
            <pc:docMk/>
            <pc:sldMk cId="2576469928" sldId="1227"/>
            <ac:cxnSpMk id="28" creationId="{4E09C94A-B4B6-4995-A2C2-7573D3064CE9}"/>
          </ac:cxnSpMkLst>
        </pc:cxnChg>
        <pc:cxnChg chg="mod">
          <ac:chgData name="Rebecca Salles" userId="66a2db3d815e233f" providerId="LiveId" clId="{4564D9FB-F01E-44BE-8594-DD5A92BDF058}" dt="2020-12-07T19:14:38.847" v="3802"/>
          <ac:cxnSpMkLst>
            <pc:docMk/>
            <pc:sldMk cId="2576469928" sldId="1227"/>
            <ac:cxnSpMk id="34" creationId="{4B917492-8574-4550-AB2D-259618CB2B22}"/>
          </ac:cxnSpMkLst>
        </pc:cxnChg>
        <pc:cxnChg chg="mod">
          <ac:chgData name="Rebecca Salles" userId="66a2db3d815e233f" providerId="LiveId" clId="{4564D9FB-F01E-44BE-8594-DD5A92BDF058}" dt="2020-12-07T19:14:38.847" v="3802"/>
          <ac:cxnSpMkLst>
            <pc:docMk/>
            <pc:sldMk cId="2576469928" sldId="1227"/>
            <ac:cxnSpMk id="35" creationId="{E45BCD9A-AAE5-4665-A3E5-154A9E64BFB4}"/>
          </ac:cxnSpMkLst>
        </pc:cxnChg>
        <pc:cxnChg chg="mod">
          <ac:chgData name="Rebecca Salles" userId="66a2db3d815e233f" providerId="LiveId" clId="{4564D9FB-F01E-44BE-8594-DD5A92BDF058}" dt="2020-12-07T19:14:38.847" v="3802"/>
          <ac:cxnSpMkLst>
            <pc:docMk/>
            <pc:sldMk cId="2576469928" sldId="1227"/>
            <ac:cxnSpMk id="36" creationId="{FA12FD13-0FA9-4C74-BF29-075F44F82CEA}"/>
          </ac:cxnSpMkLst>
        </pc:cxnChg>
        <pc:cxnChg chg="mod">
          <ac:chgData name="Rebecca Salles" userId="66a2db3d815e233f" providerId="LiveId" clId="{4564D9FB-F01E-44BE-8594-DD5A92BDF058}" dt="2020-12-07T19:14:38.847" v="3802"/>
          <ac:cxnSpMkLst>
            <pc:docMk/>
            <pc:sldMk cId="2576469928" sldId="1227"/>
            <ac:cxnSpMk id="37" creationId="{5F3C1E28-3345-4974-AD0B-943ABD4918A9}"/>
          </ac:cxnSpMkLst>
        </pc:cxnChg>
        <pc:cxnChg chg="mod">
          <ac:chgData name="Rebecca Salles" userId="66a2db3d815e233f" providerId="LiveId" clId="{4564D9FB-F01E-44BE-8594-DD5A92BDF058}" dt="2020-12-07T19:14:38.847" v="3802"/>
          <ac:cxnSpMkLst>
            <pc:docMk/>
            <pc:sldMk cId="2576469928" sldId="1227"/>
            <ac:cxnSpMk id="38" creationId="{B72E5525-54C0-4060-8606-FA8AA13D5DEF}"/>
          </ac:cxnSpMkLst>
        </pc:cxnChg>
        <pc:cxnChg chg="mod">
          <ac:chgData name="Rebecca Salles" userId="66a2db3d815e233f" providerId="LiveId" clId="{4564D9FB-F01E-44BE-8594-DD5A92BDF058}" dt="2020-12-07T19:14:38.847" v="3802"/>
          <ac:cxnSpMkLst>
            <pc:docMk/>
            <pc:sldMk cId="2576469928" sldId="1227"/>
            <ac:cxnSpMk id="40" creationId="{2C9CECB4-2C1F-4955-8E56-FD5A0AF77EE2}"/>
          </ac:cxnSpMkLst>
        </pc:cxnChg>
        <pc:cxnChg chg="mod">
          <ac:chgData name="Rebecca Salles" userId="66a2db3d815e233f" providerId="LiveId" clId="{4564D9FB-F01E-44BE-8594-DD5A92BDF058}" dt="2020-12-07T19:14:38.847" v="3802"/>
          <ac:cxnSpMkLst>
            <pc:docMk/>
            <pc:sldMk cId="2576469928" sldId="1227"/>
            <ac:cxnSpMk id="41" creationId="{0DE80E2F-7C9B-4B04-84BF-7F5676A6995E}"/>
          </ac:cxnSpMkLst>
        </pc:cxnChg>
        <pc:cxnChg chg="mod">
          <ac:chgData name="Rebecca Salles" userId="66a2db3d815e233f" providerId="LiveId" clId="{4564D9FB-F01E-44BE-8594-DD5A92BDF058}" dt="2020-12-07T19:14:38.847" v="3802"/>
          <ac:cxnSpMkLst>
            <pc:docMk/>
            <pc:sldMk cId="2576469928" sldId="1227"/>
            <ac:cxnSpMk id="43" creationId="{71279F6A-4450-42E7-8A9B-3DCE32E1846E}"/>
          </ac:cxnSpMkLst>
        </pc:cxnChg>
        <pc:cxnChg chg="mod">
          <ac:chgData name="Rebecca Salles" userId="66a2db3d815e233f" providerId="LiveId" clId="{4564D9FB-F01E-44BE-8594-DD5A92BDF058}" dt="2020-12-07T19:14:38.847" v="3802"/>
          <ac:cxnSpMkLst>
            <pc:docMk/>
            <pc:sldMk cId="2576469928" sldId="1227"/>
            <ac:cxnSpMk id="45" creationId="{56E688E7-C771-45D0-8FB8-18584B2F13A2}"/>
          </ac:cxnSpMkLst>
        </pc:cxnChg>
        <pc:cxnChg chg="mod">
          <ac:chgData name="Rebecca Salles" userId="66a2db3d815e233f" providerId="LiveId" clId="{4564D9FB-F01E-44BE-8594-DD5A92BDF058}" dt="2020-12-07T19:14:38.847" v="3802"/>
          <ac:cxnSpMkLst>
            <pc:docMk/>
            <pc:sldMk cId="2576469928" sldId="1227"/>
            <ac:cxnSpMk id="47" creationId="{085B38CC-839E-429F-8A53-3B4B1E609194}"/>
          </ac:cxnSpMkLst>
        </pc:cxnChg>
        <pc:cxnChg chg="mod">
          <ac:chgData name="Rebecca Salles" userId="66a2db3d815e233f" providerId="LiveId" clId="{4564D9FB-F01E-44BE-8594-DD5A92BDF058}" dt="2020-12-07T19:14:38.847" v="3802"/>
          <ac:cxnSpMkLst>
            <pc:docMk/>
            <pc:sldMk cId="2576469928" sldId="1227"/>
            <ac:cxnSpMk id="55" creationId="{10274539-F17A-4ABA-A900-98DC8A1A5782}"/>
          </ac:cxnSpMkLst>
        </pc:cxnChg>
        <pc:cxnChg chg="mod">
          <ac:chgData name="Rebecca Salles" userId="66a2db3d815e233f" providerId="LiveId" clId="{4564D9FB-F01E-44BE-8594-DD5A92BDF058}" dt="2020-12-07T19:14:38.847" v="3802"/>
          <ac:cxnSpMkLst>
            <pc:docMk/>
            <pc:sldMk cId="2576469928" sldId="1227"/>
            <ac:cxnSpMk id="57" creationId="{ACA792C0-9D97-403F-8A8A-DCF35D45D241}"/>
          </ac:cxnSpMkLst>
        </pc:cxnChg>
        <pc:cxnChg chg="mod">
          <ac:chgData name="Rebecca Salles" userId="66a2db3d815e233f" providerId="LiveId" clId="{4564D9FB-F01E-44BE-8594-DD5A92BDF058}" dt="2020-12-07T19:14:38.847" v="3802"/>
          <ac:cxnSpMkLst>
            <pc:docMk/>
            <pc:sldMk cId="2576469928" sldId="1227"/>
            <ac:cxnSpMk id="58" creationId="{089F3657-AF50-4482-B6EC-D40E8F96520A}"/>
          </ac:cxnSpMkLst>
        </pc:cxnChg>
        <pc:cxnChg chg="mod">
          <ac:chgData name="Rebecca Salles" userId="66a2db3d815e233f" providerId="LiveId" clId="{4564D9FB-F01E-44BE-8594-DD5A92BDF058}" dt="2020-12-07T19:14:38.847" v="3802"/>
          <ac:cxnSpMkLst>
            <pc:docMk/>
            <pc:sldMk cId="2576469928" sldId="1227"/>
            <ac:cxnSpMk id="59" creationId="{4CE867C8-48C8-4FED-A843-825A9FD64DCF}"/>
          </ac:cxnSpMkLst>
        </pc:cxnChg>
        <pc:cxnChg chg="mod">
          <ac:chgData name="Rebecca Salles" userId="66a2db3d815e233f" providerId="LiveId" clId="{4564D9FB-F01E-44BE-8594-DD5A92BDF058}" dt="2020-12-07T19:14:38.847" v="3802"/>
          <ac:cxnSpMkLst>
            <pc:docMk/>
            <pc:sldMk cId="2576469928" sldId="1227"/>
            <ac:cxnSpMk id="60" creationId="{DB62A91C-00F7-443A-ADDF-45E65904FB02}"/>
          </ac:cxnSpMkLst>
        </pc:cxnChg>
        <pc:cxnChg chg="mod">
          <ac:chgData name="Rebecca Salles" userId="66a2db3d815e233f" providerId="LiveId" clId="{4564D9FB-F01E-44BE-8594-DD5A92BDF058}" dt="2020-12-07T19:14:38.847" v="3802"/>
          <ac:cxnSpMkLst>
            <pc:docMk/>
            <pc:sldMk cId="2576469928" sldId="1227"/>
            <ac:cxnSpMk id="63" creationId="{FCF8BC5E-900C-4B17-946F-9DBC86479638}"/>
          </ac:cxnSpMkLst>
        </pc:cxnChg>
        <pc:cxnChg chg="mod">
          <ac:chgData name="Rebecca Salles" userId="66a2db3d815e233f" providerId="LiveId" clId="{4564D9FB-F01E-44BE-8594-DD5A92BDF058}" dt="2020-12-07T19:14:38.847" v="3802"/>
          <ac:cxnSpMkLst>
            <pc:docMk/>
            <pc:sldMk cId="2576469928" sldId="1227"/>
            <ac:cxnSpMk id="66" creationId="{D817FDE0-4673-4B42-8791-97EFB7C1C2B3}"/>
          </ac:cxnSpMkLst>
        </pc:cxnChg>
        <pc:cxnChg chg="mod">
          <ac:chgData name="Rebecca Salles" userId="66a2db3d815e233f" providerId="LiveId" clId="{4564D9FB-F01E-44BE-8594-DD5A92BDF058}" dt="2020-12-07T19:14:38.847" v="3802"/>
          <ac:cxnSpMkLst>
            <pc:docMk/>
            <pc:sldMk cId="2576469928" sldId="1227"/>
            <ac:cxnSpMk id="70" creationId="{A74974BA-9126-464A-89FD-7F3975DA6674}"/>
          </ac:cxnSpMkLst>
        </pc:cxnChg>
        <pc:cxnChg chg="mod">
          <ac:chgData name="Rebecca Salles" userId="66a2db3d815e233f" providerId="LiveId" clId="{4564D9FB-F01E-44BE-8594-DD5A92BDF058}" dt="2020-12-07T19:14:38.847" v="3802"/>
          <ac:cxnSpMkLst>
            <pc:docMk/>
            <pc:sldMk cId="2576469928" sldId="1227"/>
            <ac:cxnSpMk id="71" creationId="{68DFA432-895A-4D5F-89AE-9C4711369CB2}"/>
          </ac:cxnSpMkLst>
        </pc:cxnChg>
        <pc:cxnChg chg="mod">
          <ac:chgData name="Rebecca Salles" userId="66a2db3d815e233f" providerId="LiveId" clId="{4564D9FB-F01E-44BE-8594-DD5A92BDF058}" dt="2020-12-07T19:14:38.847" v="3802"/>
          <ac:cxnSpMkLst>
            <pc:docMk/>
            <pc:sldMk cId="2576469928" sldId="1227"/>
            <ac:cxnSpMk id="72" creationId="{DEFD7F0C-549E-4425-B596-3B8531CED2C0}"/>
          </ac:cxnSpMkLst>
        </pc:cxnChg>
        <pc:cxnChg chg="mod">
          <ac:chgData name="Rebecca Salles" userId="66a2db3d815e233f" providerId="LiveId" clId="{4564D9FB-F01E-44BE-8594-DD5A92BDF058}" dt="2020-12-07T19:14:38.847" v="3802"/>
          <ac:cxnSpMkLst>
            <pc:docMk/>
            <pc:sldMk cId="2576469928" sldId="1227"/>
            <ac:cxnSpMk id="73" creationId="{94FC7C49-B5D0-4A20-9B1E-A0DC8F259F76}"/>
          </ac:cxnSpMkLst>
        </pc:cxnChg>
        <pc:cxnChg chg="mod">
          <ac:chgData name="Rebecca Salles" userId="66a2db3d815e233f" providerId="LiveId" clId="{4564D9FB-F01E-44BE-8594-DD5A92BDF058}" dt="2020-12-07T19:14:38.847" v="3802"/>
          <ac:cxnSpMkLst>
            <pc:docMk/>
            <pc:sldMk cId="2576469928" sldId="1227"/>
            <ac:cxnSpMk id="75" creationId="{7CA0D5CD-7E67-4C40-94D5-133CC802A510}"/>
          </ac:cxnSpMkLst>
        </pc:cxnChg>
        <pc:cxnChg chg="mod">
          <ac:chgData name="Rebecca Salles" userId="66a2db3d815e233f" providerId="LiveId" clId="{4564D9FB-F01E-44BE-8594-DD5A92BDF058}" dt="2020-12-07T19:14:38.847" v="3802"/>
          <ac:cxnSpMkLst>
            <pc:docMk/>
            <pc:sldMk cId="2576469928" sldId="1227"/>
            <ac:cxnSpMk id="77" creationId="{5972A464-78E8-458C-B4D3-EC91E941FDE5}"/>
          </ac:cxnSpMkLst>
        </pc:cxnChg>
        <pc:cxnChg chg="mod">
          <ac:chgData name="Rebecca Salles" userId="66a2db3d815e233f" providerId="LiveId" clId="{4564D9FB-F01E-44BE-8594-DD5A92BDF058}" dt="2020-12-07T19:14:38.847" v="3802"/>
          <ac:cxnSpMkLst>
            <pc:docMk/>
            <pc:sldMk cId="2576469928" sldId="1227"/>
            <ac:cxnSpMk id="79" creationId="{6AD336E8-2E96-49B4-8F05-BBC00A8C17FD}"/>
          </ac:cxnSpMkLst>
        </pc:cxnChg>
        <pc:cxnChg chg="mod">
          <ac:chgData name="Rebecca Salles" userId="66a2db3d815e233f" providerId="LiveId" clId="{4564D9FB-F01E-44BE-8594-DD5A92BDF058}" dt="2020-12-07T19:14:38.847" v="3802"/>
          <ac:cxnSpMkLst>
            <pc:docMk/>
            <pc:sldMk cId="2576469928" sldId="1227"/>
            <ac:cxnSpMk id="81" creationId="{CCA29C02-3352-477E-8960-DC218F75116F}"/>
          </ac:cxnSpMkLst>
        </pc:cxnChg>
      </pc:sldChg>
      <pc:sldChg chg="modSp del modNotes modNotesTx">
        <pc:chgData name="Rebecca Salles" userId="66a2db3d815e233f" providerId="LiveId" clId="{4564D9FB-F01E-44BE-8594-DD5A92BDF058}" dt="2020-12-07T17:45:48.839" v="3695" actId="47"/>
        <pc:sldMkLst>
          <pc:docMk/>
          <pc:sldMk cId="3146438787" sldId="1228"/>
        </pc:sldMkLst>
        <pc:spChg chg="mod">
          <ac:chgData name="Rebecca Salles" userId="66a2db3d815e233f" providerId="LiveId" clId="{4564D9FB-F01E-44BE-8594-DD5A92BDF058}" dt="2020-12-07T17:35:21.043" v="3607"/>
          <ac:spMkLst>
            <pc:docMk/>
            <pc:sldMk cId="3146438787" sldId="1228"/>
            <ac:spMk id="5" creationId="{00000000-0000-0000-0000-000000000000}"/>
          </ac:spMkLst>
        </pc:spChg>
        <pc:spChg chg="mod">
          <ac:chgData name="Rebecca Salles" userId="66a2db3d815e233f" providerId="LiveId" clId="{4564D9FB-F01E-44BE-8594-DD5A92BDF058}" dt="2020-12-07T17:35:21.043" v="3607"/>
          <ac:spMkLst>
            <pc:docMk/>
            <pc:sldMk cId="3146438787" sldId="1228"/>
            <ac:spMk id="8" creationId="{00000000-0000-0000-0000-000000000000}"/>
          </ac:spMkLst>
        </pc:spChg>
        <pc:spChg chg="mod">
          <ac:chgData name="Rebecca Salles" userId="66a2db3d815e233f" providerId="LiveId" clId="{4564D9FB-F01E-44BE-8594-DD5A92BDF058}" dt="2020-12-07T17:35:21.043" v="3607"/>
          <ac:spMkLst>
            <pc:docMk/>
            <pc:sldMk cId="3146438787" sldId="1228"/>
            <ac:spMk id="9" creationId="{AB3E7968-B622-4C30-AECF-6F770A5BB698}"/>
          </ac:spMkLst>
        </pc:spChg>
        <pc:spChg chg="mod">
          <ac:chgData name="Rebecca Salles" userId="66a2db3d815e233f" providerId="LiveId" clId="{4564D9FB-F01E-44BE-8594-DD5A92BDF058}" dt="2020-12-07T17:35:21.043" v="3607"/>
          <ac:spMkLst>
            <pc:docMk/>
            <pc:sldMk cId="3146438787" sldId="1228"/>
            <ac:spMk id="11" creationId="{E4919AD2-0C09-4175-85CB-E5EA485074BD}"/>
          </ac:spMkLst>
        </pc:spChg>
      </pc:sldChg>
      <pc:sldChg chg="modSp add del modNotes modNotesTx">
        <pc:chgData name="Rebecca Salles" userId="66a2db3d815e233f" providerId="LiveId" clId="{4564D9FB-F01E-44BE-8594-DD5A92BDF058}" dt="2020-12-07T19:17:13.738" v="3810" actId="47"/>
        <pc:sldMkLst>
          <pc:docMk/>
          <pc:sldMk cId="3718436916" sldId="1229"/>
        </pc:sldMkLst>
        <pc:spChg chg="mod">
          <ac:chgData name="Rebecca Salles" userId="66a2db3d815e233f" providerId="LiveId" clId="{4564D9FB-F01E-44BE-8594-DD5A92BDF058}" dt="2020-12-07T17:35:21.043" v="3607"/>
          <ac:spMkLst>
            <pc:docMk/>
            <pc:sldMk cId="3718436916" sldId="1229"/>
            <ac:spMk id="5" creationId="{00000000-0000-0000-0000-000000000000}"/>
          </ac:spMkLst>
        </pc:spChg>
        <pc:spChg chg="mod">
          <ac:chgData name="Rebecca Salles" userId="66a2db3d815e233f" providerId="LiveId" clId="{4564D9FB-F01E-44BE-8594-DD5A92BDF058}" dt="2020-12-07T17:35:21.043" v="3607"/>
          <ac:spMkLst>
            <pc:docMk/>
            <pc:sldMk cId="3718436916" sldId="1229"/>
            <ac:spMk id="9" creationId="{E226116E-204A-4AF9-BAA4-58503E930B27}"/>
          </ac:spMkLst>
        </pc:spChg>
        <pc:spChg chg="mod">
          <ac:chgData name="Rebecca Salles" userId="66a2db3d815e233f" providerId="LiveId" clId="{4564D9FB-F01E-44BE-8594-DD5A92BDF058}" dt="2020-12-07T17:35:21.043" v="3607"/>
          <ac:spMkLst>
            <pc:docMk/>
            <pc:sldMk cId="3718436916" sldId="1229"/>
            <ac:spMk id="12" creationId="{C894212A-4CB2-48BD-B738-D7F054844C5F}"/>
          </ac:spMkLst>
        </pc:spChg>
        <pc:spChg chg="mod">
          <ac:chgData name="Rebecca Salles" userId="66a2db3d815e233f" providerId="LiveId" clId="{4564D9FB-F01E-44BE-8594-DD5A92BDF058}" dt="2020-12-07T17:35:21.043" v="3607"/>
          <ac:spMkLst>
            <pc:docMk/>
            <pc:sldMk cId="3718436916" sldId="1229"/>
            <ac:spMk id="13" creationId="{B45E6090-B17F-4C66-9698-08EF388AFCFD}"/>
          </ac:spMkLst>
        </pc:spChg>
        <pc:spChg chg="mod">
          <ac:chgData name="Rebecca Salles" userId="66a2db3d815e233f" providerId="LiveId" clId="{4564D9FB-F01E-44BE-8594-DD5A92BDF058}" dt="2020-12-07T17:35:21.043" v="3607"/>
          <ac:spMkLst>
            <pc:docMk/>
            <pc:sldMk cId="3718436916" sldId="1229"/>
            <ac:spMk id="14" creationId="{435AA4BC-9530-462E-B13E-C39E1C9895E8}"/>
          </ac:spMkLst>
        </pc:spChg>
      </pc:sldChg>
      <pc:sldChg chg="addSp modSp add del mod ord modShow modNotes">
        <pc:chgData name="Rebecca Salles" userId="66a2db3d815e233f" providerId="LiveId" clId="{4564D9FB-F01E-44BE-8594-DD5A92BDF058}" dt="2020-12-08T13:28:04.951" v="6025"/>
        <pc:sldMkLst>
          <pc:docMk/>
          <pc:sldMk cId="1068948356" sldId="1231"/>
        </pc:sldMkLst>
        <pc:spChg chg="mod">
          <ac:chgData name="Rebecca Salles" userId="66a2db3d815e233f" providerId="LiveId" clId="{4564D9FB-F01E-44BE-8594-DD5A92BDF058}" dt="2020-12-07T17:35:21.043" v="3607"/>
          <ac:spMkLst>
            <pc:docMk/>
            <pc:sldMk cId="1068948356" sldId="1231"/>
            <ac:spMk id="5" creationId="{00000000-0000-0000-0000-000000000000}"/>
          </ac:spMkLst>
        </pc:spChg>
        <pc:spChg chg="add mod">
          <ac:chgData name="Rebecca Salles" userId="66a2db3d815e233f" providerId="LiveId" clId="{4564D9FB-F01E-44BE-8594-DD5A92BDF058}" dt="2020-12-07T19:29:51.058" v="3832"/>
          <ac:spMkLst>
            <pc:docMk/>
            <pc:sldMk cId="1068948356" sldId="1231"/>
            <ac:spMk id="7" creationId="{E32A57E7-FC8C-4EFC-A9E9-9F2BC760E620}"/>
          </ac:spMkLst>
        </pc:spChg>
        <pc:spChg chg="mod">
          <ac:chgData name="Rebecca Salles" userId="66a2db3d815e233f" providerId="LiveId" clId="{4564D9FB-F01E-44BE-8594-DD5A92BDF058}" dt="2020-12-07T17:35:21.043" v="3607"/>
          <ac:spMkLst>
            <pc:docMk/>
            <pc:sldMk cId="1068948356" sldId="1231"/>
            <ac:spMk id="9" creationId="{E226116E-204A-4AF9-BAA4-58503E930B27}"/>
          </ac:spMkLst>
        </pc:spChg>
        <pc:spChg chg="mod">
          <ac:chgData name="Rebecca Salles" userId="66a2db3d815e233f" providerId="LiveId" clId="{4564D9FB-F01E-44BE-8594-DD5A92BDF058}" dt="2020-12-07T17:35:21.043" v="3607"/>
          <ac:spMkLst>
            <pc:docMk/>
            <pc:sldMk cId="1068948356" sldId="1231"/>
            <ac:spMk id="12" creationId="{C894212A-4CB2-48BD-B738-D7F054844C5F}"/>
          </ac:spMkLst>
        </pc:spChg>
        <pc:spChg chg="mod">
          <ac:chgData name="Rebecca Salles" userId="66a2db3d815e233f" providerId="LiveId" clId="{4564D9FB-F01E-44BE-8594-DD5A92BDF058}" dt="2020-12-07T17:35:21.043" v="3607"/>
          <ac:spMkLst>
            <pc:docMk/>
            <pc:sldMk cId="1068948356" sldId="1231"/>
            <ac:spMk id="13" creationId="{B45E6090-B17F-4C66-9698-08EF388AFCFD}"/>
          </ac:spMkLst>
        </pc:spChg>
        <pc:graphicFrameChg chg="mod modGraphic">
          <ac:chgData name="Rebecca Salles" userId="66a2db3d815e233f" providerId="LiveId" clId="{4564D9FB-F01E-44BE-8594-DD5A92BDF058}" dt="2020-12-08T13:27:16.930" v="6021" actId="2165"/>
          <ac:graphicFrameMkLst>
            <pc:docMk/>
            <pc:sldMk cId="1068948356" sldId="1231"/>
            <ac:graphicFrameMk id="3" creationId="{F90F7001-D3F1-41B8-9EEA-58DFE8B535F6}"/>
          </ac:graphicFrameMkLst>
        </pc:graphicFrameChg>
      </pc:sldChg>
      <pc:sldChg chg="modSp add del mod ord modNotesTx">
        <pc:chgData name="Rebecca Salles" userId="66a2db3d815e233f" providerId="LiveId" clId="{4564D9FB-F01E-44BE-8594-DD5A92BDF058}" dt="2020-09-10T23:18:01.887" v="235" actId="47"/>
        <pc:sldMkLst>
          <pc:docMk/>
          <pc:sldMk cId="2632070911" sldId="1232"/>
        </pc:sldMkLst>
        <pc:graphicFrameChg chg="mod modGraphic">
          <ac:chgData name="Rebecca Salles" userId="66a2db3d815e233f" providerId="LiveId" clId="{4564D9FB-F01E-44BE-8594-DD5A92BDF058}" dt="2020-09-10T23:17:23.162" v="233"/>
          <ac:graphicFrameMkLst>
            <pc:docMk/>
            <pc:sldMk cId="2632070911" sldId="1232"/>
            <ac:graphicFrameMk id="2" creationId="{B7C355CC-C07D-43D2-9D11-67F64B6D755B}"/>
          </ac:graphicFrameMkLst>
        </pc:graphicFrameChg>
      </pc:sldChg>
      <pc:sldChg chg="add del ord">
        <pc:chgData name="Rebecca Salles" userId="66a2db3d815e233f" providerId="LiveId" clId="{4564D9FB-F01E-44BE-8594-DD5A92BDF058}" dt="2020-09-10T18:55:09.284" v="168" actId="47"/>
        <pc:sldMkLst>
          <pc:docMk/>
          <pc:sldMk cId="3717958328" sldId="1233"/>
        </pc:sldMkLst>
      </pc:sldChg>
      <pc:sldChg chg="modSp add del mod ord modNotes modNotesTx">
        <pc:chgData name="Rebecca Salles" userId="66a2db3d815e233f" providerId="LiveId" clId="{4564D9FB-F01E-44BE-8594-DD5A92BDF058}" dt="2020-12-07T17:40:42.411" v="3626" actId="47"/>
        <pc:sldMkLst>
          <pc:docMk/>
          <pc:sldMk cId="893814841" sldId="1234"/>
        </pc:sldMkLst>
        <pc:spChg chg="mod">
          <ac:chgData name="Rebecca Salles" userId="66a2db3d815e233f" providerId="LiveId" clId="{4564D9FB-F01E-44BE-8594-DD5A92BDF058}" dt="2020-12-07T17:35:21.043" v="3607"/>
          <ac:spMkLst>
            <pc:docMk/>
            <pc:sldMk cId="893814841" sldId="1234"/>
            <ac:spMk id="2" creationId="{00000000-0000-0000-0000-000000000000}"/>
          </ac:spMkLst>
        </pc:spChg>
        <pc:spChg chg="mod">
          <ac:chgData name="Rebecca Salles" userId="66a2db3d815e233f" providerId="LiveId" clId="{4564D9FB-F01E-44BE-8594-DD5A92BDF058}" dt="2020-12-07T17:35:21.043" v="3607"/>
          <ac:spMkLst>
            <pc:docMk/>
            <pc:sldMk cId="893814841" sldId="1234"/>
            <ac:spMk id="3" creationId="{00000000-0000-0000-0000-000000000000}"/>
          </ac:spMkLst>
        </pc:spChg>
        <pc:spChg chg="mod">
          <ac:chgData name="Rebecca Salles" userId="66a2db3d815e233f" providerId="LiveId" clId="{4564D9FB-F01E-44BE-8594-DD5A92BDF058}" dt="2020-12-07T17:39:07.869" v="3614" actId="1076"/>
          <ac:spMkLst>
            <pc:docMk/>
            <pc:sldMk cId="893814841" sldId="1234"/>
            <ac:spMk id="5" creationId="{00000000-0000-0000-0000-000000000000}"/>
          </ac:spMkLst>
        </pc:spChg>
        <pc:spChg chg="mod">
          <ac:chgData name="Rebecca Salles" userId="66a2db3d815e233f" providerId="LiveId" clId="{4564D9FB-F01E-44BE-8594-DD5A92BDF058}" dt="2020-12-07T17:35:21.043" v="3607"/>
          <ac:spMkLst>
            <pc:docMk/>
            <pc:sldMk cId="893814841" sldId="1234"/>
            <ac:spMk id="9" creationId="{00000000-0000-0000-0000-000000000000}"/>
          </ac:spMkLst>
        </pc:spChg>
        <pc:spChg chg="mod">
          <ac:chgData name="Rebecca Salles" userId="66a2db3d815e233f" providerId="LiveId" clId="{4564D9FB-F01E-44BE-8594-DD5A92BDF058}" dt="2020-12-07T17:35:21.043" v="3607"/>
          <ac:spMkLst>
            <pc:docMk/>
            <pc:sldMk cId="893814841" sldId="1234"/>
            <ac:spMk id="10" creationId="{6B6E4811-2FD3-4691-AD46-4F435BC4FD7D}"/>
          </ac:spMkLst>
        </pc:spChg>
        <pc:spChg chg="mod">
          <ac:chgData name="Rebecca Salles" userId="66a2db3d815e233f" providerId="LiveId" clId="{4564D9FB-F01E-44BE-8594-DD5A92BDF058}" dt="2020-12-07T17:35:21.043" v="3607"/>
          <ac:spMkLst>
            <pc:docMk/>
            <pc:sldMk cId="893814841" sldId="1234"/>
            <ac:spMk id="11" creationId="{99E97F4D-8DC8-4CDE-AF82-7234C17D1DB2}"/>
          </ac:spMkLst>
        </pc:spChg>
        <pc:picChg chg="mod">
          <ac:chgData name="Rebecca Salles" userId="66a2db3d815e233f" providerId="LiveId" clId="{4564D9FB-F01E-44BE-8594-DD5A92BDF058}" dt="2020-12-07T17:35:21.043" v="3607"/>
          <ac:picMkLst>
            <pc:docMk/>
            <pc:sldMk cId="893814841" sldId="1234"/>
            <ac:picMk id="6" creationId="{00000000-0000-0000-0000-000000000000}"/>
          </ac:picMkLst>
        </pc:picChg>
        <pc:cxnChg chg="mod">
          <ac:chgData name="Rebecca Salles" userId="66a2db3d815e233f" providerId="LiveId" clId="{4564D9FB-F01E-44BE-8594-DD5A92BDF058}" dt="2020-12-07T17:35:21.043" v="3607"/>
          <ac:cxnSpMkLst>
            <pc:docMk/>
            <pc:sldMk cId="893814841" sldId="1234"/>
            <ac:cxnSpMk id="13" creationId="{81B0528D-CBBA-42EB-A823-8728DAEE09B1}"/>
          </ac:cxnSpMkLst>
        </pc:cxnChg>
      </pc:sldChg>
      <pc:sldChg chg="add del">
        <pc:chgData name="Rebecca Salles" userId="66a2db3d815e233f" providerId="LiveId" clId="{4564D9FB-F01E-44BE-8594-DD5A92BDF058}" dt="2020-09-10T18:54:31.259" v="162" actId="47"/>
        <pc:sldMkLst>
          <pc:docMk/>
          <pc:sldMk cId="3725394372" sldId="1234"/>
        </pc:sldMkLst>
      </pc:sldChg>
      <pc:sldChg chg="modSp add del mod modNotes modNotesTx">
        <pc:chgData name="Rebecca Salles" userId="66a2db3d815e233f" providerId="LiveId" clId="{4564D9FB-F01E-44BE-8594-DD5A92BDF058}" dt="2020-12-07T19:17:15.746" v="3812" actId="47"/>
        <pc:sldMkLst>
          <pc:docMk/>
          <pc:sldMk cId="2803623900" sldId="1235"/>
        </pc:sldMkLst>
        <pc:spChg chg="mod">
          <ac:chgData name="Rebecca Salles" userId="66a2db3d815e233f" providerId="LiveId" clId="{4564D9FB-F01E-44BE-8594-DD5A92BDF058}" dt="2020-12-07T17:35:21.043" v="3607"/>
          <ac:spMkLst>
            <pc:docMk/>
            <pc:sldMk cId="2803623900" sldId="1235"/>
            <ac:spMk id="2" creationId="{C9CA83F3-4CAA-42B1-8200-9A8FBFB73215}"/>
          </ac:spMkLst>
        </pc:spChg>
        <pc:spChg chg="mod">
          <ac:chgData name="Rebecca Salles" userId="66a2db3d815e233f" providerId="LiveId" clId="{4564D9FB-F01E-44BE-8594-DD5A92BDF058}" dt="2020-12-07T17:35:21.043" v="3607"/>
          <ac:spMkLst>
            <pc:docMk/>
            <pc:sldMk cId="2803623900" sldId="1235"/>
            <ac:spMk id="5" creationId="{00000000-0000-0000-0000-000000000000}"/>
          </ac:spMkLst>
        </pc:spChg>
        <pc:spChg chg="mod">
          <ac:chgData name="Rebecca Salles" userId="66a2db3d815e233f" providerId="LiveId" clId="{4564D9FB-F01E-44BE-8594-DD5A92BDF058}" dt="2020-12-07T17:35:21.043" v="3607"/>
          <ac:spMkLst>
            <pc:docMk/>
            <pc:sldMk cId="2803623900" sldId="1235"/>
            <ac:spMk id="9" creationId="{E226116E-204A-4AF9-BAA4-58503E930B27}"/>
          </ac:spMkLst>
        </pc:spChg>
        <pc:spChg chg="mod">
          <ac:chgData name="Rebecca Salles" userId="66a2db3d815e233f" providerId="LiveId" clId="{4564D9FB-F01E-44BE-8594-DD5A92BDF058}" dt="2020-12-07T17:35:21.043" v="3607"/>
          <ac:spMkLst>
            <pc:docMk/>
            <pc:sldMk cId="2803623900" sldId="1235"/>
            <ac:spMk id="10" creationId="{9F6F8780-F65C-4CC2-901C-1EB59B343F1E}"/>
          </ac:spMkLst>
        </pc:spChg>
        <pc:spChg chg="mod">
          <ac:chgData name="Rebecca Salles" userId="66a2db3d815e233f" providerId="LiveId" clId="{4564D9FB-F01E-44BE-8594-DD5A92BDF058}" dt="2020-12-07T17:35:21.043" v="3607"/>
          <ac:spMkLst>
            <pc:docMk/>
            <pc:sldMk cId="2803623900" sldId="1235"/>
            <ac:spMk id="12" creationId="{C894212A-4CB2-48BD-B738-D7F054844C5F}"/>
          </ac:spMkLst>
        </pc:spChg>
        <pc:spChg chg="mod">
          <ac:chgData name="Rebecca Salles" userId="66a2db3d815e233f" providerId="LiveId" clId="{4564D9FB-F01E-44BE-8594-DD5A92BDF058}" dt="2020-12-07T17:35:21.043" v="3607"/>
          <ac:spMkLst>
            <pc:docMk/>
            <pc:sldMk cId="2803623900" sldId="1235"/>
            <ac:spMk id="13" creationId="{B45E6090-B17F-4C66-9698-08EF388AFCFD}"/>
          </ac:spMkLst>
        </pc:spChg>
      </pc:sldChg>
      <pc:sldChg chg="delSp modSp add mod ord modNotes modNotesTx">
        <pc:chgData name="Rebecca Salles" userId="66a2db3d815e233f" providerId="LiveId" clId="{4564D9FB-F01E-44BE-8594-DD5A92BDF058}" dt="2020-12-08T14:22:44.806" v="6218" actId="20577"/>
        <pc:sldMkLst>
          <pc:docMk/>
          <pc:sldMk cId="2336262682" sldId="1236"/>
        </pc:sldMkLst>
        <pc:spChg chg="del mod">
          <ac:chgData name="Rebecca Salles" userId="66a2db3d815e233f" providerId="LiveId" clId="{4564D9FB-F01E-44BE-8594-DD5A92BDF058}" dt="2020-12-07T20:10:32.972" v="4106" actId="478"/>
          <ac:spMkLst>
            <pc:docMk/>
            <pc:sldMk cId="2336262682" sldId="1236"/>
            <ac:spMk id="3" creationId="{9394B25A-75D4-4347-AB22-C35B81D44650}"/>
          </ac:spMkLst>
        </pc:spChg>
        <pc:spChg chg="mod">
          <ac:chgData name="Rebecca Salles" userId="66a2db3d815e233f" providerId="LiveId" clId="{4564D9FB-F01E-44BE-8594-DD5A92BDF058}" dt="2020-12-07T17:35:21.043" v="3607"/>
          <ac:spMkLst>
            <pc:docMk/>
            <pc:sldMk cId="2336262682" sldId="1236"/>
            <ac:spMk id="5" creationId="{00000000-0000-0000-0000-000000000000}"/>
          </ac:spMkLst>
        </pc:spChg>
        <pc:spChg chg="mod">
          <ac:chgData name="Rebecca Salles" userId="66a2db3d815e233f" providerId="LiveId" clId="{4564D9FB-F01E-44BE-8594-DD5A92BDF058}" dt="2020-12-07T17:35:21.043" v="3607"/>
          <ac:spMkLst>
            <pc:docMk/>
            <pc:sldMk cId="2336262682" sldId="1236"/>
            <ac:spMk id="9" creationId="{E226116E-204A-4AF9-BAA4-58503E930B27}"/>
          </ac:spMkLst>
        </pc:spChg>
        <pc:spChg chg="mod">
          <ac:chgData name="Rebecca Salles" userId="66a2db3d815e233f" providerId="LiveId" clId="{4564D9FB-F01E-44BE-8594-DD5A92BDF058}" dt="2020-12-07T17:35:21.043" v="3607"/>
          <ac:spMkLst>
            <pc:docMk/>
            <pc:sldMk cId="2336262682" sldId="1236"/>
            <ac:spMk id="12" creationId="{C894212A-4CB2-48BD-B738-D7F054844C5F}"/>
          </ac:spMkLst>
        </pc:spChg>
        <pc:spChg chg="mod">
          <ac:chgData name="Rebecca Salles" userId="66a2db3d815e233f" providerId="LiveId" clId="{4564D9FB-F01E-44BE-8594-DD5A92BDF058}" dt="2020-12-07T20:35:59.694" v="4344" actId="20577"/>
          <ac:spMkLst>
            <pc:docMk/>
            <pc:sldMk cId="2336262682" sldId="1236"/>
            <ac:spMk id="13" creationId="{B45E6090-B17F-4C66-9698-08EF388AFCFD}"/>
          </ac:spMkLst>
        </pc:spChg>
        <pc:graphicFrameChg chg="mod modGraphic">
          <ac:chgData name="Rebecca Salles" userId="66a2db3d815e233f" providerId="LiveId" clId="{4564D9FB-F01E-44BE-8594-DD5A92BDF058}" dt="2020-12-08T14:22:44.806" v="6218" actId="20577"/>
          <ac:graphicFrameMkLst>
            <pc:docMk/>
            <pc:sldMk cId="2336262682" sldId="1236"/>
            <ac:graphicFrameMk id="2" creationId="{B7C355CC-C07D-43D2-9D11-67F64B6D755B}"/>
          </ac:graphicFrameMkLst>
        </pc:graphicFrameChg>
      </pc:sldChg>
      <pc:sldChg chg="modSp add del mod ord modNotesTx">
        <pc:chgData name="Rebecca Salles" userId="66a2db3d815e233f" providerId="LiveId" clId="{4564D9FB-F01E-44BE-8594-DD5A92BDF058}" dt="2020-09-18T20:51:06.743" v="3147" actId="2696"/>
        <pc:sldMkLst>
          <pc:docMk/>
          <pc:sldMk cId="4127500050" sldId="1237"/>
        </pc:sldMkLst>
        <pc:spChg chg="mod">
          <ac:chgData name="Rebecca Salles" userId="66a2db3d815e233f" providerId="LiveId" clId="{4564D9FB-F01E-44BE-8594-DD5A92BDF058}" dt="2020-09-18T18:06:07.093" v="2463" actId="113"/>
          <ac:spMkLst>
            <pc:docMk/>
            <pc:sldMk cId="4127500050" sldId="1237"/>
            <ac:spMk id="330" creationId="{0D5C72E4-7CE4-418D-959F-1721E4ED587F}"/>
          </ac:spMkLst>
        </pc:spChg>
      </pc:sldChg>
      <pc:sldChg chg="addSp delSp modSp add del mod modNotes modNotesTx">
        <pc:chgData name="Rebecca Salles" userId="66a2db3d815e233f" providerId="LiveId" clId="{4564D9FB-F01E-44BE-8594-DD5A92BDF058}" dt="2020-12-07T17:45:48.839" v="3695" actId="47"/>
        <pc:sldMkLst>
          <pc:docMk/>
          <pc:sldMk cId="2331324218" sldId="1238"/>
        </pc:sldMkLst>
        <pc:spChg chg="add del mod">
          <ac:chgData name="Rebecca Salles" userId="66a2db3d815e233f" providerId="LiveId" clId="{4564D9FB-F01E-44BE-8594-DD5A92BDF058}" dt="2020-09-14T21:51:53.742" v="890" actId="478"/>
          <ac:spMkLst>
            <pc:docMk/>
            <pc:sldMk cId="2331324218" sldId="1238"/>
            <ac:spMk id="4" creationId="{A44B7132-4FDB-41E8-A63F-E6509CD19352}"/>
          </ac:spMkLst>
        </pc:spChg>
        <pc:spChg chg="mod">
          <ac:chgData name="Rebecca Salles" userId="66a2db3d815e233f" providerId="LiveId" clId="{4564D9FB-F01E-44BE-8594-DD5A92BDF058}" dt="2020-12-07T17:35:21.043" v="3607"/>
          <ac:spMkLst>
            <pc:docMk/>
            <pc:sldMk cId="2331324218" sldId="1238"/>
            <ac:spMk id="5" creationId="{00000000-0000-0000-0000-000000000000}"/>
          </ac:spMkLst>
        </pc:spChg>
        <pc:spChg chg="mod">
          <ac:chgData name="Rebecca Salles" userId="66a2db3d815e233f" providerId="LiveId" clId="{4564D9FB-F01E-44BE-8594-DD5A92BDF058}" dt="2020-12-07T17:35:21.043" v="3607"/>
          <ac:spMkLst>
            <pc:docMk/>
            <pc:sldMk cId="2331324218" sldId="1238"/>
            <ac:spMk id="8" creationId="{00000000-0000-0000-0000-000000000000}"/>
          </ac:spMkLst>
        </pc:spChg>
        <pc:spChg chg="mod">
          <ac:chgData name="Rebecca Salles" userId="66a2db3d815e233f" providerId="LiveId" clId="{4564D9FB-F01E-44BE-8594-DD5A92BDF058}" dt="2020-12-07T17:35:21.043" v="3607"/>
          <ac:spMkLst>
            <pc:docMk/>
            <pc:sldMk cId="2331324218" sldId="1238"/>
            <ac:spMk id="9" creationId="{AB3E7968-B622-4C30-AECF-6F770A5BB698}"/>
          </ac:spMkLst>
        </pc:spChg>
        <pc:spChg chg="mod">
          <ac:chgData name="Rebecca Salles" userId="66a2db3d815e233f" providerId="LiveId" clId="{4564D9FB-F01E-44BE-8594-DD5A92BDF058}" dt="2020-12-07T17:35:21.043" v="3607"/>
          <ac:spMkLst>
            <pc:docMk/>
            <pc:sldMk cId="2331324218" sldId="1238"/>
            <ac:spMk id="11" creationId="{E4919AD2-0C09-4175-85CB-E5EA485074BD}"/>
          </ac:spMkLst>
        </pc:spChg>
        <pc:spChg chg="del">
          <ac:chgData name="Rebecca Salles" userId="66a2db3d815e233f" providerId="LiveId" clId="{4564D9FB-F01E-44BE-8594-DD5A92BDF058}" dt="2020-09-14T21:51:49.815" v="889" actId="478"/>
          <ac:spMkLst>
            <pc:docMk/>
            <pc:sldMk cId="2331324218" sldId="1238"/>
            <ac:spMk id="20" creationId="{222D937D-825C-4BFE-ABED-1BE455FDF72A}"/>
          </ac:spMkLst>
        </pc:spChg>
        <pc:graphicFrameChg chg="mod">
          <ac:chgData name="Rebecca Salles" userId="66a2db3d815e233f" providerId="LiveId" clId="{4564D9FB-F01E-44BE-8594-DD5A92BDF058}" dt="2020-12-07T17:35:21.043" v="3607"/>
          <ac:graphicFrameMkLst>
            <pc:docMk/>
            <pc:sldMk cId="2331324218" sldId="1238"/>
            <ac:graphicFrameMk id="2" creationId="{90BA580B-755A-47EA-B919-FFC7B83D8AEE}"/>
          </ac:graphicFrameMkLst>
        </pc:graphicFrameChg>
      </pc:sldChg>
      <pc:sldChg chg="modSp add del mod ord modShow modNotes modNotesTx">
        <pc:chgData name="Rebecca Salles" userId="66a2db3d815e233f" providerId="LiveId" clId="{4564D9FB-F01E-44BE-8594-DD5A92BDF058}" dt="2020-12-07T20:02:50.203" v="3994" actId="47"/>
        <pc:sldMkLst>
          <pc:docMk/>
          <pc:sldMk cId="2093638682" sldId="1239"/>
        </pc:sldMkLst>
        <pc:spChg chg="mod">
          <ac:chgData name="Rebecca Salles" userId="66a2db3d815e233f" providerId="LiveId" clId="{4564D9FB-F01E-44BE-8594-DD5A92BDF058}" dt="2020-12-07T17:35:21.043" v="3607"/>
          <ac:spMkLst>
            <pc:docMk/>
            <pc:sldMk cId="2093638682" sldId="1239"/>
            <ac:spMk id="3" creationId="{9394B25A-75D4-4347-AB22-C35B81D44650}"/>
          </ac:spMkLst>
        </pc:spChg>
        <pc:spChg chg="mod">
          <ac:chgData name="Rebecca Salles" userId="66a2db3d815e233f" providerId="LiveId" clId="{4564D9FB-F01E-44BE-8594-DD5A92BDF058}" dt="2020-12-07T17:35:21.043" v="3607"/>
          <ac:spMkLst>
            <pc:docMk/>
            <pc:sldMk cId="2093638682" sldId="1239"/>
            <ac:spMk id="5" creationId="{00000000-0000-0000-0000-000000000000}"/>
          </ac:spMkLst>
        </pc:spChg>
        <pc:spChg chg="mod">
          <ac:chgData name="Rebecca Salles" userId="66a2db3d815e233f" providerId="LiveId" clId="{4564D9FB-F01E-44BE-8594-DD5A92BDF058}" dt="2020-12-07T17:35:21.043" v="3607"/>
          <ac:spMkLst>
            <pc:docMk/>
            <pc:sldMk cId="2093638682" sldId="1239"/>
            <ac:spMk id="9" creationId="{E226116E-204A-4AF9-BAA4-58503E930B27}"/>
          </ac:spMkLst>
        </pc:spChg>
        <pc:spChg chg="mod">
          <ac:chgData name="Rebecca Salles" userId="66a2db3d815e233f" providerId="LiveId" clId="{4564D9FB-F01E-44BE-8594-DD5A92BDF058}" dt="2020-12-07T17:35:21.043" v="3607"/>
          <ac:spMkLst>
            <pc:docMk/>
            <pc:sldMk cId="2093638682" sldId="1239"/>
            <ac:spMk id="12" creationId="{C894212A-4CB2-48BD-B738-D7F054844C5F}"/>
          </ac:spMkLst>
        </pc:spChg>
        <pc:spChg chg="mod">
          <ac:chgData name="Rebecca Salles" userId="66a2db3d815e233f" providerId="LiveId" clId="{4564D9FB-F01E-44BE-8594-DD5A92BDF058}" dt="2020-12-07T17:35:21.043" v="3607"/>
          <ac:spMkLst>
            <pc:docMk/>
            <pc:sldMk cId="2093638682" sldId="1239"/>
            <ac:spMk id="13" creationId="{B45E6090-B17F-4C66-9698-08EF388AFCFD}"/>
          </ac:spMkLst>
        </pc:spChg>
        <pc:graphicFrameChg chg="mod modGraphic">
          <ac:chgData name="Rebecca Salles" userId="66a2db3d815e233f" providerId="LiveId" clId="{4564D9FB-F01E-44BE-8594-DD5A92BDF058}" dt="2020-12-07T17:35:21.043" v="3607"/>
          <ac:graphicFrameMkLst>
            <pc:docMk/>
            <pc:sldMk cId="2093638682" sldId="1239"/>
            <ac:graphicFrameMk id="2" creationId="{B7C355CC-C07D-43D2-9D11-67F64B6D755B}"/>
          </ac:graphicFrameMkLst>
        </pc:graphicFrameChg>
      </pc:sldChg>
      <pc:sldChg chg="addSp delSp modSp add del mod ord modShow modNotes modNotesTx">
        <pc:chgData name="Rebecca Salles" userId="66a2db3d815e233f" providerId="LiveId" clId="{4564D9FB-F01E-44BE-8594-DD5A92BDF058}" dt="2020-12-07T23:09:05.129" v="6009" actId="47"/>
        <pc:sldMkLst>
          <pc:docMk/>
          <pc:sldMk cId="1744291019" sldId="1240"/>
        </pc:sldMkLst>
        <pc:spChg chg="mod topLvl">
          <ac:chgData name="Rebecca Salles" userId="66a2db3d815e233f" providerId="LiveId" clId="{4564D9FB-F01E-44BE-8594-DD5A92BDF058}" dt="2020-12-07T22:42:33.665" v="5965" actId="1038"/>
          <ac:spMkLst>
            <pc:docMk/>
            <pc:sldMk cId="1744291019" sldId="1240"/>
            <ac:spMk id="2" creationId="{1AC3EAD9-4336-44EA-9779-F06B59BD7AAC}"/>
          </ac:spMkLst>
        </pc:spChg>
        <pc:spChg chg="mod">
          <ac:chgData name="Rebecca Salles" userId="66a2db3d815e233f" providerId="LiveId" clId="{4564D9FB-F01E-44BE-8594-DD5A92BDF058}" dt="2020-12-07T17:35:21.043" v="3607"/>
          <ac:spMkLst>
            <pc:docMk/>
            <pc:sldMk cId="1744291019" sldId="1240"/>
            <ac:spMk id="3" creationId="{457D54F3-F8B9-4DDF-A806-4C8583EB2412}"/>
          </ac:spMkLst>
        </pc:spChg>
        <pc:spChg chg="mod">
          <ac:chgData name="Rebecca Salles" userId="66a2db3d815e233f" providerId="LiveId" clId="{4564D9FB-F01E-44BE-8594-DD5A92BDF058}" dt="2020-12-07T17:35:21.043" v="3607"/>
          <ac:spMkLst>
            <pc:docMk/>
            <pc:sldMk cId="1744291019" sldId="1240"/>
            <ac:spMk id="4" creationId="{5787BC26-84D1-4988-A318-9FBA9B86C6C2}"/>
          </ac:spMkLst>
        </pc:spChg>
        <pc:spChg chg="mod">
          <ac:chgData name="Rebecca Salles" userId="66a2db3d815e233f" providerId="LiveId" clId="{4564D9FB-F01E-44BE-8594-DD5A92BDF058}" dt="2020-12-07T17:35:21.043" v="3607"/>
          <ac:spMkLst>
            <pc:docMk/>
            <pc:sldMk cId="1744291019" sldId="1240"/>
            <ac:spMk id="5" creationId="{00000000-0000-0000-0000-000000000000}"/>
          </ac:spMkLst>
        </pc:spChg>
        <pc:spChg chg="mod">
          <ac:chgData name="Rebecca Salles" userId="66a2db3d815e233f" providerId="LiveId" clId="{4564D9FB-F01E-44BE-8594-DD5A92BDF058}" dt="2020-12-07T17:35:21.043" v="3607"/>
          <ac:spMkLst>
            <pc:docMk/>
            <pc:sldMk cId="1744291019" sldId="1240"/>
            <ac:spMk id="9" creationId="{E226116E-204A-4AF9-BAA4-58503E930B27}"/>
          </ac:spMkLst>
        </pc:spChg>
        <pc:spChg chg="mod">
          <ac:chgData name="Rebecca Salles" userId="66a2db3d815e233f" providerId="LiveId" clId="{4564D9FB-F01E-44BE-8594-DD5A92BDF058}" dt="2020-12-07T17:35:21.043" v="3607"/>
          <ac:spMkLst>
            <pc:docMk/>
            <pc:sldMk cId="1744291019" sldId="1240"/>
            <ac:spMk id="12" creationId="{C894212A-4CB2-48BD-B738-D7F054844C5F}"/>
          </ac:spMkLst>
        </pc:spChg>
        <pc:spChg chg="mod">
          <ac:chgData name="Rebecca Salles" userId="66a2db3d815e233f" providerId="LiveId" clId="{4564D9FB-F01E-44BE-8594-DD5A92BDF058}" dt="2020-12-07T17:35:21.043" v="3607"/>
          <ac:spMkLst>
            <pc:docMk/>
            <pc:sldMk cId="1744291019" sldId="1240"/>
            <ac:spMk id="13" creationId="{B45E6090-B17F-4C66-9698-08EF388AFCFD}"/>
          </ac:spMkLst>
        </pc:spChg>
        <pc:spChg chg="mod">
          <ac:chgData name="Rebecca Salles" userId="66a2db3d815e233f" providerId="LiveId" clId="{4564D9FB-F01E-44BE-8594-DD5A92BDF058}" dt="2020-12-07T17:35:21.043" v="3607"/>
          <ac:spMkLst>
            <pc:docMk/>
            <pc:sldMk cId="1744291019" sldId="1240"/>
            <ac:spMk id="165" creationId="{1F24ADC3-5597-4CD5-A744-9607BD32D126}"/>
          </ac:spMkLst>
        </pc:spChg>
        <pc:spChg chg="mod">
          <ac:chgData name="Rebecca Salles" userId="66a2db3d815e233f" providerId="LiveId" clId="{4564D9FB-F01E-44BE-8594-DD5A92BDF058}" dt="2020-12-07T17:35:21.043" v="3607"/>
          <ac:spMkLst>
            <pc:docMk/>
            <pc:sldMk cId="1744291019" sldId="1240"/>
            <ac:spMk id="166" creationId="{26A9F769-5992-4348-8831-291AE947134E}"/>
          </ac:spMkLst>
        </pc:spChg>
        <pc:spChg chg="mod">
          <ac:chgData name="Rebecca Salles" userId="66a2db3d815e233f" providerId="LiveId" clId="{4564D9FB-F01E-44BE-8594-DD5A92BDF058}" dt="2020-12-07T17:35:21.043" v="3607"/>
          <ac:spMkLst>
            <pc:docMk/>
            <pc:sldMk cId="1744291019" sldId="1240"/>
            <ac:spMk id="170" creationId="{3DEB04DA-EBE7-4674-B75D-AC84F979FFBC}"/>
          </ac:spMkLst>
        </pc:spChg>
        <pc:spChg chg="mod">
          <ac:chgData name="Rebecca Salles" userId="66a2db3d815e233f" providerId="LiveId" clId="{4564D9FB-F01E-44BE-8594-DD5A92BDF058}" dt="2020-12-07T17:35:21.043" v="3607"/>
          <ac:spMkLst>
            <pc:docMk/>
            <pc:sldMk cId="1744291019" sldId="1240"/>
            <ac:spMk id="172" creationId="{4A6F19B4-289A-4C66-A569-16A81BF9AE5E}"/>
          </ac:spMkLst>
        </pc:spChg>
        <pc:spChg chg="mod">
          <ac:chgData name="Rebecca Salles" userId="66a2db3d815e233f" providerId="LiveId" clId="{4564D9FB-F01E-44BE-8594-DD5A92BDF058}" dt="2020-12-07T17:35:21.043" v="3607"/>
          <ac:spMkLst>
            <pc:docMk/>
            <pc:sldMk cId="1744291019" sldId="1240"/>
            <ac:spMk id="173" creationId="{780DABB9-DC19-4BB2-AF6E-1C35562B50D0}"/>
          </ac:spMkLst>
        </pc:spChg>
        <pc:spChg chg="mod">
          <ac:chgData name="Rebecca Salles" userId="66a2db3d815e233f" providerId="LiveId" clId="{4564D9FB-F01E-44BE-8594-DD5A92BDF058}" dt="2020-12-07T17:35:21.043" v="3607"/>
          <ac:spMkLst>
            <pc:docMk/>
            <pc:sldMk cId="1744291019" sldId="1240"/>
            <ac:spMk id="176" creationId="{8E5B56CF-D3EE-4808-9422-BD2CFD1D7B36}"/>
          </ac:spMkLst>
        </pc:spChg>
        <pc:spChg chg="mod">
          <ac:chgData name="Rebecca Salles" userId="66a2db3d815e233f" providerId="LiveId" clId="{4564D9FB-F01E-44BE-8594-DD5A92BDF058}" dt="2020-12-07T17:35:21.043" v="3607"/>
          <ac:spMkLst>
            <pc:docMk/>
            <pc:sldMk cId="1744291019" sldId="1240"/>
            <ac:spMk id="177" creationId="{56B64AEB-2623-4807-B122-8217D9FCDD18}"/>
          </ac:spMkLst>
        </pc:spChg>
        <pc:spChg chg="mod">
          <ac:chgData name="Rebecca Salles" userId="66a2db3d815e233f" providerId="LiveId" clId="{4564D9FB-F01E-44BE-8594-DD5A92BDF058}" dt="2020-12-07T17:35:21.043" v="3607"/>
          <ac:spMkLst>
            <pc:docMk/>
            <pc:sldMk cId="1744291019" sldId="1240"/>
            <ac:spMk id="178" creationId="{6DD93E51-773D-4A7F-A471-5BE9C1DBCBA0}"/>
          </ac:spMkLst>
        </pc:spChg>
        <pc:spChg chg="mod">
          <ac:chgData name="Rebecca Salles" userId="66a2db3d815e233f" providerId="LiveId" clId="{4564D9FB-F01E-44BE-8594-DD5A92BDF058}" dt="2020-12-07T17:35:21.043" v="3607"/>
          <ac:spMkLst>
            <pc:docMk/>
            <pc:sldMk cId="1744291019" sldId="1240"/>
            <ac:spMk id="179" creationId="{6B29705D-B5FF-4D37-B35F-40EC0B080F16}"/>
          </ac:spMkLst>
        </pc:spChg>
        <pc:spChg chg="mod topLvl">
          <ac:chgData name="Rebecca Salles" userId="66a2db3d815e233f" providerId="LiveId" clId="{4564D9FB-F01E-44BE-8594-DD5A92BDF058}" dt="2020-12-07T22:36:55.821" v="5710" actId="165"/>
          <ac:spMkLst>
            <pc:docMk/>
            <pc:sldMk cId="1744291019" sldId="1240"/>
            <ac:spMk id="182" creationId="{76007BBB-40AF-4AA5-AE6E-3EDD055CE43B}"/>
          </ac:spMkLst>
        </pc:spChg>
        <pc:spChg chg="mod topLvl">
          <ac:chgData name="Rebecca Salles" userId="66a2db3d815e233f" providerId="LiveId" clId="{4564D9FB-F01E-44BE-8594-DD5A92BDF058}" dt="2020-12-07T22:36:55.821" v="5710" actId="165"/>
          <ac:spMkLst>
            <pc:docMk/>
            <pc:sldMk cId="1744291019" sldId="1240"/>
            <ac:spMk id="183" creationId="{1FB79A68-AFF8-4FF3-A37D-1E03467E1BCB}"/>
          </ac:spMkLst>
        </pc:spChg>
        <pc:spChg chg="mod topLvl">
          <ac:chgData name="Rebecca Salles" userId="66a2db3d815e233f" providerId="LiveId" clId="{4564D9FB-F01E-44BE-8594-DD5A92BDF058}" dt="2020-12-07T22:36:55.821" v="5710" actId="165"/>
          <ac:spMkLst>
            <pc:docMk/>
            <pc:sldMk cId="1744291019" sldId="1240"/>
            <ac:spMk id="184" creationId="{8EA41203-94EA-4C21-8283-3301214E85DC}"/>
          </ac:spMkLst>
        </pc:spChg>
        <pc:spChg chg="mod topLvl">
          <ac:chgData name="Rebecca Salles" userId="66a2db3d815e233f" providerId="LiveId" clId="{4564D9FB-F01E-44BE-8594-DD5A92BDF058}" dt="2020-12-07T22:36:55.821" v="5710" actId="165"/>
          <ac:spMkLst>
            <pc:docMk/>
            <pc:sldMk cId="1744291019" sldId="1240"/>
            <ac:spMk id="185" creationId="{23357D9F-A31D-48F8-B4BF-1F257F4F07C5}"/>
          </ac:spMkLst>
        </pc:spChg>
        <pc:spChg chg="mod topLvl">
          <ac:chgData name="Rebecca Salles" userId="66a2db3d815e233f" providerId="LiveId" clId="{4564D9FB-F01E-44BE-8594-DD5A92BDF058}" dt="2020-12-07T22:36:55.821" v="5710" actId="165"/>
          <ac:spMkLst>
            <pc:docMk/>
            <pc:sldMk cId="1744291019" sldId="1240"/>
            <ac:spMk id="186" creationId="{18B4F7B2-A3BC-479E-A716-FABA3D57B326}"/>
          </ac:spMkLst>
        </pc:spChg>
        <pc:spChg chg="mod topLvl">
          <ac:chgData name="Rebecca Salles" userId="66a2db3d815e233f" providerId="LiveId" clId="{4564D9FB-F01E-44BE-8594-DD5A92BDF058}" dt="2020-12-07T22:36:55.821" v="5710" actId="165"/>
          <ac:spMkLst>
            <pc:docMk/>
            <pc:sldMk cId="1744291019" sldId="1240"/>
            <ac:spMk id="187" creationId="{323C51C6-177F-4D07-B3A2-7EF0116B7A1E}"/>
          </ac:spMkLst>
        </pc:spChg>
        <pc:spChg chg="mod topLvl">
          <ac:chgData name="Rebecca Salles" userId="66a2db3d815e233f" providerId="LiveId" clId="{4564D9FB-F01E-44BE-8594-DD5A92BDF058}" dt="2020-12-07T22:36:55.821" v="5710" actId="165"/>
          <ac:spMkLst>
            <pc:docMk/>
            <pc:sldMk cId="1744291019" sldId="1240"/>
            <ac:spMk id="188" creationId="{F6186ABF-9485-4485-8231-1ACE923ADF31}"/>
          </ac:spMkLst>
        </pc:spChg>
        <pc:spChg chg="mod topLvl">
          <ac:chgData name="Rebecca Salles" userId="66a2db3d815e233f" providerId="LiveId" clId="{4564D9FB-F01E-44BE-8594-DD5A92BDF058}" dt="2020-12-07T22:36:55.821" v="5710" actId="165"/>
          <ac:spMkLst>
            <pc:docMk/>
            <pc:sldMk cId="1744291019" sldId="1240"/>
            <ac:spMk id="189" creationId="{2A030020-17FD-465B-BF26-AFAABFC8F046}"/>
          </ac:spMkLst>
        </pc:spChg>
        <pc:spChg chg="mod topLvl">
          <ac:chgData name="Rebecca Salles" userId="66a2db3d815e233f" providerId="LiveId" clId="{4564D9FB-F01E-44BE-8594-DD5A92BDF058}" dt="2020-12-07T22:36:55.821" v="5710" actId="165"/>
          <ac:spMkLst>
            <pc:docMk/>
            <pc:sldMk cId="1744291019" sldId="1240"/>
            <ac:spMk id="190" creationId="{0BA0AD03-AF0A-4578-8355-33E392CAD5F9}"/>
          </ac:spMkLst>
        </pc:spChg>
        <pc:spChg chg="mod topLvl">
          <ac:chgData name="Rebecca Salles" userId="66a2db3d815e233f" providerId="LiveId" clId="{4564D9FB-F01E-44BE-8594-DD5A92BDF058}" dt="2020-12-07T22:36:55.821" v="5710" actId="165"/>
          <ac:spMkLst>
            <pc:docMk/>
            <pc:sldMk cId="1744291019" sldId="1240"/>
            <ac:spMk id="191" creationId="{E2FB6903-AE8E-49EC-9E3F-02F99AEECCF0}"/>
          </ac:spMkLst>
        </pc:spChg>
        <pc:spChg chg="mod topLvl">
          <ac:chgData name="Rebecca Salles" userId="66a2db3d815e233f" providerId="LiveId" clId="{4564D9FB-F01E-44BE-8594-DD5A92BDF058}" dt="2020-12-07T22:36:55.821" v="5710" actId="165"/>
          <ac:spMkLst>
            <pc:docMk/>
            <pc:sldMk cId="1744291019" sldId="1240"/>
            <ac:spMk id="192" creationId="{35BB11F7-6621-4887-91C0-C68EBD9B6194}"/>
          </ac:spMkLst>
        </pc:spChg>
        <pc:spChg chg="mod topLvl">
          <ac:chgData name="Rebecca Salles" userId="66a2db3d815e233f" providerId="LiveId" clId="{4564D9FB-F01E-44BE-8594-DD5A92BDF058}" dt="2020-12-07T22:36:55.821" v="5710" actId="165"/>
          <ac:spMkLst>
            <pc:docMk/>
            <pc:sldMk cId="1744291019" sldId="1240"/>
            <ac:spMk id="193" creationId="{75C1B50E-034B-40C7-921D-5ED6766C837A}"/>
          </ac:spMkLst>
        </pc:spChg>
        <pc:spChg chg="mod topLvl">
          <ac:chgData name="Rebecca Salles" userId="66a2db3d815e233f" providerId="LiveId" clId="{4564D9FB-F01E-44BE-8594-DD5A92BDF058}" dt="2020-12-07T22:36:55.821" v="5710" actId="165"/>
          <ac:spMkLst>
            <pc:docMk/>
            <pc:sldMk cId="1744291019" sldId="1240"/>
            <ac:spMk id="194" creationId="{F7C74A66-E648-4568-933F-FC6DA6FDA2C0}"/>
          </ac:spMkLst>
        </pc:spChg>
        <pc:spChg chg="mod topLvl">
          <ac:chgData name="Rebecca Salles" userId="66a2db3d815e233f" providerId="LiveId" clId="{4564D9FB-F01E-44BE-8594-DD5A92BDF058}" dt="2020-12-07T22:36:55.821" v="5710" actId="165"/>
          <ac:spMkLst>
            <pc:docMk/>
            <pc:sldMk cId="1744291019" sldId="1240"/>
            <ac:spMk id="195" creationId="{DBC77CD1-BAAE-4527-9BA3-8D1BD924426D}"/>
          </ac:spMkLst>
        </pc:spChg>
        <pc:spChg chg="mod topLvl">
          <ac:chgData name="Rebecca Salles" userId="66a2db3d815e233f" providerId="LiveId" clId="{4564D9FB-F01E-44BE-8594-DD5A92BDF058}" dt="2020-12-07T22:36:55.821" v="5710" actId="165"/>
          <ac:spMkLst>
            <pc:docMk/>
            <pc:sldMk cId="1744291019" sldId="1240"/>
            <ac:spMk id="196" creationId="{143254FB-05B5-4BCC-A129-1CFA3377C373}"/>
          </ac:spMkLst>
        </pc:spChg>
        <pc:spChg chg="mod topLvl">
          <ac:chgData name="Rebecca Salles" userId="66a2db3d815e233f" providerId="LiveId" clId="{4564D9FB-F01E-44BE-8594-DD5A92BDF058}" dt="2020-12-07T22:36:55.821" v="5710" actId="165"/>
          <ac:spMkLst>
            <pc:docMk/>
            <pc:sldMk cId="1744291019" sldId="1240"/>
            <ac:spMk id="197" creationId="{E6BCD342-EC3B-4A7F-8403-1E03351778A9}"/>
          </ac:spMkLst>
        </pc:spChg>
        <pc:spChg chg="mod topLvl">
          <ac:chgData name="Rebecca Salles" userId="66a2db3d815e233f" providerId="LiveId" clId="{4564D9FB-F01E-44BE-8594-DD5A92BDF058}" dt="2020-12-07T22:36:55.821" v="5710" actId="165"/>
          <ac:spMkLst>
            <pc:docMk/>
            <pc:sldMk cId="1744291019" sldId="1240"/>
            <ac:spMk id="198" creationId="{75790252-98E8-494D-ADFC-3B0898E62044}"/>
          </ac:spMkLst>
        </pc:spChg>
        <pc:spChg chg="mod topLvl">
          <ac:chgData name="Rebecca Salles" userId="66a2db3d815e233f" providerId="LiveId" clId="{4564D9FB-F01E-44BE-8594-DD5A92BDF058}" dt="2020-12-07T22:36:55.821" v="5710" actId="165"/>
          <ac:spMkLst>
            <pc:docMk/>
            <pc:sldMk cId="1744291019" sldId="1240"/>
            <ac:spMk id="199" creationId="{D7FC2AD5-9F72-4523-98FD-01A1602CDCC3}"/>
          </ac:spMkLst>
        </pc:spChg>
        <pc:spChg chg="mod topLvl">
          <ac:chgData name="Rebecca Salles" userId="66a2db3d815e233f" providerId="LiveId" clId="{4564D9FB-F01E-44BE-8594-DD5A92BDF058}" dt="2020-12-07T22:36:55.821" v="5710" actId="165"/>
          <ac:spMkLst>
            <pc:docMk/>
            <pc:sldMk cId="1744291019" sldId="1240"/>
            <ac:spMk id="200" creationId="{C3A3B82D-09C1-45D6-8CCB-E6CC245414CB}"/>
          </ac:spMkLst>
        </pc:spChg>
        <pc:spChg chg="mod topLvl">
          <ac:chgData name="Rebecca Salles" userId="66a2db3d815e233f" providerId="LiveId" clId="{4564D9FB-F01E-44BE-8594-DD5A92BDF058}" dt="2020-12-07T22:36:55.821" v="5710" actId="165"/>
          <ac:spMkLst>
            <pc:docMk/>
            <pc:sldMk cId="1744291019" sldId="1240"/>
            <ac:spMk id="201" creationId="{38B1FECD-55EC-43BB-A34D-923DA5931B15}"/>
          </ac:spMkLst>
        </pc:spChg>
        <pc:spChg chg="mod topLvl">
          <ac:chgData name="Rebecca Salles" userId="66a2db3d815e233f" providerId="LiveId" clId="{4564D9FB-F01E-44BE-8594-DD5A92BDF058}" dt="2020-12-07T22:36:55.821" v="5710" actId="165"/>
          <ac:spMkLst>
            <pc:docMk/>
            <pc:sldMk cId="1744291019" sldId="1240"/>
            <ac:spMk id="202" creationId="{7E768560-747A-4E75-9C9B-B2BEC3A0F870}"/>
          </ac:spMkLst>
        </pc:spChg>
        <pc:spChg chg="mod topLvl">
          <ac:chgData name="Rebecca Salles" userId="66a2db3d815e233f" providerId="LiveId" clId="{4564D9FB-F01E-44BE-8594-DD5A92BDF058}" dt="2020-12-07T22:36:55.821" v="5710" actId="165"/>
          <ac:spMkLst>
            <pc:docMk/>
            <pc:sldMk cId="1744291019" sldId="1240"/>
            <ac:spMk id="203" creationId="{67071285-7338-4A92-A492-D8EAF8096812}"/>
          </ac:spMkLst>
        </pc:spChg>
        <pc:spChg chg="mod topLvl">
          <ac:chgData name="Rebecca Salles" userId="66a2db3d815e233f" providerId="LiveId" clId="{4564D9FB-F01E-44BE-8594-DD5A92BDF058}" dt="2020-12-07T22:36:55.821" v="5710" actId="165"/>
          <ac:spMkLst>
            <pc:docMk/>
            <pc:sldMk cId="1744291019" sldId="1240"/>
            <ac:spMk id="204" creationId="{C0A1C94B-18FE-436A-8AA0-395F29CED8A1}"/>
          </ac:spMkLst>
        </pc:spChg>
        <pc:spChg chg="mod topLvl">
          <ac:chgData name="Rebecca Salles" userId="66a2db3d815e233f" providerId="LiveId" clId="{4564D9FB-F01E-44BE-8594-DD5A92BDF058}" dt="2020-12-07T22:36:55.821" v="5710" actId="165"/>
          <ac:spMkLst>
            <pc:docMk/>
            <pc:sldMk cId="1744291019" sldId="1240"/>
            <ac:spMk id="205" creationId="{1163D0E4-2D74-4F16-AC55-2AE2448C3693}"/>
          </ac:spMkLst>
        </pc:spChg>
        <pc:spChg chg="mod topLvl">
          <ac:chgData name="Rebecca Salles" userId="66a2db3d815e233f" providerId="LiveId" clId="{4564D9FB-F01E-44BE-8594-DD5A92BDF058}" dt="2020-12-07T22:36:55.821" v="5710" actId="165"/>
          <ac:spMkLst>
            <pc:docMk/>
            <pc:sldMk cId="1744291019" sldId="1240"/>
            <ac:spMk id="206" creationId="{E0811132-FF87-4E7F-BF96-8138C7C01984}"/>
          </ac:spMkLst>
        </pc:spChg>
        <pc:spChg chg="mod topLvl">
          <ac:chgData name="Rebecca Salles" userId="66a2db3d815e233f" providerId="LiveId" clId="{4564D9FB-F01E-44BE-8594-DD5A92BDF058}" dt="2020-12-07T22:36:55.821" v="5710" actId="165"/>
          <ac:spMkLst>
            <pc:docMk/>
            <pc:sldMk cId="1744291019" sldId="1240"/>
            <ac:spMk id="207" creationId="{46EEF5C3-D500-448B-8B24-CC529F97365C}"/>
          </ac:spMkLst>
        </pc:spChg>
        <pc:spChg chg="mod topLvl">
          <ac:chgData name="Rebecca Salles" userId="66a2db3d815e233f" providerId="LiveId" clId="{4564D9FB-F01E-44BE-8594-DD5A92BDF058}" dt="2020-12-07T22:36:55.821" v="5710" actId="165"/>
          <ac:spMkLst>
            <pc:docMk/>
            <pc:sldMk cId="1744291019" sldId="1240"/>
            <ac:spMk id="208" creationId="{A134BBCF-3E6A-4C60-AB1F-657E0B8702C6}"/>
          </ac:spMkLst>
        </pc:spChg>
        <pc:spChg chg="mod topLvl">
          <ac:chgData name="Rebecca Salles" userId="66a2db3d815e233f" providerId="LiveId" clId="{4564D9FB-F01E-44BE-8594-DD5A92BDF058}" dt="2020-12-07T22:36:55.821" v="5710" actId="165"/>
          <ac:spMkLst>
            <pc:docMk/>
            <pc:sldMk cId="1744291019" sldId="1240"/>
            <ac:spMk id="209" creationId="{1F1E0FED-91E8-4674-B029-75D2F3058FEF}"/>
          </ac:spMkLst>
        </pc:spChg>
        <pc:spChg chg="del mod">
          <ac:chgData name="Rebecca Salles" userId="66a2db3d815e233f" providerId="LiveId" clId="{4564D9FB-F01E-44BE-8594-DD5A92BDF058}" dt="2020-12-07T22:47:38.220" v="5969" actId="478"/>
          <ac:spMkLst>
            <pc:docMk/>
            <pc:sldMk cId="1744291019" sldId="1240"/>
            <ac:spMk id="213" creationId="{C96B9135-4497-4503-B482-AE94CE18FD44}"/>
          </ac:spMkLst>
        </pc:spChg>
        <pc:spChg chg="mod">
          <ac:chgData name="Rebecca Salles" userId="66a2db3d815e233f" providerId="LiveId" clId="{4564D9FB-F01E-44BE-8594-DD5A92BDF058}" dt="2020-12-07T22:31:50.880" v="5565"/>
          <ac:spMkLst>
            <pc:docMk/>
            <pc:sldMk cId="1744291019" sldId="1240"/>
            <ac:spMk id="216" creationId="{6BDCF19F-7F0A-4BB3-B4A2-00296C97ED5F}"/>
          </ac:spMkLst>
        </pc:spChg>
        <pc:spChg chg="mod">
          <ac:chgData name="Rebecca Salles" userId="66a2db3d815e233f" providerId="LiveId" clId="{4564D9FB-F01E-44BE-8594-DD5A92BDF058}" dt="2020-12-07T22:31:50.880" v="5565"/>
          <ac:spMkLst>
            <pc:docMk/>
            <pc:sldMk cId="1744291019" sldId="1240"/>
            <ac:spMk id="217" creationId="{A1031A78-DD6C-4ABB-B459-C0DB1F3A8ED7}"/>
          </ac:spMkLst>
        </pc:spChg>
        <pc:spChg chg="mod">
          <ac:chgData name="Rebecca Salles" userId="66a2db3d815e233f" providerId="LiveId" clId="{4564D9FB-F01E-44BE-8594-DD5A92BDF058}" dt="2020-12-07T22:31:50.880" v="5565"/>
          <ac:spMkLst>
            <pc:docMk/>
            <pc:sldMk cId="1744291019" sldId="1240"/>
            <ac:spMk id="226" creationId="{62690DC0-2A7C-488E-B47F-75C5A350D39F}"/>
          </ac:spMkLst>
        </pc:spChg>
        <pc:spChg chg="mod">
          <ac:chgData name="Rebecca Salles" userId="66a2db3d815e233f" providerId="LiveId" clId="{4564D9FB-F01E-44BE-8594-DD5A92BDF058}" dt="2020-12-07T22:31:50.880" v="5565"/>
          <ac:spMkLst>
            <pc:docMk/>
            <pc:sldMk cId="1744291019" sldId="1240"/>
            <ac:spMk id="231" creationId="{127D6ABE-B6FE-4D44-88F6-DB6266C6E3F3}"/>
          </ac:spMkLst>
        </pc:spChg>
        <pc:spChg chg="mod">
          <ac:chgData name="Rebecca Salles" userId="66a2db3d815e233f" providerId="LiveId" clId="{4564D9FB-F01E-44BE-8594-DD5A92BDF058}" dt="2020-12-07T22:31:50.880" v="5565"/>
          <ac:spMkLst>
            <pc:docMk/>
            <pc:sldMk cId="1744291019" sldId="1240"/>
            <ac:spMk id="232" creationId="{22AC9F8A-C7C9-4BD5-A9BF-6B80C1A223B4}"/>
          </ac:spMkLst>
        </pc:spChg>
        <pc:spChg chg="mod">
          <ac:chgData name="Rebecca Salles" userId="66a2db3d815e233f" providerId="LiveId" clId="{4564D9FB-F01E-44BE-8594-DD5A92BDF058}" dt="2020-12-07T22:31:50.880" v="5565"/>
          <ac:spMkLst>
            <pc:docMk/>
            <pc:sldMk cId="1744291019" sldId="1240"/>
            <ac:spMk id="233" creationId="{950C86ED-9E4B-45BB-894C-98FD281CA360}"/>
          </ac:spMkLst>
        </pc:spChg>
        <pc:spChg chg="mod">
          <ac:chgData name="Rebecca Salles" userId="66a2db3d815e233f" providerId="LiveId" clId="{4564D9FB-F01E-44BE-8594-DD5A92BDF058}" dt="2020-12-07T22:31:50.880" v="5565"/>
          <ac:spMkLst>
            <pc:docMk/>
            <pc:sldMk cId="1744291019" sldId="1240"/>
            <ac:spMk id="234" creationId="{D5D9DBB6-B0F8-49A3-BC87-E00C0C18362F}"/>
          </ac:spMkLst>
        </pc:spChg>
        <pc:spChg chg="mod">
          <ac:chgData name="Rebecca Salles" userId="66a2db3d815e233f" providerId="LiveId" clId="{4564D9FB-F01E-44BE-8594-DD5A92BDF058}" dt="2020-12-07T22:31:50.880" v="5565"/>
          <ac:spMkLst>
            <pc:docMk/>
            <pc:sldMk cId="1744291019" sldId="1240"/>
            <ac:spMk id="235" creationId="{8B62A716-940F-4CE1-8B3E-8B1A7F06F407}"/>
          </ac:spMkLst>
        </pc:spChg>
        <pc:spChg chg="mod">
          <ac:chgData name="Rebecca Salles" userId="66a2db3d815e233f" providerId="LiveId" clId="{4564D9FB-F01E-44BE-8594-DD5A92BDF058}" dt="2020-12-07T22:31:50.880" v="5565"/>
          <ac:spMkLst>
            <pc:docMk/>
            <pc:sldMk cId="1744291019" sldId="1240"/>
            <ac:spMk id="236" creationId="{DCD6D118-1C86-4FBF-814B-1C3B7708B9E7}"/>
          </ac:spMkLst>
        </pc:spChg>
        <pc:spChg chg="mod">
          <ac:chgData name="Rebecca Salles" userId="66a2db3d815e233f" providerId="LiveId" clId="{4564D9FB-F01E-44BE-8594-DD5A92BDF058}" dt="2020-12-07T22:31:50.880" v="5565"/>
          <ac:spMkLst>
            <pc:docMk/>
            <pc:sldMk cId="1744291019" sldId="1240"/>
            <ac:spMk id="237" creationId="{6C81AA99-7CFB-40A3-A850-E4518130D419}"/>
          </ac:spMkLst>
        </pc:spChg>
        <pc:spChg chg="mod">
          <ac:chgData name="Rebecca Salles" userId="66a2db3d815e233f" providerId="LiveId" clId="{4564D9FB-F01E-44BE-8594-DD5A92BDF058}" dt="2020-12-07T22:31:50.880" v="5565"/>
          <ac:spMkLst>
            <pc:docMk/>
            <pc:sldMk cId="1744291019" sldId="1240"/>
            <ac:spMk id="238" creationId="{66D4B5F7-8601-4052-87A8-D6F0585A64D0}"/>
          </ac:spMkLst>
        </pc:spChg>
        <pc:spChg chg="mod">
          <ac:chgData name="Rebecca Salles" userId="66a2db3d815e233f" providerId="LiveId" clId="{4564D9FB-F01E-44BE-8594-DD5A92BDF058}" dt="2020-12-07T22:31:50.880" v="5565"/>
          <ac:spMkLst>
            <pc:docMk/>
            <pc:sldMk cId="1744291019" sldId="1240"/>
            <ac:spMk id="239" creationId="{6AF09FE4-8961-4808-BA5E-90D9ACCFF466}"/>
          </ac:spMkLst>
        </pc:spChg>
        <pc:spChg chg="mod">
          <ac:chgData name="Rebecca Salles" userId="66a2db3d815e233f" providerId="LiveId" clId="{4564D9FB-F01E-44BE-8594-DD5A92BDF058}" dt="2020-12-07T22:31:50.880" v="5565"/>
          <ac:spMkLst>
            <pc:docMk/>
            <pc:sldMk cId="1744291019" sldId="1240"/>
            <ac:spMk id="240" creationId="{078E7B2D-12C9-408B-82E2-542EA9715531}"/>
          </ac:spMkLst>
        </pc:spChg>
        <pc:spChg chg="mod">
          <ac:chgData name="Rebecca Salles" userId="66a2db3d815e233f" providerId="LiveId" clId="{4564D9FB-F01E-44BE-8594-DD5A92BDF058}" dt="2020-12-07T22:32:30.270" v="5571" actId="20577"/>
          <ac:spMkLst>
            <pc:docMk/>
            <pc:sldMk cId="1744291019" sldId="1240"/>
            <ac:spMk id="241" creationId="{D7DE4B6C-F7C7-4A77-BC29-CE9E6A5FE1FC}"/>
          </ac:spMkLst>
        </pc:spChg>
        <pc:spChg chg="mod">
          <ac:chgData name="Rebecca Salles" userId="66a2db3d815e233f" providerId="LiveId" clId="{4564D9FB-F01E-44BE-8594-DD5A92BDF058}" dt="2020-12-07T22:32:48.710" v="5583" actId="20577"/>
          <ac:spMkLst>
            <pc:docMk/>
            <pc:sldMk cId="1744291019" sldId="1240"/>
            <ac:spMk id="242" creationId="{A21110AC-2A2B-4275-AA61-2BDC9BA76D1F}"/>
          </ac:spMkLst>
        </pc:spChg>
        <pc:spChg chg="del mod">
          <ac:chgData name="Rebecca Salles" userId="66a2db3d815e233f" providerId="LiveId" clId="{4564D9FB-F01E-44BE-8594-DD5A92BDF058}" dt="2020-12-07T22:37:15.260" v="5712" actId="478"/>
          <ac:spMkLst>
            <pc:docMk/>
            <pc:sldMk cId="1744291019" sldId="1240"/>
            <ac:spMk id="258" creationId="{12523397-8236-4A18-9CDC-C77B224E6057}"/>
          </ac:spMkLst>
        </pc:spChg>
        <pc:spChg chg="mod">
          <ac:chgData name="Rebecca Salles" userId="66a2db3d815e233f" providerId="LiveId" clId="{4564D9FB-F01E-44BE-8594-DD5A92BDF058}" dt="2020-12-07T22:36:55.821" v="5710" actId="165"/>
          <ac:spMkLst>
            <pc:docMk/>
            <pc:sldMk cId="1744291019" sldId="1240"/>
            <ac:spMk id="259" creationId="{904AF180-ADC1-42DF-891F-E870E85DFFD9}"/>
          </ac:spMkLst>
        </pc:spChg>
        <pc:spChg chg="mod">
          <ac:chgData name="Rebecca Salles" userId="66a2db3d815e233f" providerId="LiveId" clId="{4564D9FB-F01E-44BE-8594-DD5A92BDF058}" dt="2020-12-07T22:36:55.821" v="5710" actId="165"/>
          <ac:spMkLst>
            <pc:docMk/>
            <pc:sldMk cId="1744291019" sldId="1240"/>
            <ac:spMk id="260" creationId="{F103CBA1-7918-4765-ACE1-CCDC6538ABA6}"/>
          </ac:spMkLst>
        </pc:spChg>
        <pc:spChg chg="mod">
          <ac:chgData name="Rebecca Salles" userId="66a2db3d815e233f" providerId="LiveId" clId="{4564D9FB-F01E-44BE-8594-DD5A92BDF058}" dt="2020-12-07T22:36:55.821" v="5710" actId="165"/>
          <ac:spMkLst>
            <pc:docMk/>
            <pc:sldMk cId="1744291019" sldId="1240"/>
            <ac:spMk id="261" creationId="{7398EC18-CE39-4541-9FFE-2133E10B8FBC}"/>
          </ac:spMkLst>
        </pc:spChg>
        <pc:spChg chg="mod">
          <ac:chgData name="Rebecca Salles" userId="66a2db3d815e233f" providerId="LiveId" clId="{4564D9FB-F01E-44BE-8594-DD5A92BDF058}" dt="2020-12-07T22:36:55.821" v="5710" actId="165"/>
          <ac:spMkLst>
            <pc:docMk/>
            <pc:sldMk cId="1744291019" sldId="1240"/>
            <ac:spMk id="262" creationId="{D7B83708-03A9-463F-A9D7-4A393512F9FF}"/>
          </ac:spMkLst>
        </pc:spChg>
        <pc:spChg chg="mod">
          <ac:chgData name="Rebecca Salles" userId="66a2db3d815e233f" providerId="LiveId" clId="{4564D9FB-F01E-44BE-8594-DD5A92BDF058}" dt="2020-12-07T22:36:55.821" v="5710" actId="165"/>
          <ac:spMkLst>
            <pc:docMk/>
            <pc:sldMk cId="1744291019" sldId="1240"/>
            <ac:spMk id="263" creationId="{24784872-36DF-4958-A817-F6AAFEF691FC}"/>
          </ac:spMkLst>
        </pc:spChg>
        <pc:spChg chg="mod">
          <ac:chgData name="Rebecca Salles" userId="66a2db3d815e233f" providerId="LiveId" clId="{4564D9FB-F01E-44BE-8594-DD5A92BDF058}" dt="2020-12-07T22:36:55.821" v="5710" actId="165"/>
          <ac:spMkLst>
            <pc:docMk/>
            <pc:sldMk cId="1744291019" sldId="1240"/>
            <ac:spMk id="264" creationId="{ADF1D4C6-973F-4FA2-8C65-9EEB5FC9D320}"/>
          </ac:spMkLst>
        </pc:spChg>
        <pc:spChg chg="mod">
          <ac:chgData name="Rebecca Salles" userId="66a2db3d815e233f" providerId="LiveId" clId="{4564D9FB-F01E-44BE-8594-DD5A92BDF058}" dt="2020-12-07T22:32:33.027" v="5573" actId="20577"/>
          <ac:spMkLst>
            <pc:docMk/>
            <pc:sldMk cId="1744291019" sldId="1240"/>
            <ac:spMk id="265" creationId="{216A10AE-5B38-456B-A146-92790A5ECA9F}"/>
          </ac:spMkLst>
        </pc:spChg>
        <pc:spChg chg="mod">
          <ac:chgData name="Rebecca Salles" userId="66a2db3d815e233f" providerId="LiveId" clId="{4564D9FB-F01E-44BE-8594-DD5A92BDF058}" dt="2020-12-07T22:32:42.287" v="5577" actId="20577"/>
          <ac:spMkLst>
            <pc:docMk/>
            <pc:sldMk cId="1744291019" sldId="1240"/>
            <ac:spMk id="266" creationId="{D35A81BF-7019-42CC-8257-9AC5B989C604}"/>
          </ac:spMkLst>
        </pc:spChg>
        <pc:spChg chg="mod">
          <ac:chgData name="Rebecca Salles" userId="66a2db3d815e233f" providerId="LiveId" clId="{4564D9FB-F01E-44BE-8594-DD5A92BDF058}" dt="2020-12-07T22:32:36.951" v="5575" actId="20577"/>
          <ac:spMkLst>
            <pc:docMk/>
            <pc:sldMk cId="1744291019" sldId="1240"/>
            <ac:spMk id="267" creationId="{52532AC0-2983-4DE5-AD4A-3FDA4173B91D}"/>
          </ac:spMkLst>
        </pc:spChg>
        <pc:spChg chg="mod">
          <ac:chgData name="Rebecca Salles" userId="66a2db3d815e233f" providerId="LiveId" clId="{4564D9FB-F01E-44BE-8594-DD5A92BDF058}" dt="2020-12-07T22:32:45.926" v="5581" actId="20577"/>
          <ac:spMkLst>
            <pc:docMk/>
            <pc:sldMk cId="1744291019" sldId="1240"/>
            <ac:spMk id="268" creationId="{A0D51F0E-4A20-44C8-931B-71E5A38FA3C5}"/>
          </ac:spMkLst>
        </pc:spChg>
        <pc:spChg chg="mod">
          <ac:chgData name="Rebecca Salles" userId="66a2db3d815e233f" providerId="LiveId" clId="{4564D9FB-F01E-44BE-8594-DD5A92BDF058}" dt="2020-12-07T22:32:44.391" v="5579" actId="20577"/>
          <ac:spMkLst>
            <pc:docMk/>
            <pc:sldMk cId="1744291019" sldId="1240"/>
            <ac:spMk id="269" creationId="{D2D3CF4E-BB54-4EDA-A563-6D3EC2957D45}"/>
          </ac:spMkLst>
        </pc:spChg>
        <pc:spChg chg="mod">
          <ac:chgData name="Rebecca Salles" userId="66a2db3d815e233f" providerId="LiveId" clId="{4564D9FB-F01E-44BE-8594-DD5A92BDF058}" dt="2020-12-07T22:36:55.821" v="5710" actId="165"/>
          <ac:spMkLst>
            <pc:docMk/>
            <pc:sldMk cId="1744291019" sldId="1240"/>
            <ac:spMk id="290" creationId="{99FBD266-B0A9-42A1-A801-80462CB4976B}"/>
          </ac:spMkLst>
        </pc:spChg>
        <pc:spChg chg="del mod">
          <ac:chgData name="Rebecca Salles" userId="66a2db3d815e233f" providerId="LiveId" clId="{4564D9FB-F01E-44BE-8594-DD5A92BDF058}" dt="2020-12-07T22:39:52.510" v="5766" actId="478"/>
          <ac:spMkLst>
            <pc:docMk/>
            <pc:sldMk cId="1744291019" sldId="1240"/>
            <ac:spMk id="298" creationId="{2A90FD54-4E90-41FA-BAC8-D3C1EC729604}"/>
          </ac:spMkLst>
        </pc:spChg>
        <pc:spChg chg="del mod">
          <ac:chgData name="Rebecca Salles" userId="66a2db3d815e233f" providerId="LiveId" clId="{4564D9FB-F01E-44BE-8594-DD5A92BDF058}" dt="2020-12-07T22:39:44.118" v="5764" actId="478"/>
          <ac:spMkLst>
            <pc:docMk/>
            <pc:sldMk cId="1744291019" sldId="1240"/>
            <ac:spMk id="306" creationId="{B3B13AFD-27FA-43A8-9586-FF25873968A7}"/>
          </ac:spMkLst>
        </pc:spChg>
        <pc:spChg chg="mod">
          <ac:chgData name="Rebecca Salles" userId="66a2db3d815e233f" providerId="LiveId" clId="{4564D9FB-F01E-44BE-8594-DD5A92BDF058}" dt="2020-12-07T22:32:51.495" v="5585" actId="20577"/>
          <ac:spMkLst>
            <pc:docMk/>
            <pc:sldMk cId="1744291019" sldId="1240"/>
            <ac:spMk id="309" creationId="{A1184D21-9000-4E50-A204-FC23590D2536}"/>
          </ac:spMkLst>
        </pc:spChg>
        <pc:spChg chg="mod">
          <ac:chgData name="Rebecca Salles" userId="66a2db3d815e233f" providerId="LiveId" clId="{4564D9FB-F01E-44BE-8594-DD5A92BDF058}" dt="2020-12-07T22:32:53.430" v="5587" actId="20577"/>
          <ac:spMkLst>
            <pc:docMk/>
            <pc:sldMk cId="1744291019" sldId="1240"/>
            <ac:spMk id="310" creationId="{98E3CC26-B347-49E0-BF24-314122E054E8}"/>
          </ac:spMkLst>
        </pc:spChg>
        <pc:spChg chg="mod">
          <ac:chgData name="Rebecca Salles" userId="66a2db3d815e233f" providerId="LiveId" clId="{4564D9FB-F01E-44BE-8594-DD5A92BDF058}" dt="2020-12-07T22:32:57.950" v="5591" actId="20577"/>
          <ac:spMkLst>
            <pc:docMk/>
            <pc:sldMk cId="1744291019" sldId="1240"/>
            <ac:spMk id="311" creationId="{E02FB82E-548D-4FC0-86B1-C42139981E0A}"/>
          </ac:spMkLst>
        </pc:spChg>
        <pc:spChg chg="mod">
          <ac:chgData name="Rebecca Salles" userId="66a2db3d815e233f" providerId="LiveId" clId="{4564D9FB-F01E-44BE-8594-DD5A92BDF058}" dt="2020-12-07T22:32:55.687" v="5589" actId="20577"/>
          <ac:spMkLst>
            <pc:docMk/>
            <pc:sldMk cId="1744291019" sldId="1240"/>
            <ac:spMk id="312" creationId="{542B152E-5A8C-4AC5-8105-E9C85231BD02}"/>
          </ac:spMkLst>
        </pc:spChg>
        <pc:spChg chg="mod">
          <ac:chgData name="Rebecca Salles" userId="66a2db3d815e233f" providerId="LiveId" clId="{4564D9FB-F01E-44BE-8594-DD5A92BDF058}" dt="2020-12-07T22:32:59.991" v="5593" actId="20577"/>
          <ac:spMkLst>
            <pc:docMk/>
            <pc:sldMk cId="1744291019" sldId="1240"/>
            <ac:spMk id="313" creationId="{3DD5457D-FA78-40CA-8004-1F5B89ABC628}"/>
          </ac:spMkLst>
        </pc:spChg>
        <pc:spChg chg="mod">
          <ac:chgData name="Rebecca Salles" userId="66a2db3d815e233f" providerId="LiveId" clId="{4564D9FB-F01E-44BE-8594-DD5A92BDF058}" dt="2020-09-18T17:58:51.018" v="2352" actId="165"/>
          <ac:spMkLst>
            <pc:docMk/>
            <pc:sldMk cId="1744291019" sldId="1240"/>
            <ac:spMk id="313" creationId="{60C5EA12-91D1-4604-A207-259CF1672795}"/>
          </ac:spMkLst>
        </pc:spChg>
        <pc:spChg chg="mod">
          <ac:chgData name="Rebecca Salles" userId="66a2db3d815e233f" providerId="LiveId" clId="{4564D9FB-F01E-44BE-8594-DD5A92BDF058}" dt="2020-12-07T22:33:02.391" v="5595" actId="20577"/>
          <ac:spMkLst>
            <pc:docMk/>
            <pc:sldMk cId="1744291019" sldId="1240"/>
            <ac:spMk id="314" creationId="{DD76388E-E1B7-4C9E-A408-20C05136A95F}"/>
          </ac:spMkLst>
        </pc:spChg>
        <pc:spChg chg="mod">
          <ac:chgData name="Rebecca Salles" userId="66a2db3d815e233f" providerId="LiveId" clId="{4564D9FB-F01E-44BE-8594-DD5A92BDF058}" dt="2020-12-07T22:31:50.880" v="5565"/>
          <ac:spMkLst>
            <pc:docMk/>
            <pc:sldMk cId="1744291019" sldId="1240"/>
            <ac:spMk id="315" creationId="{6A503792-4FC3-48D8-8081-470FA6419638}"/>
          </ac:spMkLst>
        </pc:spChg>
        <pc:spChg chg="mod">
          <ac:chgData name="Rebecca Salles" userId="66a2db3d815e233f" providerId="LiveId" clId="{4564D9FB-F01E-44BE-8594-DD5A92BDF058}" dt="2020-12-07T22:33:06.446" v="5599" actId="20577"/>
          <ac:spMkLst>
            <pc:docMk/>
            <pc:sldMk cId="1744291019" sldId="1240"/>
            <ac:spMk id="316" creationId="{600CEC82-62DD-4021-BCE1-59A811A6E40E}"/>
          </ac:spMkLst>
        </pc:spChg>
        <pc:spChg chg="del">
          <ac:chgData name="Rebecca Salles" userId="66a2db3d815e233f" providerId="LiveId" clId="{4564D9FB-F01E-44BE-8594-DD5A92BDF058}" dt="2020-09-18T17:57:17.761" v="2344" actId="478"/>
          <ac:spMkLst>
            <pc:docMk/>
            <pc:sldMk cId="1744291019" sldId="1240"/>
            <ac:spMk id="319" creationId="{8F1D5A7B-8725-467C-AEC5-73FB506B6CE3}"/>
          </ac:spMkLst>
        </pc:spChg>
        <pc:spChg chg="mod">
          <ac:chgData name="Rebecca Salles" userId="66a2db3d815e233f" providerId="LiveId" clId="{4564D9FB-F01E-44BE-8594-DD5A92BDF058}" dt="2020-09-18T17:58:51.018" v="2352" actId="165"/>
          <ac:spMkLst>
            <pc:docMk/>
            <pc:sldMk cId="1744291019" sldId="1240"/>
            <ac:spMk id="326" creationId="{452781A3-5B6D-4480-948E-86129DB5FA22}"/>
          </ac:spMkLst>
        </pc:spChg>
        <pc:spChg chg="mod">
          <ac:chgData name="Rebecca Salles" userId="66a2db3d815e233f" providerId="LiveId" clId="{4564D9FB-F01E-44BE-8594-DD5A92BDF058}" dt="2020-12-07T22:41:41.853" v="5842" actId="20577"/>
          <ac:spMkLst>
            <pc:docMk/>
            <pc:sldMk cId="1744291019" sldId="1240"/>
            <ac:spMk id="330" creationId="{0D5C72E4-7CE4-418D-959F-1721E4ED587F}"/>
          </ac:spMkLst>
        </pc:spChg>
        <pc:spChg chg="mod">
          <ac:chgData name="Rebecca Salles" userId="66a2db3d815e233f" providerId="LiveId" clId="{4564D9FB-F01E-44BE-8594-DD5A92BDF058}" dt="2020-12-07T22:36:55.821" v="5710" actId="165"/>
          <ac:spMkLst>
            <pc:docMk/>
            <pc:sldMk cId="1744291019" sldId="1240"/>
            <ac:spMk id="334" creationId="{34035332-EA7C-4B17-A473-9E22A801E9FA}"/>
          </ac:spMkLst>
        </pc:spChg>
        <pc:spChg chg="del">
          <ac:chgData name="Rebecca Salles" userId="66a2db3d815e233f" providerId="LiveId" clId="{4564D9FB-F01E-44BE-8594-DD5A92BDF058}" dt="2020-09-18T17:56:06.872" v="2321" actId="478"/>
          <ac:spMkLst>
            <pc:docMk/>
            <pc:sldMk cId="1744291019" sldId="1240"/>
            <ac:spMk id="338" creationId="{262572BD-E519-463E-85F5-7582B7A627F3}"/>
          </ac:spMkLst>
        </pc:spChg>
        <pc:spChg chg="mod">
          <ac:chgData name="Rebecca Salles" userId="66a2db3d815e233f" providerId="LiveId" clId="{4564D9FB-F01E-44BE-8594-DD5A92BDF058}" dt="2020-12-07T17:35:21.043" v="3607"/>
          <ac:spMkLst>
            <pc:docMk/>
            <pc:sldMk cId="1744291019" sldId="1240"/>
            <ac:spMk id="358" creationId="{569870F7-D449-4DA8-8496-57F0E6F56AD4}"/>
          </ac:spMkLst>
        </pc:spChg>
        <pc:spChg chg="mod">
          <ac:chgData name="Rebecca Salles" userId="66a2db3d815e233f" providerId="LiveId" clId="{4564D9FB-F01E-44BE-8594-DD5A92BDF058}" dt="2020-12-07T17:35:21.043" v="3607"/>
          <ac:spMkLst>
            <pc:docMk/>
            <pc:sldMk cId="1744291019" sldId="1240"/>
            <ac:spMk id="359" creationId="{DC1E9878-66D1-4C96-82E6-152196AE8F7D}"/>
          </ac:spMkLst>
        </pc:spChg>
        <pc:spChg chg="mod">
          <ac:chgData name="Rebecca Salles" userId="66a2db3d815e233f" providerId="LiveId" clId="{4564D9FB-F01E-44BE-8594-DD5A92BDF058}" dt="2020-12-07T17:35:21.043" v="3607"/>
          <ac:spMkLst>
            <pc:docMk/>
            <pc:sldMk cId="1744291019" sldId="1240"/>
            <ac:spMk id="360" creationId="{0735FCD4-A9CE-408F-90F5-710FCF49E960}"/>
          </ac:spMkLst>
        </pc:spChg>
        <pc:spChg chg="mod">
          <ac:chgData name="Rebecca Salles" userId="66a2db3d815e233f" providerId="LiveId" clId="{4564D9FB-F01E-44BE-8594-DD5A92BDF058}" dt="2020-12-07T17:35:21.043" v="3607"/>
          <ac:spMkLst>
            <pc:docMk/>
            <pc:sldMk cId="1744291019" sldId="1240"/>
            <ac:spMk id="361" creationId="{64BB7598-EAA5-4CE3-867B-BD56A5E5A8A9}"/>
          </ac:spMkLst>
        </pc:spChg>
        <pc:spChg chg="mod">
          <ac:chgData name="Rebecca Salles" userId="66a2db3d815e233f" providerId="LiveId" clId="{4564D9FB-F01E-44BE-8594-DD5A92BDF058}" dt="2020-12-07T17:35:21.043" v="3607"/>
          <ac:spMkLst>
            <pc:docMk/>
            <pc:sldMk cId="1744291019" sldId="1240"/>
            <ac:spMk id="367" creationId="{54F23CF5-38A2-4DEB-9E5D-59E8C153737C}"/>
          </ac:spMkLst>
        </pc:spChg>
        <pc:spChg chg="mod">
          <ac:chgData name="Rebecca Salles" userId="66a2db3d815e233f" providerId="LiveId" clId="{4564D9FB-F01E-44BE-8594-DD5A92BDF058}" dt="2020-12-07T17:35:21.043" v="3607"/>
          <ac:spMkLst>
            <pc:docMk/>
            <pc:sldMk cId="1744291019" sldId="1240"/>
            <ac:spMk id="369" creationId="{64674A50-C9C4-4159-B067-9E510474F576}"/>
          </ac:spMkLst>
        </pc:spChg>
        <pc:spChg chg="mod">
          <ac:chgData name="Rebecca Salles" userId="66a2db3d815e233f" providerId="LiveId" clId="{4564D9FB-F01E-44BE-8594-DD5A92BDF058}" dt="2020-12-07T17:35:21.043" v="3607"/>
          <ac:spMkLst>
            <pc:docMk/>
            <pc:sldMk cId="1744291019" sldId="1240"/>
            <ac:spMk id="371" creationId="{29CE795E-CAA6-4F97-B0E9-5B59C2C62CD5}"/>
          </ac:spMkLst>
        </pc:spChg>
        <pc:spChg chg="mod">
          <ac:chgData name="Rebecca Salles" userId="66a2db3d815e233f" providerId="LiveId" clId="{4564D9FB-F01E-44BE-8594-DD5A92BDF058}" dt="2020-12-07T17:35:21.043" v="3607"/>
          <ac:spMkLst>
            <pc:docMk/>
            <pc:sldMk cId="1744291019" sldId="1240"/>
            <ac:spMk id="373" creationId="{2C1C6AB5-25CB-4E9D-93EB-2CFC3B948B1A}"/>
          </ac:spMkLst>
        </pc:spChg>
        <pc:spChg chg="del">
          <ac:chgData name="Rebecca Salles" userId="66a2db3d815e233f" providerId="LiveId" clId="{4564D9FB-F01E-44BE-8594-DD5A92BDF058}" dt="2020-09-18T17:59:28.446" v="2365" actId="478"/>
          <ac:spMkLst>
            <pc:docMk/>
            <pc:sldMk cId="1744291019" sldId="1240"/>
            <ac:spMk id="379" creationId="{65B0C129-467F-4FA9-9A51-D01C1F4853D5}"/>
          </ac:spMkLst>
        </pc:spChg>
        <pc:spChg chg="del">
          <ac:chgData name="Rebecca Salles" userId="66a2db3d815e233f" providerId="LiveId" clId="{4564D9FB-F01E-44BE-8594-DD5A92BDF058}" dt="2020-09-18T17:59:25.408" v="2364" actId="478"/>
          <ac:spMkLst>
            <pc:docMk/>
            <pc:sldMk cId="1744291019" sldId="1240"/>
            <ac:spMk id="380" creationId="{C9EDAA16-E627-4610-9F9C-F71F0940A694}"/>
          </ac:spMkLst>
        </pc:spChg>
        <pc:spChg chg="mod">
          <ac:chgData name="Rebecca Salles" userId="66a2db3d815e233f" providerId="LiveId" clId="{4564D9FB-F01E-44BE-8594-DD5A92BDF058}" dt="2020-12-07T22:31:50.880" v="5565"/>
          <ac:spMkLst>
            <pc:docMk/>
            <pc:sldMk cId="1744291019" sldId="1240"/>
            <ac:spMk id="380" creationId="{FEE662F5-6510-47FD-80C8-CDF6C6E8CDB5}"/>
          </ac:spMkLst>
        </pc:spChg>
        <pc:spChg chg="mod">
          <ac:chgData name="Rebecca Salles" userId="66a2db3d815e233f" providerId="LiveId" clId="{4564D9FB-F01E-44BE-8594-DD5A92BDF058}" dt="2020-12-07T17:35:21.043" v="3607"/>
          <ac:spMkLst>
            <pc:docMk/>
            <pc:sldMk cId="1744291019" sldId="1240"/>
            <ac:spMk id="381" creationId="{35723EF0-E496-4435-A98D-D9A234861AFA}"/>
          </ac:spMkLst>
        </pc:spChg>
        <pc:spChg chg="mod">
          <ac:chgData name="Rebecca Salles" userId="66a2db3d815e233f" providerId="LiveId" clId="{4564D9FB-F01E-44BE-8594-DD5A92BDF058}" dt="2020-12-07T17:35:21.043" v="3607"/>
          <ac:spMkLst>
            <pc:docMk/>
            <pc:sldMk cId="1744291019" sldId="1240"/>
            <ac:spMk id="382" creationId="{52BB5F82-1FEB-4714-800E-BFE17FDA5FA7}"/>
          </ac:spMkLst>
        </pc:spChg>
        <pc:spChg chg="mod">
          <ac:chgData name="Rebecca Salles" userId="66a2db3d815e233f" providerId="LiveId" clId="{4564D9FB-F01E-44BE-8594-DD5A92BDF058}" dt="2020-12-07T17:35:21.043" v="3607"/>
          <ac:spMkLst>
            <pc:docMk/>
            <pc:sldMk cId="1744291019" sldId="1240"/>
            <ac:spMk id="384" creationId="{91BD744C-6BCB-4596-A477-E001E64DC161}"/>
          </ac:spMkLst>
        </pc:spChg>
        <pc:spChg chg="mod">
          <ac:chgData name="Rebecca Salles" userId="66a2db3d815e233f" providerId="LiveId" clId="{4564D9FB-F01E-44BE-8594-DD5A92BDF058}" dt="2020-12-07T17:35:21.043" v="3607"/>
          <ac:spMkLst>
            <pc:docMk/>
            <pc:sldMk cId="1744291019" sldId="1240"/>
            <ac:spMk id="389" creationId="{CFFF2860-A94A-47E8-A5AC-653090588C47}"/>
          </ac:spMkLst>
        </pc:spChg>
        <pc:spChg chg="mod">
          <ac:chgData name="Rebecca Salles" userId="66a2db3d815e233f" providerId="LiveId" clId="{4564D9FB-F01E-44BE-8594-DD5A92BDF058}" dt="2020-12-07T17:35:21.043" v="3607"/>
          <ac:spMkLst>
            <pc:docMk/>
            <pc:sldMk cId="1744291019" sldId="1240"/>
            <ac:spMk id="391" creationId="{ECAC5CAD-4F96-4F5B-8336-30FCA984BA2F}"/>
          </ac:spMkLst>
        </pc:spChg>
        <pc:spChg chg="mod">
          <ac:chgData name="Rebecca Salles" userId="66a2db3d815e233f" providerId="LiveId" clId="{4564D9FB-F01E-44BE-8594-DD5A92BDF058}" dt="2020-12-07T17:35:21.043" v="3607"/>
          <ac:spMkLst>
            <pc:docMk/>
            <pc:sldMk cId="1744291019" sldId="1240"/>
            <ac:spMk id="393" creationId="{451E515F-CCC0-4F88-9470-2AFDB0035A32}"/>
          </ac:spMkLst>
        </pc:spChg>
        <pc:spChg chg="mod">
          <ac:chgData name="Rebecca Salles" userId="66a2db3d815e233f" providerId="LiveId" clId="{4564D9FB-F01E-44BE-8594-DD5A92BDF058}" dt="2020-12-07T22:31:50.880" v="5565"/>
          <ac:spMkLst>
            <pc:docMk/>
            <pc:sldMk cId="1744291019" sldId="1240"/>
            <ac:spMk id="394" creationId="{B8E51FFD-55C0-4401-859C-E4AAB9667125}"/>
          </ac:spMkLst>
        </pc:spChg>
        <pc:spChg chg="mod">
          <ac:chgData name="Rebecca Salles" userId="66a2db3d815e233f" providerId="LiveId" clId="{4564D9FB-F01E-44BE-8594-DD5A92BDF058}" dt="2020-12-07T22:31:50.880" v="5565"/>
          <ac:spMkLst>
            <pc:docMk/>
            <pc:sldMk cId="1744291019" sldId="1240"/>
            <ac:spMk id="395" creationId="{5EA2AACA-AEFF-404D-869E-F0D978A7D9F5}"/>
          </ac:spMkLst>
        </pc:spChg>
        <pc:spChg chg="mod">
          <ac:chgData name="Rebecca Salles" userId="66a2db3d815e233f" providerId="LiveId" clId="{4564D9FB-F01E-44BE-8594-DD5A92BDF058}" dt="2020-12-07T22:31:50.880" v="5565"/>
          <ac:spMkLst>
            <pc:docMk/>
            <pc:sldMk cId="1744291019" sldId="1240"/>
            <ac:spMk id="396" creationId="{C634F13F-66B3-4256-BF10-54F3B1F9E14D}"/>
          </ac:spMkLst>
        </pc:spChg>
        <pc:spChg chg="mod">
          <ac:chgData name="Rebecca Salles" userId="66a2db3d815e233f" providerId="LiveId" clId="{4564D9FB-F01E-44BE-8594-DD5A92BDF058}" dt="2020-12-07T22:31:50.880" v="5565"/>
          <ac:spMkLst>
            <pc:docMk/>
            <pc:sldMk cId="1744291019" sldId="1240"/>
            <ac:spMk id="397" creationId="{9E42DC23-ED9C-409E-8B52-8CBEF88E058C}"/>
          </ac:spMkLst>
        </pc:spChg>
        <pc:spChg chg="mod">
          <ac:chgData name="Rebecca Salles" userId="66a2db3d815e233f" providerId="LiveId" clId="{4564D9FB-F01E-44BE-8594-DD5A92BDF058}" dt="2020-12-07T22:31:50.880" v="5565"/>
          <ac:spMkLst>
            <pc:docMk/>
            <pc:sldMk cId="1744291019" sldId="1240"/>
            <ac:spMk id="398" creationId="{0524460C-C482-4B7C-8157-7B29C48C471E}"/>
          </ac:spMkLst>
        </pc:spChg>
        <pc:spChg chg="mod">
          <ac:chgData name="Rebecca Salles" userId="66a2db3d815e233f" providerId="LiveId" clId="{4564D9FB-F01E-44BE-8594-DD5A92BDF058}" dt="2020-12-07T22:31:50.880" v="5565"/>
          <ac:spMkLst>
            <pc:docMk/>
            <pc:sldMk cId="1744291019" sldId="1240"/>
            <ac:spMk id="399" creationId="{04DD52E4-52F1-48D3-8999-94E2CEC18FF5}"/>
          </ac:spMkLst>
        </pc:spChg>
        <pc:spChg chg="mod">
          <ac:chgData name="Rebecca Salles" userId="66a2db3d815e233f" providerId="LiveId" clId="{4564D9FB-F01E-44BE-8594-DD5A92BDF058}" dt="2020-12-07T22:31:50.880" v="5565"/>
          <ac:spMkLst>
            <pc:docMk/>
            <pc:sldMk cId="1744291019" sldId="1240"/>
            <ac:spMk id="420" creationId="{9FEBF4E8-FD8E-4BD6-8BB8-E8E8A17507C6}"/>
          </ac:spMkLst>
        </pc:spChg>
        <pc:spChg chg="mod">
          <ac:chgData name="Rebecca Salles" userId="66a2db3d815e233f" providerId="LiveId" clId="{4564D9FB-F01E-44BE-8594-DD5A92BDF058}" dt="2020-12-07T22:31:50.880" v="5565"/>
          <ac:spMkLst>
            <pc:docMk/>
            <pc:sldMk cId="1744291019" sldId="1240"/>
            <ac:spMk id="428" creationId="{63C0656C-05B3-469E-9049-36F4DF0DB3EC}"/>
          </ac:spMkLst>
        </pc:spChg>
        <pc:spChg chg="mod">
          <ac:chgData name="Rebecca Salles" userId="66a2db3d815e233f" providerId="LiveId" clId="{4564D9FB-F01E-44BE-8594-DD5A92BDF058}" dt="2020-12-07T22:31:50.880" v="5565"/>
          <ac:spMkLst>
            <pc:docMk/>
            <pc:sldMk cId="1744291019" sldId="1240"/>
            <ac:spMk id="436" creationId="{ADE4A3D4-496F-4A5E-BC87-CA318FE61C8C}"/>
          </ac:spMkLst>
        </pc:spChg>
        <pc:spChg chg="mod">
          <ac:chgData name="Rebecca Salles" userId="66a2db3d815e233f" providerId="LiveId" clId="{4564D9FB-F01E-44BE-8594-DD5A92BDF058}" dt="2020-12-07T22:31:50.880" v="5565"/>
          <ac:spMkLst>
            <pc:docMk/>
            <pc:sldMk cId="1744291019" sldId="1240"/>
            <ac:spMk id="440" creationId="{8DA4F73B-85DA-49E5-B6E8-ED422FD3CB83}"/>
          </ac:spMkLst>
        </pc:spChg>
        <pc:spChg chg="mod">
          <ac:chgData name="Rebecca Salles" userId="66a2db3d815e233f" providerId="LiveId" clId="{4564D9FB-F01E-44BE-8594-DD5A92BDF058}" dt="2020-12-07T22:31:50.880" v="5565"/>
          <ac:spMkLst>
            <pc:docMk/>
            <pc:sldMk cId="1744291019" sldId="1240"/>
            <ac:spMk id="444" creationId="{7C3978FB-D0EA-46D7-A36B-54E178DA162C}"/>
          </ac:spMkLst>
        </pc:spChg>
        <pc:spChg chg="del mod">
          <ac:chgData name="Rebecca Salles" userId="66a2db3d815e233f" providerId="LiveId" clId="{4564D9FB-F01E-44BE-8594-DD5A92BDF058}" dt="2020-12-07T22:47:44.907" v="5970" actId="478"/>
          <ac:spMkLst>
            <pc:docMk/>
            <pc:sldMk cId="1744291019" sldId="1240"/>
            <ac:spMk id="454" creationId="{C60D0349-ED17-46C4-B1C1-1701C3B501F4}"/>
          </ac:spMkLst>
        </pc:spChg>
        <pc:spChg chg="mod">
          <ac:chgData name="Rebecca Salles" userId="66a2db3d815e233f" providerId="LiveId" clId="{4564D9FB-F01E-44BE-8594-DD5A92BDF058}" dt="2020-12-07T22:33:23.692" v="5655"/>
          <ac:spMkLst>
            <pc:docMk/>
            <pc:sldMk cId="1744291019" sldId="1240"/>
            <ac:spMk id="457" creationId="{9CE15AB5-C143-40EC-9C22-236319113984}"/>
          </ac:spMkLst>
        </pc:spChg>
        <pc:spChg chg="mod">
          <ac:chgData name="Rebecca Salles" userId="66a2db3d815e233f" providerId="LiveId" clId="{4564D9FB-F01E-44BE-8594-DD5A92BDF058}" dt="2020-12-07T22:33:23.692" v="5655"/>
          <ac:spMkLst>
            <pc:docMk/>
            <pc:sldMk cId="1744291019" sldId="1240"/>
            <ac:spMk id="458" creationId="{4E93E6E2-BA6C-40E5-B637-E911E1D9FE9F}"/>
          </ac:spMkLst>
        </pc:spChg>
        <pc:spChg chg="mod">
          <ac:chgData name="Rebecca Salles" userId="66a2db3d815e233f" providerId="LiveId" clId="{4564D9FB-F01E-44BE-8594-DD5A92BDF058}" dt="2020-12-07T22:33:23.692" v="5655"/>
          <ac:spMkLst>
            <pc:docMk/>
            <pc:sldMk cId="1744291019" sldId="1240"/>
            <ac:spMk id="459" creationId="{E626289A-5038-4D04-A813-F55CA124996D}"/>
          </ac:spMkLst>
        </pc:spChg>
        <pc:spChg chg="mod">
          <ac:chgData name="Rebecca Salles" userId="66a2db3d815e233f" providerId="LiveId" clId="{4564D9FB-F01E-44BE-8594-DD5A92BDF058}" dt="2020-12-07T22:33:23.692" v="5655"/>
          <ac:spMkLst>
            <pc:docMk/>
            <pc:sldMk cId="1744291019" sldId="1240"/>
            <ac:spMk id="460" creationId="{46EF3C27-7C07-4422-BEDE-5A899A160113}"/>
          </ac:spMkLst>
        </pc:spChg>
        <pc:spChg chg="mod">
          <ac:chgData name="Rebecca Salles" userId="66a2db3d815e233f" providerId="LiveId" clId="{4564D9FB-F01E-44BE-8594-DD5A92BDF058}" dt="2020-12-07T22:33:23.692" v="5655"/>
          <ac:spMkLst>
            <pc:docMk/>
            <pc:sldMk cId="1744291019" sldId="1240"/>
            <ac:spMk id="461" creationId="{8CB5A0A4-DE79-4450-B58D-59A4DB344E11}"/>
          </ac:spMkLst>
        </pc:spChg>
        <pc:spChg chg="mod">
          <ac:chgData name="Rebecca Salles" userId="66a2db3d815e233f" providerId="LiveId" clId="{4564D9FB-F01E-44BE-8594-DD5A92BDF058}" dt="2020-12-07T22:33:23.692" v="5655"/>
          <ac:spMkLst>
            <pc:docMk/>
            <pc:sldMk cId="1744291019" sldId="1240"/>
            <ac:spMk id="462" creationId="{73A5B6DB-B8D6-4F46-94A8-909737139D7D}"/>
          </ac:spMkLst>
        </pc:spChg>
        <pc:spChg chg="mod">
          <ac:chgData name="Rebecca Salles" userId="66a2db3d815e233f" providerId="LiveId" clId="{4564D9FB-F01E-44BE-8594-DD5A92BDF058}" dt="2020-12-07T22:33:23.692" v="5655"/>
          <ac:spMkLst>
            <pc:docMk/>
            <pc:sldMk cId="1744291019" sldId="1240"/>
            <ac:spMk id="463" creationId="{4FFDCE5E-7F2A-4310-9684-9F2B9D526807}"/>
          </ac:spMkLst>
        </pc:spChg>
        <pc:spChg chg="mod">
          <ac:chgData name="Rebecca Salles" userId="66a2db3d815e233f" providerId="LiveId" clId="{4564D9FB-F01E-44BE-8594-DD5A92BDF058}" dt="2020-12-07T22:33:23.692" v="5655"/>
          <ac:spMkLst>
            <pc:docMk/>
            <pc:sldMk cId="1744291019" sldId="1240"/>
            <ac:spMk id="464" creationId="{6BB91E4C-5A01-49BA-8291-1563022DB6A6}"/>
          </ac:spMkLst>
        </pc:spChg>
        <pc:spChg chg="mod">
          <ac:chgData name="Rebecca Salles" userId="66a2db3d815e233f" providerId="LiveId" clId="{4564D9FB-F01E-44BE-8594-DD5A92BDF058}" dt="2020-12-07T22:33:23.692" v="5655"/>
          <ac:spMkLst>
            <pc:docMk/>
            <pc:sldMk cId="1744291019" sldId="1240"/>
            <ac:spMk id="465" creationId="{AB53081A-BC10-4EA1-AB76-7376475FE45D}"/>
          </ac:spMkLst>
        </pc:spChg>
        <pc:spChg chg="mod">
          <ac:chgData name="Rebecca Salles" userId="66a2db3d815e233f" providerId="LiveId" clId="{4564D9FB-F01E-44BE-8594-DD5A92BDF058}" dt="2020-12-07T22:33:23.692" v="5655"/>
          <ac:spMkLst>
            <pc:docMk/>
            <pc:sldMk cId="1744291019" sldId="1240"/>
            <ac:spMk id="466" creationId="{2A8E3983-B267-40DB-9B14-998298310E69}"/>
          </ac:spMkLst>
        </pc:spChg>
        <pc:spChg chg="mod">
          <ac:chgData name="Rebecca Salles" userId="66a2db3d815e233f" providerId="LiveId" clId="{4564D9FB-F01E-44BE-8594-DD5A92BDF058}" dt="2020-12-07T22:33:23.692" v="5655"/>
          <ac:spMkLst>
            <pc:docMk/>
            <pc:sldMk cId="1744291019" sldId="1240"/>
            <ac:spMk id="467" creationId="{76D76DBF-6086-44DB-937F-7FCB6018F89B}"/>
          </ac:spMkLst>
        </pc:spChg>
        <pc:spChg chg="mod">
          <ac:chgData name="Rebecca Salles" userId="66a2db3d815e233f" providerId="LiveId" clId="{4564D9FB-F01E-44BE-8594-DD5A92BDF058}" dt="2020-12-07T22:33:23.692" v="5655"/>
          <ac:spMkLst>
            <pc:docMk/>
            <pc:sldMk cId="1744291019" sldId="1240"/>
            <ac:spMk id="468" creationId="{62461384-10F2-435A-85BE-B549D422B247}"/>
          </ac:spMkLst>
        </pc:spChg>
        <pc:spChg chg="mod">
          <ac:chgData name="Rebecca Salles" userId="66a2db3d815e233f" providerId="LiveId" clId="{4564D9FB-F01E-44BE-8594-DD5A92BDF058}" dt="2020-12-07T22:33:23.692" v="5655"/>
          <ac:spMkLst>
            <pc:docMk/>
            <pc:sldMk cId="1744291019" sldId="1240"/>
            <ac:spMk id="469" creationId="{9A89BF35-2168-4A99-9FE6-E71D8322BEDE}"/>
          </ac:spMkLst>
        </pc:spChg>
        <pc:spChg chg="mod">
          <ac:chgData name="Rebecca Salles" userId="66a2db3d815e233f" providerId="LiveId" clId="{4564D9FB-F01E-44BE-8594-DD5A92BDF058}" dt="2020-12-07T22:33:23.692" v="5655"/>
          <ac:spMkLst>
            <pc:docMk/>
            <pc:sldMk cId="1744291019" sldId="1240"/>
            <ac:spMk id="470" creationId="{482D7E3E-31E1-42C1-A177-CF5DC5FAD86A}"/>
          </ac:spMkLst>
        </pc:spChg>
        <pc:spChg chg="mod">
          <ac:chgData name="Rebecca Salles" userId="66a2db3d815e233f" providerId="LiveId" clId="{4564D9FB-F01E-44BE-8594-DD5A92BDF058}" dt="2020-12-07T22:33:23.692" v="5655"/>
          <ac:spMkLst>
            <pc:docMk/>
            <pc:sldMk cId="1744291019" sldId="1240"/>
            <ac:spMk id="471" creationId="{8EA349B5-1DFD-4208-B059-DB6CD96D3EF0}"/>
          </ac:spMkLst>
        </pc:spChg>
        <pc:spChg chg="mod">
          <ac:chgData name="Rebecca Salles" userId="66a2db3d815e233f" providerId="LiveId" clId="{4564D9FB-F01E-44BE-8594-DD5A92BDF058}" dt="2020-12-07T22:33:23.692" v="5655"/>
          <ac:spMkLst>
            <pc:docMk/>
            <pc:sldMk cId="1744291019" sldId="1240"/>
            <ac:spMk id="472" creationId="{C6DF0A8D-0EDC-46FE-8BD6-48DA3BC2F30C}"/>
          </ac:spMkLst>
        </pc:spChg>
        <pc:spChg chg="mod">
          <ac:chgData name="Rebecca Salles" userId="66a2db3d815e233f" providerId="LiveId" clId="{4564D9FB-F01E-44BE-8594-DD5A92BDF058}" dt="2020-12-07T22:33:23.692" v="5655"/>
          <ac:spMkLst>
            <pc:docMk/>
            <pc:sldMk cId="1744291019" sldId="1240"/>
            <ac:spMk id="473" creationId="{9CC04272-0E30-4CA8-B09B-E13A4EF7AB5D}"/>
          </ac:spMkLst>
        </pc:spChg>
        <pc:spChg chg="mod">
          <ac:chgData name="Rebecca Salles" userId="66a2db3d815e233f" providerId="LiveId" clId="{4564D9FB-F01E-44BE-8594-DD5A92BDF058}" dt="2020-12-07T22:33:23.692" v="5655"/>
          <ac:spMkLst>
            <pc:docMk/>
            <pc:sldMk cId="1744291019" sldId="1240"/>
            <ac:spMk id="474" creationId="{9D44461D-9AD7-4155-832F-A3180F1CFA4A}"/>
          </ac:spMkLst>
        </pc:spChg>
        <pc:spChg chg="mod">
          <ac:chgData name="Rebecca Salles" userId="66a2db3d815e233f" providerId="LiveId" clId="{4564D9FB-F01E-44BE-8594-DD5A92BDF058}" dt="2020-12-07T22:33:23.692" v="5655"/>
          <ac:spMkLst>
            <pc:docMk/>
            <pc:sldMk cId="1744291019" sldId="1240"/>
            <ac:spMk id="475" creationId="{5639ABBF-9037-4C12-B146-F86C6EF71128}"/>
          </ac:spMkLst>
        </pc:spChg>
        <pc:spChg chg="mod">
          <ac:chgData name="Rebecca Salles" userId="66a2db3d815e233f" providerId="LiveId" clId="{4564D9FB-F01E-44BE-8594-DD5A92BDF058}" dt="2020-12-07T22:33:23.692" v="5655"/>
          <ac:spMkLst>
            <pc:docMk/>
            <pc:sldMk cId="1744291019" sldId="1240"/>
            <ac:spMk id="476" creationId="{78B1BCDD-DB82-4C6C-ABB0-B2C641D905C5}"/>
          </ac:spMkLst>
        </pc:spChg>
        <pc:spChg chg="mod">
          <ac:chgData name="Rebecca Salles" userId="66a2db3d815e233f" providerId="LiveId" clId="{4564D9FB-F01E-44BE-8594-DD5A92BDF058}" dt="2020-12-07T22:33:23.692" v="5655"/>
          <ac:spMkLst>
            <pc:docMk/>
            <pc:sldMk cId="1744291019" sldId="1240"/>
            <ac:spMk id="477" creationId="{D11DEA17-4EA4-41B6-9327-A136A37DD6EA}"/>
          </ac:spMkLst>
        </pc:spChg>
        <pc:spChg chg="mod">
          <ac:chgData name="Rebecca Salles" userId="66a2db3d815e233f" providerId="LiveId" clId="{4564D9FB-F01E-44BE-8594-DD5A92BDF058}" dt="2020-12-07T22:33:23.692" v="5655"/>
          <ac:spMkLst>
            <pc:docMk/>
            <pc:sldMk cId="1744291019" sldId="1240"/>
            <ac:spMk id="478" creationId="{248223F7-F615-4DE7-BB04-1950C97824E6}"/>
          </ac:spMkLst>
        </pc:spChg>
        <pc:spChg chg="mod">
          <ac:chgData name="Rebecca Salles" userId="66a2db3d815e233f" providerId="LiveId" clId="{4564D9FB-F01E-44BE-8594-DD5A92BDF058}" dt="2020-12-07T22:33:23.692" v="5655"/>
          <ac:spMkLst>
            <pc:docMk/>
            <pc:sldMk cId="1744291019" sldId="1240"/>
            <ac:spMk id="479" creationId="{54B8EA3D-7973-4C43-AC1B-0D33F168CD23}"/>
          </ac:spMkLst>
        </pc:spChg>
        <pc:spChg chg="mod">
          <ac:chgData name="Rebecca Salles" userId="66a2db3d815e233f" providerId="LiveId" clId="{4564D9FB-F01E-44BE-8594-DD5A92BDF058}" dt="2020-12-07T22:33:23.692" v="5655"/>
          <ac:spMkLst>
            <pc:docMk/>
            <pc:sldMk cId="1744291019" sldId="1240"/>
            <ac:spMk id="480" creationId="{19397CE3-445C-41DA-85C5-FCF9362A47B5}"/>
          </ac:spMkLst>
        </pc:spChg>
        <pc:spChg chg="mod">
          <ac:chgData name="Rebecca Salles" userId="66a2db3d815e233f" providerId="LiveId" clId="{4564D9FB-F01E-44BE-8594-DD5A92BDF058}" dt="2020-12-07T22:33:23.692" v="5655"/>
          <ac:spMkLst>
            <pc:docMk/>
            <pc:sldMk cId="1744291019" sldId="1240"/>
            <ac:spMk id="481" creationId="{59962833-2175-4040-8C4B-BFFB3D464D37}"/>
          </ac:spMkLst>
        </pc:spChg>
        <pc:spChg chg="mod">
          <ac:chgData name="Rebecca Salles" userId="66a2db3d815e233f" providerId="LiveId" clId="{4564D9FB-F01E-44BE-8594-DD5A92BDF058}" dt="2020-12-07T22:33:23.692" v="5655"/>
          <ac:spMkLst>
            <pc:docMk/>
            <pc:sldMk cId="1744291019" sldId="1240"/>
            <ac:spMk id="482" creationId="{2C503B07-FFA4-4DD6-9FAE-71B66C67BC79}"/>
          </ac:spMkLst>
        </pc:spChg>
        <pc:spChg chg="mod">
          <ac:chgData name="Rebecca Salles" userId="66a2db3d815e233f" providerId="LiveId" clId="{4564D9FB-F01E-44BE-8594-DD5A92BDF058}" dt="2020-12-07T22:33:23.692" v="5655"/>
          <ac:spMkLst>
            <pc:docMk/>
            <pc:sldMk cId="1744291019" sldId="1240"/>
            <ac:spMk id="483" creationId="{3CCA2155-3755-4B14-8E76-0BBFC4DBD608}"/>
          </ac:spMkLst>
        </pc:spChg>
        <pc:spChg chg="mod">
          <ac:chgData name="Rebecca Salles" userId="66a2db3d815e233f" providerId="LiveId" clId="{4564D9FB-F01E-44BE-8594-DD5A92BDF058}" dt="2020-12-07T22:33:23.692" v="5655"/>
          <ac:spMkLst>
            <pc:docMk/>
            <pc:sldMk cId="1744291019" sldId="1240"/>
            <ac:spMk id="484" creationId="{BCFFBE4B-6CAD-415D-A737-E85808620000}"/>
          </ac:spMkLst>
        </pc:spChg>
        <pc:spChg chg="mod">
          <ac:chgData name="Rebecca Salles" userId="66a2db3d815e233f" providerId="LiveId" clId="{4564D9FB-F01E-44BE-8594-DD5A92BDF058}" dt="2020-12-07T22:33:23.692" v="5655"/>
          <ac:spMkLst>
            <pc:docMk/>
            <pc:sldMk cId="1744291019" sldId="1240"/>
            <ac:spMk id="514" creationId="{02558411-88EC-474B-9A6D-CDD7B2232A9A}"/>
          </ac:spMkLst>
        </pc:spChg>
        <pc:spChg chg="mod">
          <ac:chgData name="Rebecca Salles" userId="66a2db3d815e233f" providerId="LiveId" clId="{4564D9FB-F01E-44BE-8594-DD5A92BDF058}" dt="2020-12-07T22:33:23.692" v="5655"/>
          <ac:spMkLst>
            <pc:docMk/>
            <pc:sldMk cId="1744291019" sldId="1240"/>
            <ac:spMk id="515" creationId="{1EF0CE29-EB7D-418B-831B-B219D206D30E}"/>
          </ac:spMkLst>
        </pc:spChg>
        <pc:spChg chg="mod">
          <ac:chgData name="Rebecca Salles" userId="66a2db3d815e233f" providerId="LiveId" clId="{4564D9FB-F01E-44BE-8594-DD5A92BDF058}" dt="2020-12-07T22:33:23.692" v="5655"/>
          <ac:spMkLst>
            <pc:docMk/>
            <pc:sldMk cId="1744291019" sldId="1240"/>
            <ac:spMk id="516" creationId="{3221E4F5-84CF-40FD-B309-8B76A174FEDC}"/>
          </ac:spMkLst>
        </pc:spChg>
        <pc:spChg chg="mod">
          <ac:chgData name="Rebecca Salles" userId="66a2db3d815e233f" providerId="LiveId" clId="{4564D9FB-F01E-44BE-8594-DD5A92BDF058}" dt="2020-12-07T22:33:23.692" v="5655"/>
          <ac:spMkLst>
            <pc:docMk/>
            <pc:sldMk cId="1744291019" sldId="1240"/>
            <ac:spMk id="517" creationId="{C2CB5009-9270-4B2A-87D4-40933C8295D2}"/>
          </ac:spMkLst>
        </pc:spChg>
        <pc:spChg chg="mod">
          <ac:chgData name="Rebecca Salles" userId="66a2db3d815e233f" providerId="LiveId" clId="{4564D9FB-F01E-44BE-8594-DD5A92BDF058}" dt="2020-12-07T22:33:23.692" v="5655"/>
          <ac:spMkLst>
            <pc:docMk/>
            <pc:sldMk cId="1744291019" sldId="1240"/>
            <ac:spMk id="518" creationId="{8A3170B9-D6B6-40D7-893C-D0A92F24FB29}"/>
          </ac:spMkLst>
        </pc:spChg>
        <pc:spChg chg="mod">
          <ac:chgData name="Rebecca Salles" userId="66a2db3d815e233f" providerId="LiveId" clId="{4564D9FB-F01E-44BE-8594-DD5A92BDF058}" dt="2020-12-07T22:33:23.692" v="5655"/>
          <ac:spMkLst>
            <pc:docMk/>
            <pc:sldMk cId="1744291019" sldId="1240"/>
            <ac:spMk id="519" creationId="{B8A99C74-9E86-43B4-98A2-03A02BE6B9B9}"/>
          </ac:spMkLst>
        </pc:spChg>
        <pc:spChg chg="mod">
          <ac:chgData name="Rebecca Salles" userId="66a2db3d815e233f" providerId="LiveId" clId="{4564D9FB-F01E-44BE-8594-DD5A92BDF058}" dt="2020-12-07T22:33:23.692" v="5655"/>
          <ac:spMkLst>
            <pc:docMk/>
            <pc:sldMk cId="1744291019" sldId="1240"/>
            <ac:spMk id="520" creationId="{98DB5753-C120-47F4-8452-EE816785F286}"/>
          </ac:spMkLst>
        </pc:spChg>
        <pc:spChg chg="mod">
          <ac:chgData name="Rebecca Salles" userId="66a2db3d815e233f" providerId="LiveId" clId="{4564D9FB-F01E-44BE-8594-DD5A92BDF058}" dt="2020-12-07T22:33:23.692" v="5655"/>
          <ac:spMkLst>
            <pc:docMk/>
            <pc:sldMk cId="1744291019" sldId="1240"/>
            <ac:spMk id="541" creationId="{AB8E4B22-1719-4065-AD74-B4B1937C78A1}"/>
          </ac:spMkLst>
        </pc:spChg>
        <pc:spChg chg="mod">
          <ac:chgData name="Rebecca Salles" userId="66a2db3d815e233f" providerId="LiveId" clId="{4564D9FB-F01E-44BE-8594-DD5A92BDF058}" dt="2020-12-07T22:33:23.692" v="5655"/>
          <ac:spMkLst>
            <pc:docMk/>
            <pc:sldMk cId="1744291019" sldId="1240"/>
            <ac:spMk id="549" creationId="{4029AC55-04C0-430A-9F1E-A55FBAF4EA90}"/>
          </ac:spMkLst>
        </pc:spChg>
        <pc:spChg chg="mod">
          <ac:chgData name="Rebecca Salles" userId="66a2db3d815e233f" providerId="LiveId" clId="{4564D9FB-F01E-44BE-8594-DD5A92BDF058}" dt="2020-12-07T22:33:23.692" v="5655"/>
          <ac:spMkLst>
            <pc:docMk/>
            <pc:sldMk cId="1744291019" sldId="1240"/>
            <ac:spMk id="557" creationId="{0541F148-C307-48A6-A38A-084308BE45FB}"/>
          </ac:spMkLst>
        </pc:spChg>
        <pc:spChg chg="mod">
          <ac:chgData name="Rebecca Salles" userId="66a2db3d815e233f" providerId="LiveId" clId="{4564D9FB-F01E-44BE-8594-DD5A92BDF058}" dt="2020-12-07T22:33:23.692" v="5655"/>
          <ac:spMkLst>
            <pc:docMk/>
            <pc:sldMk cId="1744291019" sldId="1240"/>
            <ac:spMk id="561" creationId="{A4E9ACD0-BF61-4CCD-97EA-7405665EDF35}"/>
          </ac:spMkLst>
        </pc:spChg>
        <pc:spChg chg="mod">
          <ac:chgData name="Rebecca Salles" userId="66a2db3d815e233f" providerId="LiveId" clId="{4564D9FB-F01E-44BE-8594-DD5A92BDF058}" dt="2020-12-07T22:33:23.692" v="5655"/>
          <ac:spMkLst>
            <pc:docMk/>
            <pc:sldMk cId="1744291019" sldId="1240"/>
            <ac:spMk id="565" creationId="{94159FFF-122A-4A5D-878A-83283115D636}"/>
          </ac:spMkLst>
        </pc:spChg>
        <pc:grpChg chg="add del mod">
          <ac:chgData name="Rebecca Salles" userId="66a2db3d815e233f" providerId="LiveId" clId="{4564D9FB-F01E-44BE-8594-DD5A92BDF058}" dt="2020-12-07T22:36:55.821" v="5710" actId="165"/>
          <ac:grpSpMkLst>
            <pc:docMk/>
            <pc:sldMk cId="1744291019" sldId="1240"/>
            <ac:grpSpMk id="6" creationId="{2664E715-7BE3-45B2-A7DA-6FB7B9060A1D}"/>
          </ac:grpSpMkLst>
        </pc:grpChg>
        <pc:grpChg chg="add mod">
          <ac:chgData name="Rebecca Salles" userId="66a2db3d815e233f" providerId="LiveId" clId="{4564D9FB-F01E-44BE-8594-DD5A92BDF058}" dt="2020-12-07T22:34:53.571" v="5709" actId="1076"/>
          <ac:grpSpMkLst>
            <pc:docMk/>
            <pc:sldMk cId="1744291019" sldId="1240"/>
            <ac:grpSpMk id="7" creationId="{A5317250-A7CA-41AB-AFC9-655E4D6BFE19}"/>
          </ac:grpSpMkLst>
        </pc:grpChg>
        <pc:grpChg chg="mod">
          <ac:chgData name="Rebecca Salles" userId="66a2db3d815e233f" providerId="LiveId" clId="{4564D9FB-F01E-44BE-8594-DD5A92BDF058}" dt="2020-12-07T17:35:21.043" v="3607"/>
          <ac:grpSpMkLst>
            <pc:docMk/>
            <pc:sldMk cId="1744291019" sldId="1240"/>
            <ac:grpSpMk id="167" creationId="{D2190544-75E0-4721-B9F7-605BA4952F7A}"/>
          </ac:grpSpMkLst>
        </pc:grpChg>
        <pc:grpChg chg="mod">
          <ac:chgData name="Rebecca Salles" userId="66a2db3d815e233f" providerId="LiveId" clId="{4564D9FB-F01E-44BE-8594-DD5A92BDF058}" dt="2020-12-07T17:35:21.043" v="3607"/>
          <ac:grpSpMkLst>
            <pc:docMk/>
            <pc:sldMk cId="1744291019" sldId="1240"/>
            <ac:grpSpMk id="168" creationId="{041426C9-BC91-4A8F-8D7C-0EAAA0A84FE7}"/>
          </ac:grpSpMkLst>
        </pc:grpChg>
        <pc:grpChg chg="add del">
          <ac:chgData name="Rebecca Salles" userId="66a2db3d815e233f" providerId="LiveId" clId="{4564D9FB-F01E-44BE-8594-DD5A92BDF058}" dt="2020-09-18T17:58:51.018" v="2352" actId="165"/>
          <ac:grpSpMkLst>
            <pc:docMk/>
            <pc:sldMk cId="1744291019" sldId="1240"/>
            <ac:grpSpMk id="174" creationId="{A6CD5E79-EC8F-4966-868B-A684C49098D7}"/>
          </ac:grpSpMkLst>
        </pc:grpChg>
        <pc:grpChg chg="mod topLvl">
          <ac:chgData name="Rebecca Salles" userId="66a2db3d815e233f" providerId="LiveId" clId="{4564D9FB-F01E-44BE-8594-DD5A92BDF058}" dt="2020-12-07T22:36:55.821" v="5710" actId="165"/>
          <ac:grpSpMkLst>
            <pc:docMk/>
            <pc:sldMk cId="1744291019" sldId="1240"/>
            <ac:grpSpMk id="175" creationId="{3AB3CBF3-1A81-441D-B3F7-517F9F26C0C8}"/>
          </ac:grpSpMkLst>
        </pc:grpChg>
        <pc:grpChg chg="mod">
          <ac:chgData name="Rebecca Salles" userId="66a2db3d815e233f" providerId="LiveId" clId="{4564D9FB-F01E-44BE-8594-DD5A92BDF058}" dt="2020-12-07T17:35:21.043" v="3607"/>
          <ac:grpSpMkLst>
            <pc:docMk/>
            <pc:sldMk cId="1744291019" sldId="1240"/>
            <ac:grpSpMk id="181" creationId="{5C0B0028-F03D-4A8F-8DEC-5365513EEEFB}"/>
          </ac:grpSpMkLst>
        </pc:grpChg>
        <pc:grpChg chg="add mod">
          <ac:chgData name="Rebecca Salles" userId="66a2db3d815e233f" providerId="LiveId" clId="{4564D9FB-F01E-44BE-8594-DD5A92BDF058}" dt="2020-12-07T22:34:09.697" v="5708" actId="1036"/>
          <ac:grpSpMkLst>
            <pc:docMk/>
            <pc:sldMk cId="1744291019" sldId="1240"/>
            <ac:grpSpMk id="210" creationId="{86D342B3-F294-474A-8662-F6AC0522CF5E}"/>
          </ac:grpSpMkLst>
        </pc:grpChg>
        <pc:grpChg chg="del">
          <ac:chgData name="Rebecca Salles" userId="66a2db3d815e233f" providerId="LiveId" clId="{4564D9FB-F01E-44BE-8594-DD5A92BDF058}" dt="2020-09-18T17:57:10.830" v="2341" actId="478"/>
          <ac:grpSpMkLst>
            <pc:docMk/>
            <pc:sldMk cId="1744291019" sldId="1240"/>
            <ac:grpSpMk id="210" creationId="{95D39E03-96C0-4BCB-9250-5132974E3AE4}"/>
          </ac:grpSpMkLst>
        </pc:grpChg>
        <pc:grpChg chg="mod topLvl">
          <ac:chgData name="Rebecca Salles" userId="66a2db3d815e233f" providerId="LiveId" clId="{4564D9FB-F01E-44BE-8594-DD5A92BDF058}" dt="2020-12-07T22:36:55.821" v="5710" actId="165"/>
          <ac:grpSpMkLst>
            <pc:docMk/>
            <pc:sldMk cId="1744291019" sldId="1240"/>
            <ac:grpSpMk id="211" creationId="{4200992D-2C99-4924-BB96-C4013DCAAB58}"/>
          </ac:grpSpMkLst>
        </pc:grpChg>
        <pc:grpChg chg="mod topLvl">
          <ac:chgData name="Rebecca Salles" userId="66a2db3d815e233f" providerId="LiveId" clId="{4564D9FB-F01E-44BE-8594-DD5A92BDF058}" dt="2020-12-07T22:36:55.821" v="5710" actId="165"/>
          <ac:grpSpMkLst>
            <pc:docMk/>
            <pc:sldMk cId="1744291019" sldId="1240"/>
            <ac:grpSpMk id="212" creationId="{20395A3A-9FE8-470A-AC23-A78EB29F317E}"/>
          </ac:grpSpMkLst>
        </pc:grpChg>
        <pc:grpChg chg="del mod topLvl">
          <ac:chgData name="Rebecca Salles" userId="66a2db3d815e233f" providerId="LiveId" clId="{4564D9FB-F01E-44BE-8594-DD5A92BDF058}" dt="2020-09-18T17:58:54.530" v="2353" actId="478"/>
          <ac:grpSpMkLst>
            <pc:docMk/>
            <pc:sldMk cId="1744291019" sldId="1240"/>
            <ac:grpSpMk id="213" creationId="{297CA96C-46D8-4DAE-B8EA-8D0EE382DE54}"/>
          </ac:grpSpMkLst>
        </pc:grpChg>
        <pc:grpChg chg="mod">
          <ac:chgData name="Rebecca Salles" userId="66a2db3d815e233f" providerId="LiveId" clId="{4564D9FB-F01E-44BE-8594-DD5A92BDF058}" dt="2020-12-07T22:31:50.880" v="5565"/>
          <ac:grpSpMkLst>
            <pc:docMk/>
            <pc:sldMk cId="1744291019" sldId="1240"/>
            <ac:grpSpMk id="214" creationId="{3CA685BA-A68D-4A74-9420-5FDB77BD826C}"/>
          </ac:grpSpMkLst>
        </pc:grpChg>
        <pc:grpChg chg="del">
          <ac:chgData name="Rebecca Salles" userId="66a2db3d815e233f" providerId="LiveId" clId="{4564D9FB-F01E-44BE-8594-DD5A92BDF058}" dt="2020-09-18T17:57:15.950" v="2343" actId="478"/>
          <ac:grpSpMkLst>
            <pc:docMk/>
            <pc:sldMk cId="1744291019" sldId="1240"/>
            <ac:grpSpMk id="214" creationId="{67179A39-1225-4E92-B6C7-D9CF59C81700}"/>
          </ac:grpSpMkLst>
        </pc:grpChg>
        <pc:grpChg chg="del mod topLvl">
          <ac:chgData name="Rebecca Salles" userId="66a2db3d815e233f" providerId="LiveId" clId="{4564D9FB-F01E-44BE-8594-DD5A92BDF058}" dt="2020-09-18T17:58:54.530" v="2353" actId="478"/>
          <ac:grpSpMkLst>
            <pc:docMk/>
            <pc:sldMk cId="1744291019" sldId="1240"/>
            <ac:grpSpMk id="215" creationId="{CC7458FA-608D-4E90-8BDF-EE5BC809017F}"/>
          </ac:grpSpMkLst>
        </pc:grpChg>
        <pc:grpChg chg="del mod topLvl">
          <ac:chgData name="Rebecca Salles" userId="66a2db3d815e233f" providerId="LiveId" clId="{4564D9FB-F01E-44BE-8594-DD5A92BDF058}" dt="2020-12-07T22:39:47.512" v="5765" actId="478"/>
          <ac:grpSpMkLst>
            <pc:docMk/>
            <pc:sldMk cId="1744291019" sldId="1240"/>
            <ac:grpSpMk id="218" creationId="{B56F9826-55AA-4C84-855A-79C74311B955}"/>
          </ac:grpSpMkLst>
        </pc:grpChg>
        <pc:grpChg chg="mod topLvl">
          <ac:chgData name="Rebecca Salles" userId="66a2db3d815e233f" providerId="LiveId" clId="{4564D9FB-F01E-44BE-8594-DD5A92BDF058}" dt="2020-12-07T22:36:55.821" v="5710" actId="165"/>
          <ac:grpSpMkLst>
            <pc:docMk/>
            <pc:sldMk cId="1744291019" sldId="1240"/>
            <ac:grpSpMk id="219" creationId="{76BD1AFB-6A42-4F97-8DEC-4723E6E2B6D8}"/>
          </ac:grpSpMkLst>
        </pc:grpChg>
        <pc:grpChg chg="mod topLvl">
          <ac:chgData name="Rebecca Salles" userId="66a2db3d815e233f" providerId="LiveId" clId="{4564D9FB-F01E-44BE-8594-DD5A92BDF058}" dt="2020-12-07T22:36:55.821" v="5710" actId="165"/>
          <ac:grpSpMkLst>
            <pc:docMk/>
            <pc:sldMk cId="1744291019" sldId="1240"/>
            <ac:grpSpMk id="221" creationId="{B7821DC5-DD00-4829-A401-49356EB9D515}"/>
          </ac:grpSpMkLst>
        </pc:grpChg>
        <pc:grpChg chg="mod topLvl">
          <ac:chgData name="Rebecca Salles" userId="66a2db3d815e233f" providerId="LiveId" clId="{4564D9FB-F01E-44BE-8594-DD5A92BDF058}" dt="2020-12-07T22:39:36.287" v="5763" actId="1076"/>
          <ac:grpSpMkLst>
            <pc:docMk/>
            <pc:sldMk cId="1744291019" sldId="1240"/>
            <ac:grpSpMk id="223" creationId="{39808275-78BB-4EDE-9CF1-D84C5D492809}"/>
          </ac:grpSpMkLst>
        </pc:grpChg>
        <pc:grpChg chg="mod topLvl">
          <ac:chgData name="Rebecca Salles" userId="66a2db3d815e233f" providerId="LiveId" clId="{4564D9FB-F01E-44BE-8594-DD5A92BDF058}" dt="2020-12-07T22:39:36.287" v="5763" actId="1076"/>
          <ac:grpSpMkLst>
            <pc:docMk/>
            <pc:sldMk cId="1744291019" sldId="1240"/>
            <ac:grpSpMk id="224" creationId="{EA79C606-836F-4708-A636-E6AE86F191CD}"/>
          </ac:grpSpMkLst>
        </pc:grpChg>
        <pc:grpChg chg="mod topLvl">
          <ac:chgData name="Rebecca Salles" userId="66a2db3d815e233f" providerId="LiveId" clId="{4564D9FB-F01E-44BE-8594-DD5A92BDF058}" dt="2020-12-07T22:36:55.821" v="5710" actId="165"/>
          <ac:grpSpMkLst>
            <pc:docMk/>
            <pc:sldMk cId="1744291019" sldId="1240"/>
            <ac:grpSpMk id="225" creationId="{2FD782E4-C102-47FE-940F-F0559A288AAC}"/>
          </ac:grpSpMkLst>
        </pc:grpChg>
        <pc:grpChg chg="del">
          <ac:chgData name="Rebecca Salles" userId="66a2db3d815e233f" providerId="LiveId" clId="{4564D9FB-F01E-44BE-8594-DD5A92BDF058}" dt="2020-09-18T17:56:18.139" v="2326" actId="478"/>
          <ac:grpSpMkLst>
            <pc:docMk/>
            <pc:sldMk cId="1744291019" sldId="1240"/>
            <ac:grpSpMk id="226" creationId="{4B964DDC-8AAC-4689-916A-D0033843EDFF}"/>
          </ac:grpSpMkLst>
        </pc:grpChg>
        <pc:grpChg chg="mod topLvl">
          <ac:chgData name="Rebecca Salles" userId="66a2db3d815e233f" providerId="LiveId" clId="{4564D9FB-F01E-44BE-8594-DD5A92BDF058}" dt="2020-12-07T22:36:55.821" v="5710" actId="165"/>
          <ac:grpSpMkLst>
            <pc:docMk/>
            <pc:sldMk cId="1744291019" sldId="1240"/>
            <ac:grpSpMk id="227" creationId="{2B8298B4-A51E-43EF-A390-5DE0E7D66361}"/>
          </ac:grpSpMkLst>
        </pc:grpChg>
        <pc:grpChg chg="mod topLvl">
          <ac:chgData name="Rebecca Salles" userId="66a2db3d815e233f" providerId="LiveId" clId="{4564D9FB-F01E-44BE-8594-DD5A92BDF058}" dt="2020-12-07T22:39:36.287" v="5763" actId="1076"/>
          <ac:grpSpMkLst>
            <pc:docMk/>
            <pc:sldMk cId="1744291019" sldId="1240"/>
            <ac:grpSpMk id="228" creationId="{BFF18E27-2505-4403-81FD-F7125BECCC5E}"/>
          </ac:grpSpMkLst>
        </pc:grpChg>
        <pc:grpChg chg="mod topLvl">
          <ac:chgData name="Rebecca Salles" userId="66a2db3d815e233f" providerId="LiveId" clId="{4564D9FB-F01E-44BE-8594-DD5A92BDF058}" dt="2020-12-07T22:36:55.821" v="5710" actId="165"/>
          <ac:grpSpMkLst>
            <pc:docMk/>
            <pc:sldMk cId="1744291019" sldId="1240"/>
            <ac:grpSpMk id="229" creationId="{085C7A2F-862F-48B3-8B71-B1370A103F76}"/>
          </ac:grpSpMkLst>
        </pc:grpChg>
        <pc:grpChg chg="mod topLvl">
          <ac:chgData name="Rebecca Salles" userId="66a2db3d815e233f" providerId="LiveId" clId="{4564D9FB-F01E-44BE-8594-DD5A92BDF058}" dt="2020-12-07T22:36:55.821" v="5710" actId="165"/>
          <ac:grpSpMkLst>
            <pc:docMk/>
            <pc:sldMk cId="1744291019" sldId="1240"/>
            <ac:grpSpMk id="230" creationId="{8963FF50-9381-42D5-9CAF-0E06B91DDACD}"/>
          </ac:grpSpMkLst>
        </pc:grpChg>
        <pc:grpChg chg="del">
          <ac:chgData name="Rebecca Salles" userId="66a2db3d815e233f" providerId="LiveId" clId="{4564D9FB-F01E-44BE-8594-DD5A92BDF058}" dt="2020-09-18T17:56:23.544" v="2328" actId="478"/>
          <ac:grpSpMkLst>
            <pc:docMk/>
            <pc:sldMk cId="1744291019" sldId="1240"/>
            <ac:grpSpMk id="231" creationId="{AFCC9B38-BB7A-4CCC-A817-6FB82CF94767}"/>
          </ac:grpSpMkLst>
        </pc:grpChg>
        <pc:grpChg chg="del">
          <ac:chgData name="Rebecca Salles" userId="66a2db3d815e233f" providerId="LiveId" clId="{4564D9FB-F01E-44BE-8594-DD5A92BDF058}" dt="2020-09-18T17:56:38.483" v="2333" actId="478"/>
          <ac:grpSpMkLst>
            <pc:docMk/>
            <pc:sldMk cId="1744291019" sldId="1240"/>
            <ac:grpSpMk id="232" creationId="{0F8FF8C2-49A8-4EDB-B16D-BDFFDE318F04}"/>
          </ac:grpSpMkLst>
        </pc:grpChg>
        <pc:grpChg chg="del">
          <ac:chgData name="Rebecca Salles" userId="66a2db3d815e233f" providerId="LiveId" clId="{4564D9FB-F01E-44BE-8594-DD5A92BDF058}" dt="2020-09-18T17:56:47.009" v="2335" actId="478"/>
          <ac:grpSpMkLst>
            <pc:docMk/>
            <pc:sldMk cId="1744291019" sldId="1240"/>
            <ac:grpSpMk id="233" creationId="{CDAB54DC-6026-4F3D-9086-5B425F673720}"/>
          </ac:grpSpMkLst>
        </pc:grpChg>
        <pc:grpChg chg="del">
          <ac:chgData name="Rebecca Salles" userId="66a2db3d815e233f" providerId="LiveId" clId="{4564D9FB-F01E-44BE-8594-DD5A92BDF058}" dt="2020-09-18T17:56:27.410" v="2330" actId="478"/>
          <ac:grpSpMkLst>
            <pc:docMk/>
            <pc:sldMk cId="1744291019" sldId="1240"/>
            <ac:grpSpMk id="238" creationId="{01D28B23-D924-47E9-89DA-468CA4950B19}"/>
          </ac:grpSpMkLst>
        </pc:grpChg>
        <pc:grpChg chg="mod">
          <ac:chgData name="Rebecca Salles" userId="66a2db3d815e233f" providerId="LiveId" clId="{4564D9FB-F01E-44BE-8594-DD5A92BDF058}" dt="2020-12-07T22:36:55.821" v="5710" actId="165"/>
          <ac:grpSpMkLst>
            <pc:docMk/>
            <pc:sldMk cId="1744291019" sldId="1240"/>
            <ac:grpSpMk id="243" creationId="{4CA59A28-8FBA-419D-A7E0-53837A7CFF1E}"/>
          </ac:grpSpMkLst>
        </pc:grpChg>
        <pc:grpChg chg="mod">
          <ac:chgData name="Rebecca Salles" userId="66a2db3d815e233f" providerId="LiveId" clId="{4564D9FB-F01E-44BE-8594-DD5A92BDF058}" dt="2020-12-07T22:36:55.821" v="5710" actId="165"/>
          <ac:grpSpMkLst>
            <pc:docMk/>
            <pc:sldMk cId="1744291019" sldId="1240"/>
            <ac:grpSpMk id="248" creationId="{3F0812FA-D9DD-48D1-83DD-E34647817B59}"/>
          </ac:grpSpMkLst>
        </pc:grpChg>
        <pc:grpChg chg="mod">
          <ac:chgData name="Rebecca Salles" userId="66a2db3d815e233f" providerId="LiveId" clId="{4564D9FB-F01E-44BE-8594-DD5A92BDF058}" dt="2020-12-07T22:36:55.821" v="5710" actId="165"/>
          <ac:grpSpMkLst>
            <pc:docMk/>
            <pc:sldMk cId="1744291019" sldId="1240"/>
            <ac:grpSpMk id="253" creationId="{D0D4DBA5-E36B-40E7-BB67-777D6E7E244F}"/>
          </ac:grpSpMkLst>
        </pc:grpChg>
        <pc:grpChg chg="del">
          <ac:chgData name="Rebecca Salles" userId="66a2db3d815e233f" providerId="LiveId" clId="{4564D9FB-F01E-44BE-8594-DD5A92BDF058}" dt="2020-09-18T17:56:20.719" v="2327" actId="478"/>
          <ac:grpSpMkLst>
            <pc:docMk/>
            <pc:sldMk cId="1744291019" sldId="1240"/>
            <ac:grpSpMk id="265" creationId="{4085FE98-62BC-4AE0-8D07-8ABAC5E103DF}"/>
          </ac:grpSpMkLst>
        </pc:grpChg>
        <pc:grpChg chg="mod">
          <ac:chgData name="Rebecca Salles" userId="66a2db3d815e233f" providerId="LiveId" clId="{4564D9FB-F01E-44BE-8594-DD5A92BDF058}" dt="2020-12-07T22:36:55.821" v="5710" actId="165"/>
          <ac:grpSpMkLst>
            <pc:docMk/>
            <pc:sldMk cId="1744291019" sldId="1240"/>
            <ac:grpSpMk id="270" creationId="{AF559042-8BA5-4106-B5FB-DD3420A6118C}"/>
          </ac:grpSpMkLst>
        </pc:grpChg>
        <pc:grpChg chg="mod">
          <ac:chgData name="Rebecca Salles" userId="66a2db3d815e233f" providerId="LiveId" clId="{4564D9FB-F01E-44BE-8594-DD5A92BDF058}" dt="2020-12-07T22:36:55.821" v="5710" actId="165"/>
          <ac:grpSpMkLst>
            <pc:docMk/>
            <pc:sldMk cId="1744291019" sldId="1240"/>
            <ac:grpSpMk id="275" creationId="{C9DE52A9-0E7A-4CEF-B661-7581EA97B822}"/>
          </ac:grpSpMkLst>
        </pc:grpChg>
        <pc:grpChg chg="mod">
          <ac:chgData name="Rebecca Salles" userId="66a2db3d815e233f" providerId="LiveId" clId="{4564D9FB-F01E-44BE-8594-DD5A92BDF058}" dt="2020-12-07T22:36:55.821" v="5710" actId="165"/>
          <ac:grpSpMkLst>
            <pc:docMk/>
            <pc:sldMk cId="1744291019" sldId="1240"/>
            <ac:grpSpMk id="280" creationId="{E95FE0D0-E2BF-4DB6-B224-00CE562A0233}"/>
          </ac:grpSpMkLst>
        </pc:grpChg>
        <pc:grpChg chg="mod">
          <ac:chgData name="Rebecca Salles" userId="66a2db3d815e233f" providerId="LiveId" clId="{4564D9FB-F01E-44BE-8594-DD5A92BDF058}" dt="2020-12-07T22:36:55.821" v="5710" actId="165"/>
          <ac:grpSpMkLst>
            <pc:docMk/>
            <pc:sldMk cId="1744291019" sldId="1240"/>
            <ac:grpSpMk id="285" creationId="{19224038-D827-4C33-A8D2-24B4BA597CB7}"/>
          </ac:grpSpMkLst>
        </pc:grpChg>
        <pc:grpChg chg="mod">
          <ac:chgData name="Rebecca Salles" userId="66a2db3d815e233f" providerId="LiveId" clId="{4564D9FB-F01E-44BE-8594-DD5A92BDF058}" dt="2020-12-07T22:36:55.821" v="5710" actId="165"/>
          <ac:grpSpMkLst>
            <pc:docMk/>
            <pc:sldMk cId="1744291019" sldId="1240"/>
            <ac:grpSpMk id="287" creationId="{A09652FA-EC81-44AD-8250-F984BBA8C75D}"/>
          </ac:grpSpMkLst>
        </pc:grpChg>
        <pc:grpChg chg="del mod">
          <ac:chgData name="Rebecca Salles" userId="66a2db3d815e233f" providerId="LiveId" clId="{4564D9FB-F01E-44BE-8594-DD5A92BDF058}" dt="2020-12-07T22:37:40.447" v="5716" actId="478"/>
          <ac:grpSpMkLst>
            <pc:docMk/>
            <pc:sldMk cId="1744291019" sldId="1240"/>
            <ac:grpSpMk id="293" creationId="{3CFEFD3C-C928-4560-BF43-09D1AF8D827E}"/>
          </ac:grpSpMkLst>
        </pc:grpChg>
        <pc:grpChg chg="mod">
          <ac:chgData name="Rebecca Salles" userId="66a2db3d815e233f" providerId="LiveId" clId="{4564D9FB-F01E-44BE-8594-DD5A92BDF058}" dt="2020-12-07T22:36:55.821" v="5710" actId="165"/>
          <ac:grpSpMkLst>
            <pc:docMk/>
            <pc:sldMk cId="1744291019" sldId="1240"/>
            <ac:grpSpMk id="295" creationId="{F2D6499C-E3EA-4EA7-92E1-29BAAAEFC74B}"/>
          </ac:grpSpMkLst>
        </pc:grpChg>
        <pc:grpChg chg="del mod">
          <ac:chgData name="Rebecca Salles" userId="66a2db3d815e233f" providerId="LiveId" clId="{4564D9FB-F01E-44BE-8594-DD5A92BDF058}" dt="2020-12-07T22:37:38.449" v="5715" actId="478"/>
          <ac:grpSpMkLst>
            <pc:docMk/>
            <pc:sldMk cId="1744291019" sldId="1240"/>
            <ac:grpSpMk id="301" creationId="{929242DB-2A14-4FD7-814B-EAB6B292E524}"/>
          </ac:grpSpMkLst>
        </pc:grpChg>
        <pc:grpChg chg="mod topLvl">
          <ac:chgData name="Rebecca Salles" userId="66a2db3d815e233f" providerId="LiveId" clId="{4564D9FB-F01E-44BE-8594-DD5A92BDF058}" dt="2020-12-07T22:39:47.512" v="5765" actId="478"/>
          <ac:grpSpMkLst>
            <pc:docMk/>
            <pc:sldMk cId="1744291019" sldId="1240"/>
            <ac:grpSpMk id="303" creationId="{F3608E23-08A8-4C90-8D09-21E6185248C5}"/>
          </ac:grpSpMkLst>
        </pc:grpChg>
        <pc:grpChg chg="mod">
          <ac:chgData name="Rebecca Salles" userId="66a2db3d815e233f" providerId="LiveId" clId="{4564D9FB-F01E-44BE-8594-DD5A92BDF058}" dt="2020-09-18T17:58:51.018" v="2352" actId="165"/>
          <ac:grpSpMkLst>
            <pc:docMk/>
            <pc:sldMk cId="1744291019" sldId="1240"/>
            <ac:grpSpMk id="309" creationId="{E4EB0B2E-0AA7-42EB-87A2-1F21295541AC}"/>
          </ac:grpSpMkLst>
        </pc:grpChg>
        <pc:grpChg chg="del">
          <ac:chgData name="Rebecca Salles" userId="66a2db3d815e233f" providerId="LiveId" clId="{4564D9FB-F01E-44BE-8594-DD5A92BDF058}" dt="2020-09-18T17:57:17.761" v="2344" actId="478"/>
          <ac:grpSpMkLst>
            <pc:docMk/>
            <pc:sldMk cId="1744291019" sldId="1240"/>
            <ac:grpSpMk id="316" creationId="{3A0CF6DC-DFFE-43F0-9AE9-7F9035762CD4}"/>
          </ac:grpSpMkLst>
        </pc:grpChg>
        <pc:grpChg chg="mod">
          <ac:chgData name="Rebecca Salles" userId="66a2db3d815e233f" providerId="LiveId" clId="{4564D9FB-F01E-44BE-8594-DD5A92BDF058}" dt="2020-12-07T22:31:50.880" v="5565"/>
          <ac:grpSpMkLst>
            <pc:docMk/>
            <pc:sldMk cId="1744291019" sldId="1240"/>
            <ac:grpSpMk id="317" creationId="{C33EDD9D-4EE6-494B-A135-4BB8455B03BF}"/>
          </ac:grpSpMkLst>
        </pc:grpChg>
        <pc:grpChg chg="mod">
          <ac:chgData name="Rebecca Salles" userId="66a2db3d815e233f" providerId="LiveId" clId="{4564D9FB-F01E-44BE-8594-DD5A92BDF058}" dt="2020-12-07T22:31:50.880" v="5565"/>
          <ac:grpSpMkLst>
            <pc:docMk/>
            <pc:sldMk cId="1744291019" sldId="1240"/>
            <ac:grpSpMk id="318" creationId="{13658E2F-B4FD-4BE0-B321-467AC5B3ADC2}"/>
          </ac:grpSpMkLst>
        </pc:grpChg>
        <pc:grpChg chg="mod">
          <ac:chgData name="Rebecca Salles" userId="66a2db3d815e233f" providerId="LiveId" clId="{4564D9FB-F01E-44BE-8594-DD5A92BDF058}" dt="2020-12-07T22:31:50.880" v="5565"/>
          <ac:grpSpMkLst>
            <pc:docMk/>
            <pc:sldMk cId="1744291019" sldId="1240"/>
            <ac:grpSpMk id="319" creationId="{CB0DE18A-EB25-477C-B58A-9F2DCE24BDA0}"/>
          </ac:grpSpMkLst>
        </pc:grpChg>
        <pc:grpChg chg="mod">
          <ac:chgData name="Rebecca Salles" userId="66a2db3d815e233f" providerId="LiveId" clId="{4564D9FB-F01E-44BE-8594-DD5A92BDF058}" dt="2020-12-07T22:31:50.880" v="5565"/>
          <ac:grpSpMkLst>
            <pc:docMk/>
            <pc:sldMk cId="1744291019" sldId="1240"/>
            <ac:grpSpMk id="320" creationId="{52767815-2197-4F52-A5F2-38617E3ED5DB}"/>
          </ac:grpSpMkLst>
        </pc:grpChg>
        <pc:grpChg chg="mod">
          <ac:chgData name="Rebecca Salles" userId="66a2db3d815e233f" providerId="LiveId" clId="{4564D9FB-F01E-44BE-8594-DD5A92BDF058}" dt="2020-09-18T17:58:51.018" v="2352" actId="165"/>
          <ac:grpSpMkLst>
            <pc:docMk/>
            <pc:sldMk cId="1744291019" sldId="1240"/>
            <ac:grpSpMk id="322" creationId="{BF807C97-AA76-46AF-8AB5-C757FE1BD08E}"/>
          </ac:grpSpMkLst>
        </pc:grpChg>
        <pc:grpChg chg="mod">
          <ac:chgData name="Rebecca Salles" userId="66a2db3d815e233f" providerId="LiveId" clId="{4564D9FB-F01E-44BE-8594-DD5A92BDF058}" dt="2020-12-07T22:31:50.880" v="5565"/>
          <ac:grpSpMkLst>
            <pc:docMk/>
            <pc:sldMk cId="1744291019" sldId="1240"/>
            <ac:grpSpMk id="322" creationId="{E7EA9773-BBED-4A20-BC77-FBB9F1518645}"/>
          </ac:grpSpMkLst>
        </pc:grpChg>
        <pc:grpChg chg="mod">
          <ac:chgData name="Rebecca Salles" userId="66a2db3d815e233f" providerId="LiveId" clId="{4564D9FB-F01E-44BE-8594-DD5A92BDF058}" dt="2020-12-07T22:31:50.880" v="5565"/>
          <ac:grpSpMkLst>
            <pc:docMk/>
            <pc:sldMk cId="1744291019" sldId="1240"/>
            <ac:grpSpMk id="324" creationId="{51252B4C-BC1C-448B-94F1-4663DB10753D}"/>
          </ac:grpSpMkLst>
        </pc:grpChg>
        <pc:grpChg chg="mod">
          <ac:chgData name="Rebecca Salles" userId="66a2db3d815e233f" providerId="LiveId" clId="{4564D9FB-F01E-44BE-8594-DD5A92BDF058}" dt="2020-12-07T22:31:50.880" v="5565"/>
          <ac:grpSpMkLst>
            <pc:docMk/>
            <pc:sldMk cId="1744291019" sldId="1240"/>
            <ac:grpSpMk id="325" creationId="{CFB93781-D875-4A0C-9C69-65CF8E28B7C2}"/>
          </ac:grpSpMkLst>
        </pc:grpChg>
        <pc:grpChg chg="mod">
          <ac:chgData name="Rebecca Salles" userId="66a2db3d815e233f" providerId="LiveId" clId="{4564D9FB-F01E-44BE-8594-DD5A92BDF058}" dt="2020-12-07T22:31:50.880" v="5565"/>
          <ac:grpSpMkLst>
            <pc:docMk/>
            <pc:sldMk cId="1744291019" sldId="1240"/>
            <ac:grpSpMk id="326" creationId="{CA96F466-5DCD-48D2-BC7D-4EDB0187CA37}"/>
          </ac:grpSpMkLst>
        </pc:grpChg>
        <pc:grpChg chg="mod">
          <ac:chgData name="Rebecca Salles" userId="66a2db3d815e233f" providerId="LiveId" clId="{4564D9FB-F01E-44BE-8594-DD5A92BDF058}" dt="2020-12-07T22:31:50.880" v="5565"/>
          <ac:grpSpMkLst>
            <pc:docMk/>
            <pc:sldMk cId="1744291019" sldId="1240"/>
            <ac:grpSpMk id="327" creationId="{D2AC93D4-B624-4FF0-A667-F3C5F5B7A1BD}"/>
          </ac:grpSpMkLst>
        </pc:grpChg>
        <pc:grpChg chg="mod">
          <ac:chgData name="Rebecca Salles" userId="66a2db3d815e233f" providerId="LiveId" clId="{4564D9FB-F01E-44BE-8594-DD5A92BDF058}" dt="2020-12-07T22:31:50.880" v="5565"/>
          <ac:grpSpMkLst>
            <pc:docMk/>
            <pc:sldMk cId="1744291019" sldId="1240"/>
            <ac:grpSpMk id="328" creationId="{260B61AC-35DF-4DE4-8695-7198EDE81DE3}"/>
          </ac:grpSpMkLst>
        </pc:grpChg>
        <pc:grpChg chg="mod">
          <ac:chgData name="Rebecca Salles" userId="66a2db3d815e233f" providerId="LiveId" clId="{4564D9FB-F01E-44BE-8594-DD5A92BDF058}" dt="2020-12-07T22:31:50.880" v="5565"/>
          <ac:grpSpMkLst>
            <pc:docMk/>
            <pc:sldMk cId="1744291019" sldId="1240"/>
            <ac:grpSpMk id="337" creationId="{83723783-25EA-4358-9F4A-0AADE672444F}"/>
          </ac:grpSpMkLst>
        </pc:grpChg>
        <pc:grpChg chg="mod">
          <ac:chgData name="Rebecca Salles" userId="66a2db3d815e233f" providerId="LiveId" clId="{4564D9FB-F01E-44BE-8594-DD5A92BDF058}" dt="2020-12-07T22:31:50.880" v="5565"/>
          <ac:grpSpMkLst>
            <pc:docMk/>
            <pc:sldMk cId="1744291019" sldId="1240"/>
            <ac:grpSpMk id="338" creationId="{2A6D96B6-FE48-4D39-90C0-D812B5D460E2}"/>
          </ac:grpSpMkLst>
        </pc:grpChg>
        <pc:grpChg chg="mod">
          <ac:chgData name="Rebecca Salles" userId="66a2db3d815e233f" providerId="LiveId" clId="{4564D9FB-F01E-44BE-8594-DD5A92BDF058}" dt="2020-12-07T22:31:50.880" v="5565"/>
          <ac:grpSpMkLst>
            <pc:docMk/>
            <pc:sldMk cId="1744291019" sldId="1240"/>
            <ac:grpSpMk id="339" creationId="{48312C91-07D0-4D15-9D54-AA2EE276C225}"/>
          </ac:grpSpMkLst>
        </pc:grpChg>
        <pc:grpChg chg="mod">
          <ac:chgData name="Rebecca Salles" userId="66a2db3d815e233f" providerId="LiveId" clId="{4564D9FB-F01E-44BE-8594-DD5A92BDF058}" dt="2020-12-07T22:31:50.880" v="5565"/>
          <ac:grpSpMkLst>
            <pc:docMk/>
            <pc:sldMk cId="1744291019" sldId="1240"/>
            <ac:grpSpMk id="344" creationId="{EFDD9463-7D52-420F-9E65-F118812026FF}"/>
          </ac:grpSpMkLst>
        </pc:grpChg>
        <pc:grpChg chg="mod">
          <ac:chgData name="Rebecca Salles" userId="66a2db3d815e233f" providerId="LiveId" clId="{4564D9FB-F01E-44BE-8594-DD5A92BDF058}" dt="2020-12-07T17:35:21.043" v="3607"/>
          <ac:grpSpMkLst>
            <pc:docMk/>
            <pc:sldMk cId="1744291019" sldId="1240"/>
            <ac:grpSpMk id="353" creationId="{595CA7C4-0495-43E0-ABD8-D6438D936FA5}"/>
          </ac:grpSpMkLst>
        </pc:grpChg>
        <pc:grpChg chg="mod">
          <ac:chgData name="Rebecca Salles" userId="66a2db3d815e233f" providerId="LiveId" clId="{4564D9FB-F01E-44BE-8594-DD5A92BDF058}" dt="2020-12-07T17:35:21.043" v="3607"/>
          <ac:grpSpMkLst>
            <pc:docMk/>
            <pc:sldMk cId="1744291019" sldId="1240"/>
            <ac:grpSpMk id="354" creationId="{CA25AC83-4533-4A31-9B96-2568CD4DE7EB}"/>
          </ac:grpSpMkLst>
        </pc:grpChg>
        <pc:grpChg chg="mod">
          <ac:chgData name="Rebecca Salles" userId="66a2db3d815e233f" providerId="LiveId" clId="{4564D9FB-F01E-44BE-8594-DD5A92BDF058}" dt="2020-12-07T17:35:21.043" v="3607"/>
          <ac:grpSpMkLst>
            <pc:docMk/>
            <pc:sldMk cId="1744291019" sldId="1240"/>
            <ac:grpSpMk id="355" creationId="{95574246-E9F4-4498-A45A-B3853EC1FB06}"/>
          </ac:grpSpMkLst>
        </pc:grpChg>
        <pc:grpChg chg="mod">
          <ac:chgData name="Rebecca Salles" userId="66a2db3d815e233f" providerId="LiveId" clId="{4564D9FB-F01E-44BE-8594-DD5A92BDF058}" dt="2020-12-07T17:35:21.043" v="3607"/>
          <ac:grpSpMkLst>
            <pc:docMk/>
            <pc:sldMk cId="1744291019" sldId="1240"/>
            <ac:grpSpMk id="357" creationId="{7339A6FD-E523-413C-96F3-CCAA1B75B305}"/>
          </ac:grpSpMkLst>
        </pc:grpChg>
        <pc:grpChg chg="mod">
          <ac:chgData name="Rebecca Salles" userId="66a2db3d815e233f" providerId="LiveId" clId="{4564D9FB-F01E-44BE-8594-DD5A92BDF058}" dt="2020-12-07T17:35:21.043" v="3607"/>
          <ac:grpSpMkLst>
            <pc:docMk/>
            <pc:sldMk cId="1744291019" sldId="1240"/>
            <ac:grpSpMk id="362" creationId="{39147A77-8C46-406A-B644-90A0FF81950F}"/>
          </ac:grpSpMkLst>
        </pc:grpChg>
        <pc:grpChg chg="mod">
          <ac:chgData name="Rebecca Salles" userId="66a2db3d815e233f" providerId="LiveId" clId="{4564D9FB-F01E-44BE-8594-DD5A92BDF058}" dt="2020-12-07T17:35:21.043" v="3607"/>
          <ac:grpSpMkLst>
            <pc:docMk/>
            <pc:sldMk cId="1744291019" sldId="1240"/>
            <ac:grpSpMk id="363" creationId="{C4D1CE99-6C2B-411B-AAC6-B9529EE8CA87}"/>
          </ac:grpSpMkLst>
        </pc:grpChg>
        <pc:grpChg chg="mod">
          <ac:chgData name="Rebecca Salles" userId="66a2db3d815e233f" providerId="LiveId" clId="{4564D9FB-F01E-44BE-8594-DD5A92BDF058}" dt="2020-12-07T17:35:21.043" v="3607"/>
          <ac:grpSpMkLst>
            <pc:docMk/>
            <pc:sldMk cId="1744291019" sldId="1240"/>
            <ac:grpSpMk id="364" creationId="{8222DF76-D050-420C-9B14-62DA49DACA12}"/>
          </ac:grpSpMkLst>
        </pc:grpChg>
        <pc:grpChg chg="mod">
          <ac:chgData name="Rebecca Salles" userId="66a2db3d815e233f" providerId="LiveId" clId="{4564D9FB-F01E-44BE-8594-DD5A92BDF058}" dt="2020-12-07T17:35:21.043" v="3607"/>
          <ac:grpSpMkLst>
            <pc:docMk/>
            <pc:sldMk cId="1744291019" sldId="1240"/>
            <ac:grpSpMk id="365" creationId="{CA8FC0F8-C932-47E5-B91D-4631248D0766}"/>
          </ac:grpSpMkLst>
        </pc:grpChg>
        <pc:grpChg chg="del">
          <ac:chgData name="Rebecca Salles" userId="66a2db3d815e233f" providerId="LiveId" clId="{4564D9FB-F01E-44BE-8594-DD5A92BDF058}" dt="2020-09-18T17:59:28.446" v="2365" actId="478"/>
          <ac:grpSpMkLst>
            <pc:docMk/>
            <pc:sldMk cId="1744291019" sldId="1240"/>
            <ac:grpSpMk id="372" creationId="{C871B2AC-BF0A-405B-A30F-B3E90D805C69}"/>
          </ac:grpSpMkLst>
        </pc:grpChg>
        <pc:grpChg chg="mod">
          <ac:chgData name="Rebecca Salles" userId="66a2db3d815e233f" providerId="LiveId" clId="{4564D9FB-F01E-44BE-8594-DD5A92BDF058}" dt="2020-12-07T17:35:21.043" v="3607"/>
          <ac:grpSpMkLst>
            <pc:docMk/>
            <pc:sldMk cId="1744291019" sldId="1240"/>
            <ac:grpSpMk id="374" creationId="{C04B90A8-BFD7-458A-B327-04C43BCA4BDB}"/>
          </ac:grpSpMkLst>
        </pc:grpChg>
        <pc:grpChg chg="del">
          <ac:chgData name="Rebecca Salles" userId="66a2db3d815e233f" providerId="LiveId" clId="{4564D9FB-F01E-44BE-8594-DD5A92BDF058}" dt="2020-09-18T17:59:25.408" v="2364" actId="478"/>
          <ac:grpSpMkLst>
            <pc:docMk/>
            <pc:sldMk cId="1744291019" sldId="1240"/>
            <ac:grpSpMk id="375" creationId="{1B048DBA-B102-458D-BD71-2C5197519C5C}"/>
          </ac:grpSpMkLst>
        </pc:grpChg>
        <pc:grpChg chg="mod">
          <ac:chgData name="Rebecca Salles" userId="66a2db3d815e233f" providerId="LiveId" clId="{4564D9FB-F01E-44BE-8594-DD5A92BDF058}" dt="2020-12-07T22:31:50.880" v="5565"/>
          <ac:grpSpMkLst>
            <pc:docMk/>
            <pc:sldMk cId="1744291019" sldId="1240"/>
            <ac:grpSpMk id="375" creationId="{9D421916-42D5-4D13-A75D-AE42F29614DA}"/>
          </ac:grpSpMkLst>
        </pc:grpChg>
        <pc:grpChg chg="mod">
          <ac:chgData name="Rebecca Salles" userId="66a2db3d815e233f" providerId="LiveId" clId="{4564D9FB-F01E-44BE-8594-DD5A92BDF058}" dt="2020-12-07T17:35:21.043" v="3607"/>
          <ac:grpSpMkLst>
            <pc:docMk/>
            <pc:sldMk cId="1744291019" sldId="1240"/>
            <ac:grpSpMk id="383" creationId="{54F0394E-272E-431D-95E0-79718F558416}"/>
          </ac:grpSpMkLst>
        </pc:grpChg>
        <pc:grpChg chg="mod">
          <ac:chgData name="Rebecca Salles" userId="66a2db3d815e233f" providerId="LiveId" clId="{4564D9FB-F01E-44BE-8594-DD5A92BDF058}" dt="2020-12-07T17:35:21.043" v="3607"/>
          <ac:grpSpMkLst>
            <pc:docMk/>
            <pc:sldMk cId="1744291019" sldId="1240"/>
            <ac:grpSpMk id="385" creationId="{D52497D6-904C-4385-B1EC-559EF7EB393B}"/>
          </ac:grpSpMkLst>
        </pc:grpChg>
        <pc:grpChg chg="mod">
          <ac:chgData name="Rebecca Salles" userId="66a2db3d815e233f" providerId="LiveId" clId="{4564D9FB-F01E-44BE-8594-DD5A92BDF058}" dt="2020-12-07T17:35:21.043" v="3607"/>
          <ac:grpSpMkLst>
            <pc:docMk/>
            <pc:sldMk cId="1744291019" sldId="1240"/>
            <ac:grpSpMk id="386" creationId="{DAB37608-B591-4D24-908A-5F09DD5E3E99}"/>
          </ac:grpSpMkLst>
        </pc:grpChg>
        <pc:grpChg chg="mod">
          <ac:chgData name="Rebecca Salles" userId="66a2db3d815e233f" providerId="LiveId" clId="{4564D9FB-F01E-44BE-8594-DD5A92BDF058}" dt="2020-12-07T17:35:21.043" v="3607"/>
          <ac:grpSpMkLst>
            <pc:docMk/>
            <pc:sldMk cId="1744291019" sldId="1240"/>
            <ac:grpSpMk id="387" creationId="{F7AD5E15-B847-4512-8A51-CC1BA7EC6C09}"/>
          </ac:grpSpMkLst>
        </pc:grpChg>
        <pc:grpChg chg="mod">
          <ac:chgData name="Rebecca Salles" userId="66a2db3d815e233f" providerId="LiveId" clId="{4564D9FB-F01E-44BE-8594-DD5A92BDF058}" dt="2020-12-07T22:31:50.880" v="5565"/>
          <ac:grpSpMkLst>
            <pc:docMk/>
            <pc:sldMk cId="1744291019" sldId="1240"/>
            <ac:grpSpMk id="400" creationId="{FB90F525-E83C-4A7A-BA50-FBA9F758029F}"/>
          </ac:grpSpMkLst>
        </pc:grpChg>
        <pc:grpChg chg="mod">
          <ac:chgData name="Rebecca Salles" userId="66a2db3d815e233f" providerId="LiveId" clId="{4564D9FB-F01E-44BE-8594-DD5A92BDF058}" dt="2020-12-07T22:31:50.880" v="5565"/>
          <ac:grpSpMkLst>
            <pc:docMk/>
            <pc:sldMk cId="1744291019" sldId="1240"/>
            <ac:grpSpMk id="405" creationId="{0C9D8D8D-B8BB-40A4-A3E9-C92A88AE0401}"/>
          </ac:grpSpMkLst>
        </pc:grpChg>
        <pc:grpChg chg="mod">
          <ac:chgData name="Rebecca Salles" userId="66a2db3d815e233f" providerId="LiveId" clId="{4564D9FB-F01E-44BE-8594-DD5A92BDF058}" dt="2020-12-07T22:31:50.880" v="5565"/>
          <ac:grpSpMkLst>
            <pc:docMk/>
            <pc:sldMk cId="1744291019" sldId="1240"/>
            <ac:grpSpMk id="410" creationId="{AE651B91-42C6-4DC0-BDB5-24BDF8F359E8}"/>
          </ac:grpSpMkLst>
        </pc:grpChg>
        <pc:grpChg chg="mod">
          <ac:chgData name="Rebecca Salles" userId="66a2db3d815e233f" providerId="LiveId" clId="{4564D9FB-F01E-44BE-8594-DD5A92BDF058}" dt="2020-12-07T22:31:50.880" v="5565"/>
          <ac:grpSpMkLst>
            <pc:docMk/>
            <pc:sldMk cId="1744291019" sldId="1240"/>
            <ac:grpSpMk id="415" creationId="{AAC5B78C-33E0-4423-A7AE-CD3AB9FFDF9D}"/>
          </ac:grpSpMkLst>
        </pc:grpChg>
        <pc:grpChg chg="mod">
          <ac:chgData name="Rebecca Salles" userId="66a2db3d815e233f" providerId="LiveId" clId="{4564D9FB-F01E-44BE-8594-DD5A92BDF058}" dt="2020-12-07T22:31:50.880" v="5565"/>
          <ac:grpSpMkLst>
            <pc:docMk/>
            <pc:sldMk cId="1744291019" sldId="1240"/>
            <ac:grpSpMk id="417" creationId="{242073CC-25EE-4856-8E85-F3F091E6362D}"/>
          </ac:grpSpMkLst>
        </pc:grpChg>
        <pc:grpChg chg="mod">
          <ac:chgData name="Rebecca Salles" userId="66a2db3d815e233f" providerId="LiveId" clId="{4564D9FB-F01E-44BE-8594-DD5A92BDF058}" dt="2020-12-07T22:31:50.880" v="5565"/>
          <ac:grpSpMkLst>
            <pc:docMk/>
            <pc:sldMk cId="1744291019" sldId="1240"/>
            <ac:grpSpMk id="423" creationId="{EA033BA6-16BE-45DF-B463-F6D1E850BC91}"/>
          </ac:grpSpMkLst>
        </pc:grpChg>
        <pc:grpChg chg="mod">
          <ac:chgData name="Rebecca Salles" userId="66a2db3d815e233f" providerId="LiveId" clId="{4564D9FB-F01E-44BE-8594-DD5A92BDF058}" dt="2020-12-07T22:31:50.880" v="5565"/>
          <ac:grpSpMkLst>
            <pc:docMk/>
            <pc:sldMk cId="1744291019" sldId="1240"/>
            <ac:grpSpMk id="425" creationId="{D5008FB2-D3FF-4A64-9820-61ACF8D18872}"/>
          </ac:grpSpMkLst>
        </pc:grpChg>
        <pc:grpChg chg="mod">
          <ac:chgData name="Rebecca Salles" userId="66a2db3d815e233f" providerId="LiveId" clId="{4564D9FB-F01E-44BE-8594-DD5A92BDF058}" dt="2020-12-07T22:31:50.880" v="5565"/>
          <ac:grpSpMkLst>
            <pc:docMk/>
            <pc:sldMk cId="1744291019" sldId="1240"/>
            <ac:grpSpMk id="431" creationId="{E0A0DE56-D459-4A04-B21E-5167AE2FC6BD}"/>
          </ac:grpSpMkLst>
        </pc:grpChg>
        <pc:grpChg chg="mod">
          <ac:chgData name="Rebecca Salles" userId="66a2db3d815e233f" providerId="LiveId" clId="{4564D9FB-F01E-44BE-8594-DD5A92BDF058}" dt="2020-12-07T22:31:50.880" v="5565"/>
          <ac:grpSpMkLst>
            <pc:docMk/>
            <pc:sldMk cId="1744291019" sldId="1240"/>
            <ac:grpSpMk id="433" creationId="{B1DB28CA-0272-48F0-AA54-B3E457B9AE6E}"/>
          </ac:grpSpMkLst>
        </pc:grpChg>
        <pc:grpChg chg="add mod">
          <ac:chgData name="Rebecca Salles" userId="66a2db3d815e233f" providerId="LiveId" clId="{4564D9FB-F01E-44BE-8594-DD5A92BDF058}" dt="2020-12-07T22:34:09.697" v="5708" actId="1036"/>
          <ac:grpSpMkLst>
            <pc:docMk/>
            <pc:sldMk cId="1744291019" sldId="1240"/>
            <ac:grpSpMk id="453" creationId="{F98E63D6-2323-497E-A86E-BED0289651CA}"/>
          </ac:grpSpMkLst>
        </pc:grpChg>
        <pc:grpChg chg="mod">
          <ac:chgData name="Rebecca Salles" userId="66a2db3d815e233f" providerId="LiveId" clId="{4564D9FB-F01E-44BE-8594-DD5A92BDF058}" dt="2020-12-07T22:33:23.692" v="5655"/>
          <ac:grpSpMkLst>
            <pc:docMk/>
            <pc:sldMk cId="1744291019" sldId="1240"/>
            <ac:grpSpMk id="455" creationId="{3A6BDBE3-D25D-4D75-9C39-2886553717BF}"/>
          </ac:grpSpMkLst>
        </pc:grpChg>
        <pc:grpChg chg="mod">
          <ac:chgData name="Rebecca Salles" userId="66a2db3d815e233f" providerId="LiveId" clId="{4564D9FB-F01E-44BE-8594-DD5A92BDF058}" dt="2020-12-07T22:33:23.692" v="5655"/>
          <ac:grpSpMkLst>
            <pc:docMk/>
            <pc:sldMk cId="1744291019" sldId="1240"/>
            <ac:grpSpMk id="485" creationId="{1F28F24E-2669-4F11-9212-E485DE96A9CC}"/>
          </ac:grpSpMkLst>
        </pc:grpChg>
        <pc:grpChg chg="mod">
          <ac:chgData name="Rebecca Salles" userId="66a2db3d815e233f" providerId="LiveId" clId="{4564D9FB-F01E-44BE-8594-DD5A92BDF058}" dt="2020-12-07T22:33:23.692" v="5655"/>
          <ac:grpSpMkLst>
            <pc:docMk/>
            <pc:sldMk cId="1744291019" sldId="1240"/>
            <ac:grpSpMk id="486" creationId="{D63B2389-BD15-41E5-BFA6-3B43F60FBB39}"/>
          </ac:grpSpMkLst>
        </pc:grpChg>
        <pc:grpChg chg="mod">
          <ac:chgData name="Rebecca Salles" userId="66a2db3d815e233f" providerId="LiveId" clId="{4564D9FB-F01E-44BE-8594-DD5A92BDF058}" dt="2020-12-07T22:33:23.692" v="5655"/>
          <ac:grpSpMkLst>
            <pc:docMk/>
            <pc:sldMk cId="1744291019" sldId="1240"/>
            <ac:grpSpMk id="487" creationId="{D96B5EFC-DEEC-4B32-B895-6327DBDDBC81}"/>
          </ac:grpSpMkLst>
        </pc:grpChg>
        <pc:grpChg chg="mod">
          <ac:chgData name="Rebecca Salles" userId="66a2db3d815e233f" providerId="LiveId" clId="{4564D9FB-F01E-44BE-8594-DD5A92BDF058}" dt="2020-12-07T22:33:23.692" v="5655"/>
          <ac:grpSpMkLst>
            <pc:docMk/>
            <pc:sldMk cId="1744291019" sldId="1240"/>
            <ac:grpSpMk id="488" creationId="{633FB1D5-E4FA-49AD-8DC0-DAA4E6E47E84}"/>
          </ac:grpSpMkLst>
        </pc:grpChg>
        <pc:grpChg chg="mod">
          <ac:chgData name="Rebecca Salles" userId="66a2db3d815e233f" providerId="LiveId" clId="{4564D9FB-F01E-44BE-8594-DD5A92BDF058}" dt="2020-12-07T22:33:23.692" v="5655"/>
          <ac:grpSpMkLst>
            <pc:docMk/>
            <pc:sldMk cId="1744291019" sldId="1240"/>
            <ac:grpSpMk id="490" creationId="{8D9DA3C9-6D7F-408E-8129-A918EB0251D8}"/>
          </ac:grpSpMkLst>
        </pc:grpChg>
        <pc:grpChg chg="mod">
          <ac:chgData name="Rebecca Salles" userId="66a2db3d815e233f" providerId="LiveId" clId="{4564D9FB-F01E-44BE-8594-DD5A92BDF058}" dt="2020-12-07T22:33:23.692" v="5655"/>
          <ac:grpSpMkLst>
            <pc:docMk/>
            <pc:sldMk cId="1744291019" sldId="1240"/>
            <ac:grpSpMk id="492" creationId="{77344F8A-DF8E-464D-993B-08203E68549D}"/>
          </ac:grpSpMkLst>
        </pc:grpChg>
        <pc:grpChg chg="mod">
          <ac:chgData name="Rebecca Salles" userId="66a2db3d815e233f" providerId="LiveId" clId="{4564D9FB-F01E-44BE-8594-DD5A92BDF058}" dt="2020-12-07T22:33:23.692" v="5655"/>
          <ac:grpSpMkLst>
            <pc:docMk/>
            <pc:sldMk cId="1744291019" sldId="1240"/>
            <ac:grpSpMk id="493" creationId="{F095A022-6156-41AC-802B-E6C945AFADBD}"/>
          </ac:grpSpMkLst>
        </pc:grpChg>
        <pc:grpChg chg="mod">
          <ac:chgData name="Rebecca Salles" userId="66a2db3d815e233f" providerId="LiveId" clId="{4564D9FB-F01E-44BE-8594-DD5A92BDF058}" dt="2020-12-07T22:33:23.692" v="5655"/>
          <ac:grpSpMkLst>
            <pc:docMk/>
            <pc:sldMk cId="1744291019" sldId="1240"/>
            <ac:grpSpMk id="494" creationId="{0717D291-6A4A-4BE4-99E0-73B83FAB5734}"/>
          </ac:grpSpMkLst>
        </pc:grpChg>
        <pc:grpChg chg="mod">
          <ac:chgData name="Rebecca Salles" userId="66a2db3d815e233f" providerId="LiveId" clId="{4564D9FB-F01E-44BE-8594-DD5A92BDF058}" dt="2020-12-07T22:33:23.692" v="5655"/>
          <ac:grpSpMkLst>
            <pc:docMk/>
            <pc:sldMk cId="1744291019" sldId="1240"/>
            <ac:grpSpMk id="495" creationId="{58519454-8056-48AF-8CE7-1AFC04ADFADA}"/>
          </ac:grpSpMkLst>
        </pc:grpChg>
        <pc:grpChg chg="mod">
          <ac:chgData name="Rebecca Salles" userId="66a2db3d815e233f" providerId="LiveId" clId="{4564D9FB-F01E-44BE-8594-DD5A92BDF058}" dt="2020-12-07T22:33:23.692" v="5655"/>
          <ac:grpSpMkLst>
            <pc:docMk/>
            <pc:sldMk cId="1744291019" sldId="1240"/>
            <ac:grpSpMk id="496" creationId="{1CDBA312-3A51-459F-AAF1-0715E864A019}"/>
          </ac:grpSpMkLst>
        </pc:grpChg>
        <pc:grpChg chg="mod">
          <ac:chgData name="Rebecca Salles" userId="66a2db3d815e233f" providerId="LiveId" clId="{4564D9FB-F01E-44BE-8594-DD5A92BDF058}" dt="2020-12-07T22:33:23.692" v="5655"/>
          <ac:grpSpMkLst>
            <pc:docMk/>
            <pc:sldMk cId="1744291019" sldId="1240"/>
            <ac:grpSpMk id="497" creationId="{9A0A7104-B01D-4C77-BD71-911AC0E5476A}"/>
          </ac:grpSpMkLst>
        </pc:grpChg>
        <pc:grpChg chg="mod">
          <ac:chgData name="Rebecca Salles" userId="66a2db3d815e233f" providerId="LiveId" clId="{4564D9FB-F01E-44BE-8594-DD5A92BDF058}" dt="2020-12-07T22:33:23.692" v="5655"/>
          <ac:grpSpMkLst>
            <pc:docMk/>
            <pc:sldMk cId="1744291019" sldId="1240"/>
            <ac:grpSpMk id="498" creationId="{BD756F3B-2174-4BEA-8160-1250BCF88D24}"/>
          </ac:grpSpMkLst>
        </pc:grpChg>
        <pc:grpChg chg="mod">
          <ac:chgData name="Rebecca Salles" userId="66a2db3d815e233f" providerId="LiveId" clId="{4564D9FB-F01E-44BE-8594-DD5A92BDF058}" dt="2020-12-07T22:33:23.692" v="5655"/>
          <ac:grpSpMkLst>
            <pc:docMk/>
            <pc:sldMk cId="1744291019" sldId="1240"/>
            <ac:grpSpMk id="499" creationId="{D065D16C-0B14-4AF5-9392-9A13F8F83BCA}"/>
          </ac:grpSpMkLst>
        </pc:grpChg>
        <pc:grpChg chg="mod">
          <ac:chgData name="Rebecca Salles" userId="66a2db3d815e233f" providerId="LiveId" clId="{4564D9FB-F01E-44BE-8594-DD5A92BDF058}" dt="2020-12-07T22:33:23.692" v="5655"/>
          <ac:grpSpMkLst>
            <pc:docMk/>
            <pc:sldMk cId="1744291019" sldId="1240"/>
            <ac:grpSpMk id="504" creationId="{C27CFEEF-0D72-438F-85D3-B159862974D0}"/>
          </ac:grpSpMkLst>
        </pc:grpChg>
        <pc:grpChg chg="mod">
          <ac:chgData name="Rebecca Salles" userId="66a2db3d815e233f" providerId="LiveId" clId="{4564D9FB-F01E-44BE-8594-DD5A92BDF058}" dt="2020-12-07T22:33:23.692" v="5655"/>
          <ac:grpSpMkLst>
            <pc:docMk/>
            <pc:sldMk cId="1744291019" sldId="1240"/>
            <ac:grpSpMk id="509" creationId="{C708F00D-5F39-4703-8520-D4BC8CEE8220}"/>
          </ac:grpSpMkLst>
        </pc:grpChg>
        <pc:grpChg chg="mod">
          <ac:chgData name="Rebecca Salles" userId="66a2db3d815e233f" providerId="LiveId" clId="{4564D9FB-F01E-44BE-8594-DD5A92BDF058}" dt="2020-12-07T22:33:23.692" v="5655"/>
          <ac:grpSpMkLst>
            <pc:docMk/>
            <pc:sldMk cId="1744291019" sldId="1240"/>
            <ac:grpSpMk id="521" creationId="{66104C0F-E691-4A94-8D84-FC54A914CFAE}"/>
          </ac:grpSpMkLst>
        </pc:grpChg>
        <pc:grpChg chg="mod">
          <ac:chgData name="Rebecca Salles" userId="66a2db3d815e233f" providerId="LiveId" clId="{4564D9FB-F01E-44BE-8594-DD5A92BDF058}" dt="2020-12-07T22:33:23.692" v="5655"/>
          <ac:grpSpMkLst>
            <pc:docMk/>
            <pc:sldMk cId="1744291019" sldId="1240"/>
            <ac:grpSpMk id="526" creationId="{1E9F3CD0-C97D-4B32-87BB-F60B3E90BD71}"/>
          </ac:grpSpMkLst>
        </pc:grpChg>
        <pc:grpChg chg="mod">
          <ac:chgData name="Rebecca Salles" userId="66a2db3d815e233f" providerId="LiveId" clId="{4564D9FB-F01E-44BE-8594-DD5A92BDF058}" dt="2020-12-07T22:33:23.692" v="5655"/>
          <ac:grpSpMkLst>
            <pc:docMk/>
            <pc:sldMk cId="1744291019" sldId="1240"/>
            <ac:grpSpMk id="531" creationId="{FF9F3086-018D-4239-B1A5-2A317F9DBCCD}"/>
          </ac:grpSpMkLst>
        </pc:grpChg>
        <pc:grpChg chg="mod">
          <ac:chgData name="Rebecca Salles" userId="66a2db3d815e233f" providerId="LiveId" clId="{4564D9FB-F01E-44BE-8594-DD5A92BDF058}" dt="2020-12-07T22:33:23.692" v="5655"/>
          <ac:grpSpMkLst>
            <pc:docMk/>
            <pc:sldMk cId="1744291019" sldId="1240"/>
            <ac:grpSpMk id="536" creationId="{6AD546E9-3BFD-4B91-A0DB-F5D858A0E24A}"/>
          </ac:grpSpMkLst>
        </pc:grpChg>
        <pc:grpChg chg="mod">
          <ac:chgData name="Rebecca Salles" userId="66a2db3d815e233f" providerId="LiveId" clId="{4564D9FB-F01E-44BE-8594-DD5A92BDF058}" dt="2020-12-07T22:33:23.692" v="5655"/>
          <ac:grpSpMkLst>
            <pc:docMk/>
            <pc:sldMk cId="1744291019" sldId="1240"/>
            <ac:grpSpMk id="538" creationId="{D8764AA1-3B7A-4C1D-9617-C225194112D8}"/>
          </ac:grpSpMkLst>
        </pc:grpChg>
        <pc:grpChg chg="mod">
          <ac:chgData name="Rebecca Salles" userId="66a2db3d815e233f" providerId="LiveId" clId="{4564D9FB-F01E-44BE-8594-DD5A92BDF058}" dt="2020-12-07T22:33:23.692" v="5655"/>
          <ac:grpSpMkLst>
            <pc:docMk/>
            <pc:sldMk cId="1744291019" sldId="1240"/>
            <ac:grpSpMk id="544" creationId="{4AC10889-92B9-47C3-BD1F-EDDB3007C36D}"/>
          </ac:grpSpMkLst>
        </pc:grpChg>
        <pc:grpChg chg="mod">
          <ac:chgData name="Rebecca Salles" userId="66a2db3d815e233f" providerId="LiveId" clId="{4564D9FB-F01E-44BE-8594-DD5A92BDF058}" dt="2020-12-07T22:33:23.692" v="5655"/>
          <ac:grpSpMkLst>
            <pc:docMk/>
            <pc:sldMk cId="1744291019" sldId="1240"/>
            <ac:grpSpMk id="546" creationId="{5674E4CD-6D3F-4F08-BE36-FAE6E2CABE8B}"/>
          </ac:grpSpMkLst>
        </pc:grpChg>
        <pc:grpChg chg="mod">
          <ac:chgData name="Rebecca Salles" userId="66a2db3d815e233f" providerId="LiveId" clId="{4564D9FB-F01E-44BE-8594-DD5A92BDF058}" dt="2020-12-07T22:33:23.692" v="5655"/>
          <ac:grpSpMkLst>
            <pc:docMk/>
            <pc:sldMk cId="1744291019" sldId="1240"/>
            <ac:grpSpMk id="552" creationId="{01D1A403-E523-405E-97C5-E302D113A47E}"/>
          </ac:grpSpMkLst>
        </pc:grpChg>
        <pc:grpChg chg="mod">
          <ac:chgData name="Rebecca Salles" userId="66a2db3d815e233f" providerId="LiveId" clId="{4564D9FB-F01E-44BE-8594-DD5A92BDF058}" dt="2020-12-07T22:33:23.692" v="5655"/>
          <ac:grpSpMkLst>
            <pc:docMk/>
            <pc:sldMk cId="1744291019" sldId="1240"/>
            <ac:grpSpMk id="554" creationId="{54D74982-2187-4197-B271-2B68FF267A4F}"/>
          </ac:grpSpMkLst>
        </pc:grpChg>
        <pc:picChg chg="del">
          <ac:chgData name="Rebecca Salles" userId="66a2db3d815e233f" providerId="LiveId" clId="{4564D9FB-F01E-44BE-8594-DD5A92BDF058}" dt="2020-09-18T17:56:36.102" v="2332" actId="478"/>
          <ac:picMkLst>
            <pc:docMk/>
            <pc:sldMk cId="1744291019" sldId="1240"/>
            <ac:picMk id="216" creationId="{C18C856A-F4B4-48A1-BBCA-F1414C5878B6}"/>
          </ac:picMkLst>
        </pc:picChg>
        <pc:picChg chg="del">
          <ac:chgData name="Rebecca Salles" userId="66a2db3d815e233f" providerId="LiveId" clId="{4564D9FB-F01E-44BE-8594-DD5A92BDF058}" dt="2020-09-18T17:57:13.906" v="2342" actId="478"/>
          <ac:picMkLst>
            <pc:docMk/>
            <pc:sldMk cId="1744291019" sldId="1240"/>
            <ac:picMk id="217" creationId="{79715AC0-5EA5-419B-A959-FFBE7E3399F7}"/>
          </ac:picMkLst>
        </pc:picChg>
        <pc:picChg chg="mod topLvl">
          <ac:chgData name="Rebecca Salles" userId="66a2db3d815e233f" providerId="LiveId" clId="{4564D9FB-F01E-44BE-8594-DD5A92BDF058}" dt="2020-12-07T22:36:55.821" v="5710" actId="165"/>
          <ac:picMkLst>
            <pc:docMk/>
            <pc:sldMk cId="1744291019" sldId="1240"/>
            <ac:picMk id="220" creationId="{5F5B2794-C1E1-40B8-A5FD-F3481F2E9FF6}"/>
          </ac:picMkLst>
        </pc:picChg>
        <pc:picChg chg="mod topLvl">
          <ac:chgData name="Rebecca Salles" userId="66a2db3d815e233f" providerId="LiveId" clId="{4564D9FB-F01E-44BE-8594-DD5A92BDF058}" dt="2020-12-07T22:36:55.821" v="5710" actId="165"/>
          <ac:picMkLst>
            <pc:docMk/>
            <pc:sldMk cId="1744291019" sldId="1240"/>
            <ac:picMk id="222" creationId="{A2396E98-7437-4D49-8513-7573AFCBE5A2}"/>
          </ac:picMkLst>
        </pc:picChg>
        <pc:picChg chg="del">
          <ac:chgData name="Rebecca Salles" userId="66a2db3d815e233f" providerId="LiveId" clId="{4564D9FB-F01E-44BE-8594-DD5A92BDF058}" dt="2020-09-18T17:56:38.483" v="2333" actId="478"/>
          <ac:picMkLst>
            <pc:docMk/>
            <pc:sldMk cId="1744291019" sldId="1240"/>
            <ac:picMk id="234" creationId="{A07D8272-2151-4466-9274-EFF4D65786FF}"/>
          </ac:picMkLst>
        </pc:picChg>
        <pc:picChg chg="del">
          <ac:chgData name="Rebecca Salles" userId="66a2db3d815e233f" providerId="LiveId" clId="{4564D9FB-F01E-44BE-8594-DD5A92BDF058}" dt="2020-09-18T17:56:23.544" v="2328" actId="478"/>
          <ac:picMkLst>
            <pc:docMk/>
            <pc:sldMk cId="1744291019" sldId="1240"/>
            <ac:picMk id="239" creationId="{A4141E5B-1C6E-45A8-A89D-9B801A303EFB}"/>
          </ac:picMkLst>
        </pc:picChg>
        <pc:picChg chg="mod">
          <ac:chgData name="Rebecca Salles" userId="66a2db3d815e233f" providerId="LiveId" clId="{4564D9FB-F01E-44BE-8594-DD5A92BDF058}" dt="2020-12-07T22:36:55.821" v="5710" actId="165"/>
          <ac:picMkLst>
            <pc:docMk/>
            <pc:sldMk cId="1744291019" sldId="1240"/>
            <ac:picMk id="244" creationId="{EDAC3350-299F-4B2F-8976-7EA375C6CE8D}"/>
          </ac:picMkLst>
        </pc:picChg>
        <pc:picChg chg="mod">
          <ac:chgData name="Rebecca Salles" userId="66a2db3d815e233f" providerId="LiveId" clId="{4564D9FB-F01E-44BE-8594-DD5A92BDF058}" dt="2020-12-07T22:36:55.821" v="5710" actId="165"/>
          <ac:picMkLst>
            <pc:docMk/>
            <pc:sldMk cId="1744291019" sldId="1240"/>
            <ac:picMk id="249" creationId="{ECDF824C-82DF-42E6-A747-367282B882A6}"/>
          </ac:picMkLst>
        </pc:picChg>
        <pc:picChg chg="mod">
          <ac:chgData name="Rebecca Salles" userId="66a2db3d815e233f" providerId="LiveId" clId="{4564D9FB-F01E-44BE-8594-DD5A92BDF058}" dt="2020-12-07T22:36:55.821" v="5710" actId="165"/>
          <ac:picMkLst>
            <pc:docMk/>
            <pc:sldMk cId="1744291019" sldId="1240"/>
            <ac:picMk id="254" creationId="{F0C2FF6E-1795-4B4C-89DC-4C3B44B1DA04}"/>
          </ac:picMkLst>
        </pc:picChg>
        <pc:picChg chg="del">
          <ac:chgData name="Rebecca Salles" userId="66a2db3d815e233f" providerId="LiveId" clId="{4564D9FB-F01E-44BE-8594-DD5A92BDF058}" dt="2020-09-18T17:56:18.139" v="2326" actId="478"/>
          <ac:picMkLst>
            <pc:docMk/>
            <pc:sldMk cId="1744291019" sldId="1240"/>
            <ac:picMk id="266" creationId="{03FC0389-C4CA-4F12-927F-B0CEA07FC4DB}"/>
          </ac:picMkLst>
        </pc:picChg>
        <pc:picChg chg="mod">
          <ac:chgData name="Rebecca Salles" userId="66a2db3d815e233f" providerId="LiveId" clId="{4564D9FB-F01E-44BE-8594-DD5A92BDF058}" dt="2020-12-07T22:36:55.821" v="5710" actId="165"/>
          <ac:picMkLst>
            <pc:docMk/>
            <pc:sldMk cId="1744291019" sldId="1240"/>
            <ac:picMk id="271" creationId="{5085B0E2-81E0-4260-B22C-D78B3ADE793C}"/>
          </ac:picMkLst>
        </pc:picChg>
        <pc:picChg chg="mod">
          <ac:chgData name="Rebecca Salles" userId="66a2db3d815e233f" providerId="LiveId" clId="{4564D9FB-F01E-44BE-8594-DD5A92BDF058}" dt="2020-12-07T22:36:55.821" v="5710" actId="165"/>
          <ac:picMkLst>
            <pc:docMk/>
            <pc:sldMk cId="1744291019" sldId="1240"/>
            <ac:picMk id="276" creationId="{0968E336-56F3-4AF5-88A7-F4E9263302DE}"/>
          </ac:picMkLst>
        </pc:picChg>
        <pc:picChg chg="mod">
          <ac:chgData name="Rebecca Salles" userId="66a2db3d815e233f" providerId="LiveId" clId="{4564D9FB-F01E-44BE-8594-DD5A92BDF058}" dt="2020-12-07T22:39:04.162" v="5751" actId="14100"/>
          <ac:picMkLst>
            <pc:docMk/>
            <pc:sldMk cId="1744291019" sldId="1240"/>
            <ac:picMk id="281" creationId="{FA10CD11-B18D-4A24-8625-93D39E97ADF7}"/>
          </ac:picMkLst>
        </pc:picChg>
        <pc:picChg chg="mod">
          <ac:chgData name="Rebecca Salles" userId="66a2db3d815e233f" providerId="LiveId" clId="{4564D9FB-F01E-44BE-8594-DD5A92BDF058}" dt="2020-12-07T22:36:55.821" v="5710" actId="165"/>
          <ac:picMkLst>
            <pc:docMk/>
            <pc:sldMk cId="1744291019" sldId="1240"/>
            <ac:picMk id="286" creationId="{015AE3AD-1CC3-4F10-81B1-5432FAF80C60}"/>
          </ac:picMkLst>
        </pc:picChg>
        <pc:picChg chg="mod">
          <ac:chgData name="Rebecca Salles" userId="66a2db3d815e233f" providerId="LiveId" clId="{4564D9FB-F01E-44BE-8594-DD5A92BDF058}" dt="2020-12-07T22:36:55.821" v="5710" actId="165"/>
          <ac:picMkLst>
            <pc:docMk/>
            <pc:sldMk cId="1744291019" sldId="1240"/>
            <ac:picMk id="288" creationId="{1EF91F35-DAA4-4362-B3B7-F9DABAEE21EC}"/>
          </ac:picMkLst>
        </pc:picChg>
        <pc:picChg chg="mod">
          <ac:chgData name="Rebecca Salles" userId="66a2db3d815e233f" providerId="LiveId" clId="{4564D9FB-F01E-44BE-8594-DD5A92BDF058}" dt="2020-12-07T22:40:08.841" v="5788" actId="1076"/>
          <ac:picMkLst>
            <pc:docMk/>
            <pc:sldMk cId="1744291019" sldId="1240"/>
            <ac:picMk id="294" creationId="{1AECEDF7-05FD-45F7-96A7-C406FA65D2D6}"/>
          </ac:picMkLst>
        </pc:picChg>
        <pc:picChg chg="del mod">
          <ac:chgData name="Rebecca Salles" userId="66a2db3d815e233f" providerId="LiveId" clId="{4564D9FB-F01E-44BE-8594-DD5A92BDF058}" dt="2020-12-07T22:37:40.447" v="5716" actId="478"/>
          <ac:picMkLst>
            <pc:docMk/>
            <pc:sldMk cId="1744291019" sldId="1240"/>
            <ac:picMk id="296" creationId="{FCE987B8-AA69-4A56-8E0E-FEE4E01CAF6D}"/>
          </ac:picMkLst>
        </pc:picChg>
        <pc:picChg chg="del mod topLvl">
          <ac:chgData name="Rebecca Salles" userId="66a2db3d815e233f" providerId="LiveId" clId="{4564D9FB-F01E-44BE-8594-DD5A92BDF058}" dt="2020-12-07T22:39:47.512" v="5765" actId="478"/>
          <ac:picMkLst>
            <pc:docMk/>
            <pc:sldMk cId="1744291019" sldId="1240"/>
            <ac:picMk id="302" creationId="{C57460A8-1F35-4343-938E-6C70620BEE98}"/>
          </ac:picMkLst>
        </pc:picChg>
        <pc:picChg chg="del mod">
          <ac:chgData name="Rebecca Salles" userId="66a2db3d815e233f" providerId="LiveId" clId="{4564D9FB-F01E-44BE-8594-DD5A92BDF058}" dt="2020-12-07T22:37:38.449" v="5715" actId="478"/>
          <ac:picMkLst>
            <pc:docMk/>
            <pc:sldMk cId="1744291019" sldId="1240"/>
            <ac:picMk id="304" creationId="{1A441998-5EFC-4BB7-BD8B-F1510B87B25F}"/>
          </ac:picMkLst>
        </pc:picChg>
        <pc:picChg chg="mod">
          <ac:chgData name="Rebecca Salles" userId="66a2db3d815e233f" providerId="LiveId" clId="{4564D9FB-F01E-44BE-8594-DD5A92BDF058}" dt="2020-09-18T17:58:51.018" v="2352" actId="165"/>
          <ac:picMkLst>
            <pc:docMk/>
            <pc:sldMk cId="1744291019" sldId="1240"/>
            <ac:picMk id="310" creationId="{A5ECCE0D-5552-4389-9E71-4F489AB2EA35}"/>
          </ac:picMkLst>
        </pc:picChg>
        <pc:picChg chg="mod">
          <ac:chgData name="Rebecca Salles" userId="66a2db3d815e233f" providerId="LiveId" clId="{4564D9FB-F01E-44BE-8594-DD5A92BDF058}" dt="2020-09-18T17:58:51.018" v="2352" actId="165"/>
          <ac:picMkLst>
            <pc:docMk/>
            <pc:sldMk cId="1744291019" sldId="1240"/>
            <ac:picMk id="311" creationId="{004203C1-0419-493C-83B0-863FBA1B57CC}"/>
          </ac:picMkLst>
        </pc:picChg>
        <pc:picChg chg="del">
          <ac:chgData name="Rebecca Salles" userId="66a2db3d815e233f" providerId="LiveId" clId="{4564D9FB-F01E-44BE-8594-DD5A92BDF058}" dt="2020-09-18T17:57:15.950" v="2343" actId="478"/>
          <ac:picMkLst>
            <pc:docMk/>
            <pc:sldMk cId="1744291019" sldId="1240"/>
            <ac:picMk id="317" creationId="{C0E50CD7-F4D2-4410-B2A9-5BFA5FBC480F}"/>
          </ac:picMkLst>
        </pc:picChg>
        <pc:picChg chg="mod">
          <ac:chgData name="Rebecca Salles" userId="66a2db3d815e233f" providerId="LiveId" clId="{4564D9FB-F01E-44BE-8594-DD5A92BDF058}" dt="2020-12-07T22:31:50.880" v="5565"/>
          <ac:picMkLst>
            <pc:docMk/>
            <pc:sldMk cId="1744291019" sldId="1240"/>
            <ac:picMk id="321" creationId="{74E69EA6-176E-4FCE-9CE9-564C6A8F549C}"/>
          </ac:picMkLst>
        </pc:picChg>
        <pc:picChg chg="mod">
          <ac:chgData name="Rebecca Salles" userId="66a2db3d815e233f" providerId="LiveId" clId="{4564D9FB-F01E-44BE-8594-DD5A92BDF058}" dt="2020-12-07T22:31:50.880" v="5565"/>
          <ac:picMkLst>
            <pc:docMk/>
            <pc:sldMk cId="1744291019" sldId="1240"/>
            <ac:picMk id="323" creationId="{4921EEE3-7726-4F58-9646-EC41BECFFD9B}"/>
          </ac:picMkLst>
        </pc:picChg>
        <pc:picChg chg="mod">
          <ac:chgData name="Rebecca Salles" userId="66a2db3d815e233f" providerId="LiveId" clId="{4564D9FB-F01E-44BE-8594-DD5A92BDF058}" dt="2020-09-18T17:58:51.018" v="2352" actId="165"/>
          <ac:picMkLst>
            <pc:docMk/>
            <pc:sldMk cId="1744291019" sldId="1240"/>
            <ac:picMk id="323" creationId="{885AE388-6EC7-4DD5-9819-FA16473B5F80}"/>
          </ac:picMkLst>
        </pc:picChg>
        <pc:picChg chg="mod">
          <ac:chgData name="Rebecca Salles" userId="66a2db3d815e233f" providerId="LiveId" clId="{4564D9FB-F01E-44BE-8594-DD5A92BDF058}" dt="2020-09-18T17:58:51.018" v="2352" actId="165"/>
          <ac:picMkLst>
            <pc:docMk/>
            <pc:sldMk cId="1744291019" sldId="1240"/>
            <ac:picMk id="324" creationId="{F5A648CF-B606-4D87-8ECB-B03774C0CFB4}"/>
          </ac:picMkLst>
        </pc:picChg>
        <pc:picChg chg="mod">
          <ac:chgData name="Rebecca Salles" userId="66a2db3d815e233f" providerId="LiveId" clId="{4564D9FB-F01E-44BE-8594-DD5A92BDF058}" dt="2020-12-07T22:31:50.880" v="5565"/>
          <ac:picMkLst>
            <pc:docMk/>
            <pc:sldMk cId="1744291019" sldId="1240"/>
            <ac:picMk id="340" creationId="{5E837DE8-57DC-4C74-9F1C-F80A022C33F8}"/>
          </ac:picMkLst>
        </pc:picChg>
        <pc:picChg chg="mod">
          <ac:chgData name="Rebecca Salles" userId="66a2db3d815e233f" providerId="LiveId" clId="{4564D9FB-F01E-44BE-8594-DD5A92BDF058}" dt="2020-12-07T22:31:50.880" v="5565"/>
          <ac:picMkLst>
            <pc:docMk/>
            <pc:sldMk cId="1744291019" sldId="1240"/>
            <ac:picMk id="345" creationId="{FF7768E8-9BFF-4D69-BE5B-625B2565A513}"/>
          </ac:picMkLst>
        </pc:picChg>
        <pc:picChg chg="mod">
          <ac:chgData name="Rebecca Salles" userId="66a2db3d815e233f" providerId="LiveId" clId="{4564D9FB-F01E-44BE-8594-DD5A92BDF058}" dt="2020-12-07T17:35:21.043" v="3607"/>
          <ac:picMkLst>
            <pc:docMk/>
            <pc:sldMk cId="1744291019" sldId="1240"/>
            <ac:picMk id="366" creationId="{7F8F49F1-1DD9-47EA-AF67-53F16251CDD4}"/>
          </ac:picMkLst>
        </pc:picChg>
        <pc:picChg chg="mod">
          <ac:chgData name="Rebecca Salles" userId="66a2db3d815e233f" providerId="LiveId" clId="{4564D9FB-F01E-44BE-8594-DD5A92BDF058}" dt="2020-12-07T17:35:21.043" v="3607"/>
          <ac:picMkLst>
            <pc:docMk/>
            <pc:sldMk cId="1744291019" sldId="1240"/>
            <ac:picMk id="368" creationId="{8EFEEB67-8A45-4FC4-B833-EE939CD346B7}"/>
          </ac:picMkLst>
        </pc:picChg>
        <pc:picChg chg="mod">
          <ac:chgData name="Rebecca Salles" userId="66a2db3d815e233f" providerId="LiveId" clId="{4564D9FB-F01E-44BE-8594-DD5A92BDF058}" dt="2020-12-07T17:35:21.043" v="3607"/>
          <ac:picMkLst>
            <pc:docMk/>
            <pc:sldMk cId="1744291019" sldId="1240"/>
            <ac:picMk id="370" creationId="{57B332EE-C900-4220-91A8-D0320808C7E0}"/>
          </ac:picMkLst>
        </pc:picChg>
        <pc:picChg chg="mod">
          <ac:chgData name="Rebecca Salles" userId="66a2db3d815e233f" providerId="LiveId" clId="{4564D9FB-F01E-44BE-8594-DD5A92BDF058}" dt="2020-12-07T22:31:50.880" v="5565"/>
          <ac:picMkLst>
            <pc:docMk/>
            <pc:sldMk cId="1744291019" sldId="1240"/>
            <ac:picMk id="376" creationId="{F00103D0-4EDF-4BE6-B994-63B5A8841F0F}"/>
          </ac:picMkLst>
        </pc:picChg>
        <pc:picChg chg="mod">
          <ac:chgData name="Rebecca Salles" userId="66a2db3d815e233f" providerId="LiveId" clId="{4564D9FB-F01E-44BE-8594-DD5A92BDF058}" dt="2020-12-07T17:35:21.043" v="3607"/>
          <ac:picMkLst>
            <pc:docMk/>
            <pc:sldMk cId="1744291019" sldId="1240"/>
            <ac:picMk id="388" creationId="{561D192F-90BB-43DD-9E59-48A5DDE93086}"/>
          </ac:picMkLst>
        </pc:picChg>
        <pc:picChg chg="mod">
          <ac:chgData name="Rebecca Salles" userId="66a2db3d815e233f" providerId="LiveId" clId="{4564D9FB-F01E-44BE-8594-DD5A92BDF058}" dt="2020-12-07T17:35:21.043" v="3607"/>
          <ac:picMkLst>
            <pc:docMk/>
            <pc:sldMk cId="1744291019" sldId="1240"/>
            <ac:picMk id="390" creationId="{F7A5B387-E1DA-4C48-B965-53A3F33F546C}"/>
          </ac:picMkLst>
        </pc:picChg>
        <pc:picChg chg="mod">
          <ac:chgData name="Rebecca Salles" userId="66a2db3d815e233f" providerId="LiveId" clId="{4564D9FB-F01E-44BE-8594-DD5A92BDF058}" dt="2020-12-07T17:35:21.043" v="3607"/>
          <ac:picMkLst>
            <pc:docMk/>
            <pc:sldMk cId="1744291019" sldId="1240"/>
            <ac:picMk id="392" creationId="{F7F2E67D-A4E4-45C9-B48B-BE5902A60C35}"/>
          </ac:picMkLst>
        </pc:picChg>
        <pc:picChg chg="mod">
          <ac:chgData name="Rebecca Salles" userId="66a2db3d815e233f" providerId="LiveId" clId="{4564D9FB-F01E-44BE-8594-DD5A92BDF058}" dt="2020-12-07T22:31:50.880" v="5565"/>
          <ac:picMkLst>
            <pc:docMk/>
            <pc:sldMk cId="1744291019" sldId="1240"/>
            <ac:picMk id="401" creationId="{490F0022-B5FF-43B8-A7E1-97D0BB9362D9}"/>
          </ac:picMkLst>
        </pc:picChg>
        <pc:picChg chg="mod">
          <ac:chgData name="Rebecca Salles" userId="66a2db3d815e233f" providerId="LiveId" clId="{4564D9FB-F01E-44BE-8594-DD5A92BDF058}" dt="2020-12-07T22:31:50.880" v="5565"/>
          <ac:picMkLst>
            <pc:docMk/>
            <pc:sldMk cId="1744291019" sldId="1240"/>
            <ac:picMk id="406" creationId="{764E3F12-30CC-4FEF-9B28-A336590AB561}"/>
          </ac:picMkLst>
        </pc:picChg>
        <pc:picChg chg="mod">
          <ac:chgData name="Rebecca Salles" userId="66a2db3d815e233f" providerId="LiveId" clId="{4564D9FB-F01E-44BE-8594-DD5A92BDF058}" dt="2020-12-07T22:31:50.880" v="5565"/>
          <ac:picMkLst>
            <pc:docMk/>
            <pc:sldMk cId="1744291019" sldId="1240"/>
            <ac:picMk id="411" creationId="{8A8F1A03-9B8E-46B6-851D-4F095C0B4197}"/>
          </ac:picMkLst>
        </pc:picChg>
        <pc:picChg chg="mod">
          <ac:chgData name="Rebecca Salles" userId="66a2db3d815e233f" providerId="LiveId" clId="{4564D9FB-F01E-44BE-8594-DD5A92BDF058}" dt="2020-12-07T22:31:50.880" v="5565"/>
          <ac:picMkLst>
            <pc:docMk/>
            <pc:sldMk cId="1744291019" sldId="1240"/>
            <ac:picMk id="416" creationId="{DBF89709-D284-49D2-A8D7-C5C34D5EAF46}"/>
          </ac:picMkLst>
        </pc:picChg>
        <pc:picChg chg="mod">
          <ac:chgData name="Rebecca Salles" userId="66a2db3d815e233f" providerId="LiveId" clId="{4564D9FB-F01E-44BE-8594-DD5A92BDF058}" dt="2020-12-07T22:31:50.880" v="5565"/>
          <ac:picMkLst>
            <pc:docMk/>
            <pc:sldMk cId="1744291019" sldId="1240"/>
            <ac:picMk id="418" creationId="{A10E744B-4529-4A62-9E7F-98735469E997}"/>
          </ac:picMkLst>
        </pc:picChg>
        <pc:picChg chg="mod">
          <ac:chgData name="Rebecca Salles" userId="66a2db3d815e233f" providerId="LiveId" clId="{4564D9FB-F01E-44BE-8594-DD5A92BDF058}" dt="2020-12-07T22:31:50.880" v="5565"/>
          <ac:picMkLst>
            <pc:docMk/>
            <pc:sldMk cId="1744291019" sldId="1240"/>
            <ac:picMk id="424" creationId="{AB2D6180-C5F1-430E-90D2-FEF1E44793A9}"/>
          </ac:picMkLst>
        </pc:picChg>
        <pc:picChg chg="mod">
          <ac:chgData name="Rebecca Salles" userId="66a2db3d815e233f" providerId="LiveId" clId="{4564D9FB-F01E-44BE-8594-DD5A92BDF058}" dt="2020-12-07T22:31:50.880" v="5565"/>
          <ac:picMkLst>
            <pc:docMk/>
            <pc:sldMk cId="1744291019" sldId="1240"/>
            <ac:picMk id="426" creationId="{D9ADE5EF-A96F-48F0-BFC6-EF92BAE95036}"/>
          </ac:picMkLst>
        </pc:picChg>
        <pc:picChg chg="mod">
          <ac:chgData name="Rebecca Salles" userId="66a2db3d815e233f" providerId="LiveId" clId="{4564D9FB-F01E-44BE-8594-DD5A92BDF058}" dt="2020-12-07T22:31:50.880" v="5565"/>
          <ac:picMkLst>
            <pc:docMk/>
            <pc:sldMk cId="1744291019" sldId="1240"/>
            <ac:picMk id="432" creationId="{235DB64B-C60A-4192-9390-CAE115DD40F2}"/>
          </ac:picMkLst>
        </pc:picChg>
        <pc:picChg chg="mod">
          <ac:chgData name="Rebecca Salles" userId="66a2db3d815e233f" providerId="LiveId" clId="{4564D9FB-F01E-44BE-8594-DD5A92BDF058}" dt="2020-12-07T22:31:50.880" v="5565"/>
          <ac:picMkLst>
            <pc:docMk/>
            <pc:sldMk cId="1744291019" sldId="1240"/>
            <ac:picMk id="434" creationId="{C8D5FFF7-B180-450E-B6F1-DDA1826357F5}"/>
          </ac:picMkLst>
        </pc:picChg>
        <pc:picChg chg="mod">
          <ac:chgData name="Rebecca Salles" userId="66a2db3d815e233f" providerId="LiveId" clId="{4564D9FB-F01E-44BE-8594-DD5A92BDF058}" dt="2020-12-07T22:33:23.692" v="5655"/>
          <ac:picMkLst>
            <pc:docMk/>
            <pc:sldMk cId="1744291019" sldId="1240"/>
            <ac:picMk id="489" creationId="{2DFB1141-8B04-48A1-976F-6B7A728041BD}"/>
          </ac:picMkLst>
        </pc:picChg>
        <pc:picChg chg="mod">
          <ac:chgData name="Rebecca Salles" userId="66a2db3d815e233f" providerId="LiveId" clId="{4564D9FB-F01E-44BE-8594-DD5A92BDF058}" dt="2020-12-07T22:33:23.692" v="5655"/>
          <ac:picMkLst>
            <pc:docMk/>
            <pc:sldMk cId="1744291019" sldId="1240"/>
            <ac:picMk id="491" creationId="{1D5C1DFF-7E76-4F2E-9D10-A62059E2DBB9}"/>
          </ac:picMkLst>
        </pc:picChg>
        <pc:picChg chg="mod">
          <ac:chgData name="Rebecca Salles" userId="66a2db3d815e233f" providerId="LiveId" clId="{4564D9FB-F01E-44BE-8594-DD5A92BDF058}" dt="2020-12-07T22:33:23.692" v="5655"/>
          <ac:picMkLst>
            <pc:docMk/>
            <pc:sldMk cId="1744291019" sldId="1240"/>
            <ac:picMk id="500" creationId="{8A0920BB-D9B4-4CEA-B8C9-FDFA3A2E4546}"/>
          </ac:picMkLst>
        </pc:picChg>
        <pc:picChg chg="mod">
          <ac:chgData name="Rebecca Salles" userId="66a2db3d815e233f" providerId="LiveId" clId="{4564D9FB-F01E-44BE-8594-DD5A92BDF058}" dt="2020-12-07T22:33:23.692" v="5655"/>
          <ac:picMkLst>
            <pc:docMk/>
            <pc:sldMk cId="1744291019" sldId="1240"/>
            <ac:picMk id="505" creationId="{C93B3875-6722-4C3A-B621-2CD7797B0D69}"/>
          </ac:picMkLst>
        </pc:picChg>
        <pc:picChg chg="mod">
          <ac:chgData name="Rebecca Salles" userId="66a2db3d815e233f" providerId="LiveId" clId="{4564D9FB-F01E-44BE-8594-DD5A92BDF058}" dt="2020-12-07T22:33:23.692" v="5655"/>
          <ac:picMkLst>
            <pc:docMk/>
            <pc:sldMk cId="1744291019" sldId="1240"/>
            <ac:picMk id="510" creationId="{8CC2EB2B-FDA3-44A4-A88A-3861A3E663B2}"/>
          </ac:picMkLst>
        </pc:picChg>
        <pc:picChg chg="mod">
          <ac:chgData name="Rebecca Salles" userId="66a2db3d815e233f" providerId="LiveId" clId="{4564D9FB-F01E-44BE-8594-DD5A92BDF058}" dt="2020-12-07T22:33:23.692" v="5655"/>
          <ac:picMkLst>
            <pc:docMk/>
            <pc:sldMk cId="1744291019" sldId="1240"/>
            <ac:picMk id="522" creationId="{978A0141-3962-4DFA-8B1E-D151A04CA8FD}"/>
          </ac:picMkLst>
        </pc:picChg>
        <pc:picChg chg="mod">
          <ac:chgData name="Rebecca Salles" userId="66a2db3d815e233f" providerId="LiveId" clId="{4564D9FB-F01E-44BE-8594-DD5A92BDF058}" dt="2020-12-07T22:33:23.692" v="5655"/>
          <ac:picMkLst>
            <pc:docMk/>
            <pc:sldMk cId="1744291019" sldId="1240"/>
            <ac:picMk id="527" creationId="{FF2D2556-C898-4693-8C1B-664887C2ED26}"/>
          </ac:picMkLst>
        </pc:picChg>
        <pc:picChg chg="mod">
          <ac:chgData name="Rebecca Salles" userId="66a2db3d815e233f" providerId="LiveId" clId="{4564D9FB-F01E-44BE-8594-DD5A92BDF058}" dt="2020-12-07T22:33:23.692" v="5655"/>
          <ac:picMkLst>
            <pc:docMk/>
            <pc:sldMk cId="1744291019" sldId="1240"/>
            <ac:picMk id="532" creationId="{E167166B-56D5-4396-850A-7014D014B8A8}"/>
          </ac:picMkLst>
        </pc:picChg>
        <pc:picChg chg="mod">
          <ac:chgData name="Rebecca Salles" userId="66a2db3d815e233f" providerId="LiveId" clId="{4564D9FB-F01E-44BE-8594-DD5A92BDF058}" dt="2020-12-07T22:33:23.692" v="5655"/>
          <ac:picMkLst>
            <pc:docMk/>
            <pc:sldMk cId="1744291019" sldId="1240"/>
            <ac:picMk id="537" creationId="{76E5A448-1F50-41CA-AD9C-5564914F86D6}"/>
          </ac:picMkLst>
        </pc:picChg>
        <pc:picChg chg="mod">
          <ac:chgData name="Rebecca Salles" userId="66a2db3d815e233f" providerId="LiveId" clId="{4564D9FB-F01E-44BE-8594-DD5A92BDF058}" dt="2020-12-07T22:33:23.692" v="5655"/>
          <ac:picMkLst>
            <pc:docMk/>
            <pc:sldMk cId="1744291019" sldId="1240"/>
            <ac:picMk id="539" creationId="{0070610F-5D2F-4A0E-9389-5FBD03E2C52A}"/>
          </ac:picMkLst>
        </pc:picChg>
        <pc:picChg chg="mod">
          <ac:chgData name="Rebecca Salles" userId="66a2db3d815e233f" providerId="LiveId" clId="{4564D9FB-F01E-44BE-8594-DD5A92BDF058}" dt="2020-12-07T22:33:23.692" v="5655"/>
          <ac:picMkLst>
            <pc:docMk/>
            <pc:sldMk cId="1744291019" sldId="1240"/>
            <ac:picMk id="545" creationId="{1EA06942-F48C-40D9-BE88-4E0A95E7DBFA}"/>
          </ac:picMkLst>
        </pc:picChg>
        <pc:picChg chg="mod">
          <ac:chgData name="Rebecca Salles" userId="66a2db3d815e233f" providerId="LiveId" clId="{4564D9FB-F01E-44BE-8594-DD5A92BDF058}" dt="2020-12-07T22:33:23.692" v="5655"/>
          <ac:picMkLst>
            <pc:docMk/>
            <pc:sldMk cId="1744291019" sldId="1240"/>
            <ac:picMk id="547" creationId="{8948F4B5-20DD-4066-BAAB-E45D4F4ADF3C}"/>
          </ac:picMkLst>
        </pc:picChg>
        <pc:picChg chg="mod">
          <ac:chgData name="Rebecca Salles" userId="66a2db3d815e233f" providerId="LiveId" clId="{4564D9FB-F01E-44BE-8594-DD5A92BDF058}" dt="2020-12-07T22:33:23.692" v="5655"/>
          <ac:picMkLst>
            <pc:docMk/>
            <pc:sldMk cId="1744291019" sldId="1240"/>
            <ac:picMk id="553" creationId="{CE052366-77CD-4B93-B5B9-DC5B429CC92B}"/>
          </ac:picMkLst>
        </pc:picChg>
        <pc:picChg chg="mod">
          <ac:chgData name="Rebecca Salles" userId="66a2db3d815e233f" providerId="LiveId" clId="{4564D9FB-F01E-44BE-8594-DD5A92BDF058}" dt="2020-12-07T22:33:23.692" v="5655"/>
          <ac:picMkLst>
            <pc:docMk/>
            <pc:sldMk cId="1744291019" sldId="1240"/>
            <ac:picMk id="555" creationId="{C11CC9BD-5ABE-49F8-9517-2B7C0765692F}"/>
          </ac:picMkLst>
        </pc:picChg>
        <pc:cxnChg chg="mod topLvl">
          <ac:chgData name="Rebecca Salles" userId="66a2db3d815e233f" providerId="LiveId" clId="{4564D9FB-F01E-44BE-8594-DD5A92BDF058}" dt="2020-12-07T22:36:55.821" v="5710" actId="165"/>
          <ac:cxnSpMkLst>
            <pc:docMk/>
            <pc:sldMk cId="1744291019" sldId="1240"/>
            <ac:cxnSpMk id="180" creationId="{5205A4A7-6BC6-4970-8FFD-DB0BAC858EBC}"/>
          </ac:cxnSpMkLst>
        </pc:cxnChg>
        <pc:cxnChg chg="mod">
          <ac:chgData name="Rebecca Salles" userId="66a2db3d815e233f" providerId="LiveId" clId="{4564D9FB-F01E-44BE-8594-DD5A92BDF058}" dt="2020-12-07T22:31:50.880" v="5565"/>
          <ac:cxnSpMkLst>
            <pc:docMk/>
            <pc:sldMk cId="1744291019" sldId="1240"/>
            <ac:cxnSpMk id="215" creationId="{60BE49DF-6ACA-4EC5-8F05-97E6AC701C9D}"/>
          </ac:cxnSpMkLst>
        </pc:cxnChg>
        <pc:cxnChg chg="del">
          <ac:chgData name="Rebecca Salles" userId="66a2db3d815e233f" providerId="LiveId" clId="{4564D9FB-F01E-44BE-8594-DD5A92BDF058}" dt="2020-09-18T17:56:40.001" v="2334" actId="478"/>
          <ac:cxnSpMkLst>
            <pc:docMk/>
            <pc:sldMk cId="1744291019" sldId="1240"/>
            <ac:cxnSpMk id="235" creationId="{255A7396-017F-466A-897B-9F4EB8A5391E}"/>
          </ac:cxnSpMkLst>
        </pc:cxnChg>
        <pc:cxnChg chg="del">
          <ac:chgData name="Rebecca Salles" userId="66a2db3d815e233f" providerId="LiveId" clId="{4564D9FB-F01E-44BE-8594-DD5A92BDF058}" dt="2020-09-18T17:56:47.009" v="2335" actId="478"/>
          <ac:cxnSpMkLst>
            <pc:docMk/>
            <pc:sldMk cId="1744291019" sldId="1240"/>
            <ac:cxnSpMk id="236" creationId="{24EA0546-D2C4-435D-AFBB-9D257A9E5633}"/>
          </ac:cxnSpMkLst>
        </pc:cxnChg>
        <pc:cxnChg chg="del">
          <ac:chgData name="Rebecca Salles" userId="66a2db3d815e233f" providerId="LiveId" clId="{4564D9FB-F01E-44BE-8594-DD5A92BDF058}" dt="2020-09-18T17:56:55.639" v="2337" actId="478"/>
          <ac:cxnSpMkLst>
            <pc:docMk/>
            <pc:sldMk cId="1744291019" sldId="1240"/>
            <ac:cxnSpMk id="237" creationId="{80D56152-7418-4548-A9A6-10B7DA36FE4A}"/>
          </ac:cxnSpMkLst>
        </pc:cxnChg>
        <pc:cxnChg chg="del">
          <ac:chgData name="Rebecca Salles" userId="66a2db3d815e233f" providerId="LiveId" clId="{4564D9FB-F01E-44BE-8594-DD5A92BDF058}" dt="2020-09-18T17:56:25.440" v="2329" actId="478"/>
          <ac:cxnSpMkLst>
            <pc:docMk/>
            <pc:sldMk cId="1744291019" sldId="1240"/>
            <ac:cxnSpMk id="240" creationId="{E634B237-8CBF-4C7C-A8B1-EE920B7AADE6}"/>
          </ac:cxnSpMkLst>
        </pc:cxnChg>
        <pc:cxnChg chg="del">
          <ac:chgData name="Rebecca Salles" userId="66a2db3d815e233f" providerId="LiveId" clId="{4564D9FB-F01E-44BE-8594-DD5A92BDF058}" dt="2020-09-18T17:56:27.410" v="2330" actId="478"/>
          <ac:cxnSpMkLst>
            <pc:docMk/>
            <pc:sldMk cId="1744291019" sldId="1240"/>
            <ac:cxnSpMk id="241" creationId="{9C946AB3-C28B-4168-9BC8-013047511E61}"/>
          </ac:cxnSpMkLst>
        </pc:cxnChg>
        <pc:cxnChg chg="del">
          <ac:chgData name="Rebecca Salles" userId="66a2db3d815e233f" providerId="LiveId" clId="{4564D9FB-F01E-44BE-8594-DD5A92BDF058}" dt="2020-09-18T17:56:49.969" v="2336" actId="478"/>
          <ac:cxnSpMkLst>
            <pc:docMk/>
            <pc:sldMk cId="1744291019" sldId="1240"/>
            <ac:cxnSpMk id="242" creationId="{DBE1C3C6-3627-4AC9-A6FC-36D044DDB7E0}"/>
          </ac:cxnSpMkLst>
        </pc:cxnChg>
        <pc:cxnChg chg="mod">
          <ac:chgData name="Rebecca Salles" userId="66a2db3d815e233f" providerId="LiveId" clId="{4564D9FB-F01E-44BE-8594-DD5A92BDF058}" dt="2020-12-07T22:36:55.821" v="5710" actId="165"/>
          <ac:cxnSpMkLst>
            <pc:docMk/>
            <pc:sldMk cId="1744291019" sldId="1240"/>
            <ac:cxnSpMk id="245" creationId="{D9A47CA8-7D90-45D3-8648-2EA1DE9B019C}"/>
          </ac:cxnSpMkLst>
        </pc:cxnChg>
        <pc:cxnChg chg="mod">
          <ac:chgData name="Rebecca Salles" userId="66a2db3d815e233f" providerId="LiveId" clId="{4564D9FB-F01E-44BE-8594-DD5A92BDF058}" dt="2020-12-07T22:36:55.821" v="5710" actId="165"/>
          <ac:cxnSpMkLst>
            <pc:docMk/>
            <pc:sldMk cId="1744291019" sldId="1240"/>
            <ac:cxnSpMk id="246" creationId="{D1150CF7-41FE-4DC4-BC18-129FF459265F}"/>
          </ac:cxnSpMkLst>
        </pc:cxnChg>
        <pc:cxnChg chg="mod">
          <ac:chgData name="Rebecca Salles" userId="66a2db3d815e233f" providerId="LiveId" clId="{4564D9FB-F01E-44BE-8594-DD5A92BDF058}" dt="2020-12-07T22:36:55.821" v="5710" actId="165"/>
          <ac:cxnSpMkLst>
            <pc:docMk/>
            <pc:sldMk cId="1744291019" sldId="1240"/>
            <ac:cxnSpMk id="247" creationId="{C1A313F7-4634-40E4-AF54-1112F0432DC2}"/>
          </ac:cxnSpMkLst>
        </pc:cxnChg>
        <pc:cxnChg chg="mod">
          <ac:chgData name="Rebecca Salles" userId="66a2db3d815e233f" providerId="LiveId" clId="{4564D9FB-F01E-44BE-8594-DD5A92BDF058}" dt="2020-12-07T22:36:55.821" v="5710" actId="165"/>
          <ac:cxnSpMkLst>
            <pc:docMk/>
            <pc:sldMk cId="1744291019" sldId="1240"/>
            <ac:cxnSpMk id="250" creationId="{7D23B5AA-4A51-44F2-BD5D-F601D708BB68}"/>
          </ac:cxnSpMkLst>
        </pc:cxnChg>
        <pc:cxnChg chg="mod">
          <ac:chgData name="Rebecca Salles" userId="66a2db3d815e233f" providerId="LiveId" clId="{4564D9FB-F01E-44BE-8594-DD5A92BDF058}" dt="2020-12-07T22:36:55.821" v="5710" actId="165"/>
          <ac:cxnSpMkLst>
            <pc:docMk/>
            <pc:sldMk cId="1744291019" sldId="1240"/>
            <ac:cxnSpMk id="251" creationId="{29790EF3-ABA0-4CE3-BDCC-9775B7249B28}"/>
          </ac:cxnSpMkLst>
        </pc:cxnChg>
        <pc:cxnChg chg="mod">
          <ac:chgData name="Rebecca Salles" userId="66a2db3d815e233f" providerId="LiveId" clId="{4564D9FB-F01E-44BE-8594-DD5A92BDF058}" dt="2020-12-07T22:36:55.821" v="5710" actId="165"/>
          <ac:cxnSpMkLst>
            <pc:docMk/>
            <pc:sldMk cId="1744291019" sldId="1240"/>
            <ac:cxnSpMk id="252" creationId="{2C550CFF-10E0-45BB-A500-B47489037166}"/>
          </ac:cxnSpMkLst>
        </pc:cxnChg>
        <pc:cxnChg chg="mod">
          <ac:chgData name="Rebecca Salles" userId="66a2db3d815e233f" providerId="LiveId" clId="{4564D9FB-F01E-44BE-8594-DD5A92BDF058}" dt="2020-12-07T22:36:55.821" v="5710" actId="165"/>
          <ac:cxnSpMkLst>
            <pc:docMk/>
            <pc:sldMk cId="1744291019" sldId="1240"/>
            <ac:cxnSpMk id="255" creationId="{DF215B44-5ACF-40AF-8C9B-B1740CD23665}"/>
          </ac:cxnSpMkLst>
        </pc:cxnChg>
        <pc:cxnChg chg="mod">
          <ac:chgData name="Rebecca Salles" userId="66a2db3d815e233f" providerId="LiveId" clId="{4564D9FB-F01E-44BE-8594-DD5A92BDF058}" dt="2020-12-07T22:36:55.821" v="5710" actId="165"/>
          <ac:cxnSpMkLst>
            <pc:docMk/>
            <pc:sldMk cId="1744291019" sldId="1240"/>
            <ac:cxnSpMk id="256" creationId="{18526D60-8C26-47C6-A1BE-0C169A58B07C}"/>
          </ac:cxnSpMkLst>
        </pc:cxnChg>
        <pc:cxnChg chg="mod">
          <ac:chgData name="Rebecca Salles" userId="66a2db3d815e233f" providerId="LiveId" clId="{4564D9FB-F01E-44BE-8594-DD5A92BDF058}" dt="2020-12-07T22:36:55.821" v="5710" actId="165"/>
          <ac:cxnSpMkLst>
            <pc:docMk/>
            <pc:sldMk cId="1744291019" sldId="1240"/>
            <ac:cxnSpMk id="257" creationId="{F912C938-FB7B-4CF4-B99B-5A84208A290E}"/>
          </ac:cxnSpMkLst>
        </pc:cxnChg>
        <pc:cxnChg chg="del">
          <ac:chgData name="Rebecca Salles" userId="66a2db3d815e233f" providerId="LiveId" clId="{4564D9FB-F01E-44BE-8594-DD5A92BDF058}" dt="2020-09-18T17:56:12.214" v="2323" actId="478"/>
          <ac:cxnSpMkLst>
            <pc:docMk/>
            <pc:sldMk cId="1744291019" sldId="1240"/>
            <ac:cxnSpMk id="267" creationId="{31C88260-815A-4CC9-9BF4-A1157823B9D3}"/>
          </ac:cxnSpMkLst>
        </pc:cxnChg>
        <pc:cxnChg chg="del">
          <ac:chgData name="Rebecca Salles" userId="66a2db3d815e233f" providerId="LiveId" clId="{4564D9FB-F01E-44BE-8594-DD5A92BDF058}" dt="2020-09-18T17:56:20.719" v="2327" actId="478"/>
          <ac:cxnSpMkLst>
            <pc:docMk/>
            <pc:sldMk cId="1744291019" sldId="1240"/>
            <ac:cxnSpMk id="268" creationId="{2B977FFE-D130-465D-BFA9-178E1F30C4A6}"/>
          </ac:cxnSpMkLst>
        </pc:cxnChg>
        <pc:cxnChg chg="del">
          <ac:chgData name="Rebecca Salles" userId="66a2db3d815e233f" providerId="LiveId" clId="{4564D9FB-F01E-44BE-8594-DD5A92BDF058}" dt="2020-09-18T17:56:29.978" v="2331" actId="478"/>
          <ac:cxnSpMkLst>
            <pc:docMk/>
            <pc:sldMk cId="1744291019" sldId="1240"/>
            <ac:cxnSpMk id="269" creationId="{CC5A91AD-F403-49FF-975A-BD75C1C611CC}"/>
          </ac:cxnSpMkLst>
        </pc:cxnChg>
        <pc:cxnChg chg="mod">
          <ac:chgData name="Rebecca Salles" userId="66a2db3d815e233f" providerId="LiveId" clId="{4564D9FB-F01E-44BE-8594-DD5A92BDF058}" dt="2020-12-07T22:36:55.821" v="5710" actId="165"/>
          <ac:cxnSpMkLst>
            <pc:docMk/>
            <pc:sldMk cId="1744291019" sldId="1240"/>
            <ac:cxnSpMk id="272" creationId="{B806CDA6-903F-4092-85BB-6629900C26B1}"/>
          </ac:cxnSpMkLst>
        </pc:cxnChg>
        <pc:cxnChg chg="mod">
          <ac:chgData name="Rebecca Salles" userId="66a2db3d815e233f" providerId="LiveId" clId="{4564D9FB-F01E-44BE-8594-DD5A92BDF058}" dt="2020-12-07T22:36:55.821" v="5710" actId="165"/>
          <ac:cxnSpMkLst>
            <pc:docMk/>
            <pc:sldMk cId="1744291019" sldId="1240"/>
            <ac:cxnSpMk id="273" creationId="{09541DEF-44C3-404E-BE10-492F11352216}"/>
          </ac:cxnSpMkLst>
        </pc:cxnChg>
        <pc:cxnChg chg="mod">
          <ac:chgData name="Rebecca Salles" userId="66a2db3d815e233f" providerId="LiveId" clId="{4564D9FB-F01E-44BE-8594-DD5A92BDF058}" dt="2020-12-07T22:36:55.821" v="5710" actId="165"/>
          <ac:cxnSpMkLst>
            <pc:docMk/>
            <pc:sldMk cId="1744291019" sldId="1240"/>
            <ac:cxnSpMk id="274" creationId="{BE5757E6-9238-490E-B098-B2ED01FB46E1}"/>
          </ac:cxnSpMkLst>
        </pc:cxnChg>
        <pc:cxnChg chg="mod">
          <ac:chgData name="Rebecca Salles" userId="66a2db3d815e233f" providerId="LiveId" clId="{4564D9FB-F01E-44BE-8594-DD5A92BDF058}" dt="2020-12-07T22:36:55.821" v="5710" actId="165"/>
          <ac:cxnSpMkLst>
            <pc:docMk/>
            <pc:sldMk cId="1744291019" sldId="1240"/>
            <ac:cxnSpMk id="277" creationId="{08428901-6C20-43CB-800E-B73C8C45D288}"/>
          </ac:cxnSpMkLst>
        </pc:cxnChg>
        <pc:cxnChg chg="mod">
          <ac:chgData name="Rebecca Salles" userId="66a2db3d815e233f" providerId="LiveId" clId="{4564D9FB-F01E-44BE-8594-DD5A92BDF058}" dt="2020-12-07T22:36:55.821" v="5710" actId="165"/>
          <ac:cxnSpMkLst>
            <pc:docMk/>
            <pc:sldMk cId="1744291019" sldId="1240"/>
            <ac:cxnSpMk id="278" creationId="{D7F671A5-698D-4B0D-90D6-EF876C8E2823}"/>
          </ac:cxnSpMkLst>
        </pc:cxnChg>
        <pc:cxnChg chg="mod">
          <ac:chgData name="Rebecca Salles" userId="66a2db3d815e233f" providerId="LiveId" clId="{4564D9FB-F01E-44BE-8594-DD5A92BDF058}" dt="2020-12-07T22:36:55.821" v="5710" actId="165"/>
          <ac:cxnSpMkLst>
            <pc:docMk/>
            <pc:sldMk cId="1744291019" sldId="1240"/>
            <ac:cxnSpMk id="279" creationId="{80213EBB-E6A0-42B9-8DCC-5F6B8971D632}"/>
          </ac:cxnSpMkLst>
        </pc:cxnChg>
        <pc:cxnChg chg="mod">
          <ac:chgData name="Rebecca Salles" userId="66a2db3d815e233f" providerId="LiveId" clId="{4564D9FB-F01E-44BE-8594-DD5A92BDF058}" dt="2020-12-07T22:36:55.821" v="5710" actId="165"/>
          <ac:cxnSpMkLst>
            <pc:docMk/>
            <pc:sldMk cId="1744291019" sldId="1240"/>
            <ac:cxnSpMk id="282" creationId="{96C625A0-D4B6-4DAC-9092-183A7561366A}"/>
          </ac:cxnSpMkLst>
        </pc:cxnChg>
        <pc:cxnChg chg="mod">
          <ac:chgData name="Rebecca Salles" userId="66a2db3d815e233f" providerId="LiveId" clId="{4564D9FB-F01E-44BE-8594-DD5A92BDF058}" dt="2020-12-07T22:38:10.621" v="5745" actId="1038"/>
          <ac:cxnSpMkLst>
            <pc:docMk/>
            <pc:sldMk cId="1744291019" sldId="1240"/>
            <ac:cxnSpMk id="283" creationId="{71471CEE-5F38-45FD-B6DF-E86D67308E68}"/>
          </ac:cxnSpMkLst>
        </pc:cxnChg>
        <pc:cxnChg chg="mod">
          <ac:chgData name="Rebecca Salles" userId="66a2db3d815e233f" providerId="LiveId" clId="{4564D9FB-F01E-44BE-8594-DD5A92BDF058}" dt="2020-12-07T22:36:55.821" v="5710" actId="165"/>
          <ac:cxnSpMkLst>
            <pc:docMk/>
            <pc:sldMk cId="1744291019" sldId="1240"/>
            <ac:cxnSpMk id="284" creationId="{34ED210C-446E-42D5-9C49-66314D094A64}"/>
          </ac:cxnSpMkLst>
        </pc:cxnChg>
        <pc:cxnChg chg="mod">
          <ac:chgData name="Rebecca Salles" userId="66a2db3d815e233f" providerId="LiveId" clId="{4564D9FB-F01E-44BE-8594-DD5A92BDF058}" dt="2020-12-07T22:36:55.821" v="5710" actId="165"/>
          <ac:cxnSpMkLst>
            <pc:docMk/>
            <pc:sldMk cId="1744291019" sldId="1240"/>
            <ac:cxnSpMk id="289" creationId="{7FA3B0F3-8DDD-4D10-9BC4-0CD4B1D36219}"/>
          </ac:cxnSpMkLst>
        </pc:cxnChg>
        <pc:cxnChg chg="mod">
          <ac:chgData name="Rebecca Salles" userId="66a2db3d815e233f" providerId="LiveId" clId="{4564D9FB-F01E-44BE-8594-DD5A92BDF058}" dt="2020-12-07T22:36:55.821" v="5710" actId="165"/>
          <ac:cxnSpMkLst>
            <pc:docMk/>
            <pc:sldMk cId="1744291019" sldId="1240"/>
            <ac:cxnSpMk id="291" creationId="{5A449349-E878-48CC-BC60-C3999B104A7E}"/>
          </ac:cxnSpMkLst>
        </pc:cxnChg>
        <pc:cxnChg chg="mod">
          <ac:chgData name="Rebecca Salles" userId="66a2db3d815e233f" providerId="LiveId" clId="{4564D9FB-F01E-44BE-8594-DD5A92BDF058}" dt="2020-12-07T22:36:55.821" v="5710" actId="165"/>
          <ac:cxnSpMkLst>
            <pc:docMk/>
            <pc:sldMk cId="1744291019" sldId="1240"/>
            <ac:cxnSpMk id="292" creationId="{605309DD-36C5-4A1D-B28F-41188AB9BEA9}"/>
          </ac:cxnSpMkLst>
        </pc:cxnChg>
        <pc:cxnChg chg="mod">
          <ac:chgData name="Rebecca Salles" userId="66a2db3d815e233f" providerId="LiveId" clId="{4564D9FB-F01E-44BE-8594-DD5A92BDF058}" dt="2020-12-07T22:36:55.821" v="5710" actId="165"/>
          <ac:cxnSpMkLst>
            <pc:docMk/>
            <pc:sldMk cId="1744291019" sldId="1240"/>
            <ac:cxnSpMk id="297" creationId="{73DF2518-5E4A-4DCB-8BEB-BA8F3775D129}"/>
          </ac:cxnSpMkLst>
        </pc:cxnChg>
        <pc:cxnChg chg="del mod">
          <ac:chgData name="Rebecca Salles" userId="66a2db3d815e233f" providerId="LiveId" clId="{4564D9FB-F01E-44BE-8594-DD5A92BDF058}" dt="2020-12-07T22:37:21.475" v="5713" actId="478"/>
          <ac:cxnSpMkLst>
            <pc:docMk/>
            <pc:sldMk cId="1744291019" sldId="1240"/>
            <ac:cxnSpMk id="299" creationId="{42C6EAB7-F935-41ED-A29A-79F150962B99}"/>
          </ac:cxnSpMkLst>
        </pc:cxnChg>
        <pc:cxnChg chg="mod">
          <ac:chgData name="Rebecca Salles" userId="66a2db3d815e233f" providerId="LiveId" clId="{4564D9FB-F01E-44BE-8594-DD5A92BDF058}" dt="2020-12-07T22:36:55.821" v="5710" actId="165"/>
          <ac:cxnSpMkLst>
            <pc:docMk/>
            <pc:sldMk cId="1744291019" sldId="1240"/>
            <ac:cxnSpMk id="300" creationId="{E2BFD8F2-09D9-429C-8A29-DA00A7FF20C5}"/>
          </ac:cxnSpMkLst>
        </pc:cxnChg>
        <pc:cxnChg chg="mod">
          <ac:chgData name="Rebecca Salles" userId="66a2db3d815e233f" providerId="LiveId" clId="{4564D9FB-F01E-44BE-8594-DD5A92BDF058}" dt="2020-12-07T22:36:55.821" v="5710" actId="165"/>
          <ac:cxnSpMkLst>
            <pc:docMk/>
            <pc:sldMk cId="1744291019" sldId="1240"/>
            <ac:cxnSpMk id="305" creationId="{B60BBEF3-03DC-446D-B465-A4F1125191C3}"/>
          </ac:cxnSpMkLst>
        </pc:cxnChg>
        <pc:cxnChg chg="mod">
          <ac:chgData name="Rebecca Salles" userId="66a2db3d815e233f" providerId="LiveId" clId="{4564D9FB-F01E-44BE-8594-DD5A92BDF058}" dt="2020-12-07T22:36:55.821" v="5710" actId="165"/>
          <ac:cxnSpMkLst>
            <pc:docMk/>
            <pc:sldMk cId="1744291019" sldId="1240"/>
            <ac:cxnSpMk id="307" creationId="{79E202C5-1DEE-44BF-A581-A8F0F647E5A4}"/>
          </ac:cxnSpMkLst>
        </pc:cxnChg>
        <pc:cxnChg chg="del mod">
          <ac:chgData name="Rebecca Salles" userId="66a2db3d815e233f" providerId="LiveId" clId="{4564D9FB-F01E-44BE-8594-DD5A92BDF058}" dt="2020-12-07T22:37:25.910" v="5714" actId="478"/>
          <ac:cxnSpMkLst>
            <pc:docMk/>
            <pc:sldMk cId="1744291019" sldId="1240"/>
            <ac:cxnSpMk id="308" creationId="{24E7DC92-F4AD-413D-9B39-427A0EB49CA8}"/>
          </ac:cxnSpMkLst>
        </pc:cxnChg>
        <pc:cxnChg chg="mod">
          <ac:chgData name="Rebecca Salles" userId="66a2db3d815e233f" providerId="LiveId" clId="{4564D9FB-F01E-44BE-8594-DD5A92BDF058}" dt="2020-09-18T17:58:51.018" v="2352" actId="165"/>
          <ac:cxnSpMkLst>
            <pc:docMk/>
            <pc:sldMk cId="1744291019" sldId="1240"/>
            <ac:cxnSpMk id="312" creationId="{78D6D388-6AF8-427E-B317-6E18710D98B4}"/>
          </ac:cxnSpMkLst>
        </pc:cxnChg>
        <pc:cxnChg chg="mod">
          <ac:chgData name="Rebecca Salles" userId="66a2db3d815e233f" providerId="LiveId" clId="{4564D9FB-F01E-44BE-8594-DD5A92BDF058}" dt="2020-09-18T17:58:51.018" v="2352" actId="165"/>
          <ac:cxnSpMkLst>
            <pc:docMk/>
            <pc:sldMk cId="1744291019" sldId="1240"/>
            <ac:cxnSpMk id="314" creationId="{36C8AABE-4EF2-4A30-90D0-8462831E5CAB}"/>
          </ac:cxnSpMkLst>
        </pc:cxnChg>
        <pc:cxnChg chg="mod">
          <ac:chgData name="Rebecca Salles" userId="66a2db3d815e233f" providerId="LiveId" clId="{4564D9FB-F01E-44BE-8594-DD5A92BDF058}" dt="2020-09-18T17:58:51.018" v="2352" actId="165"/>
          <ac:cxnSpMkLst>
            <pc:docMk/>
            <pc:sldMk cId="1744291019" sldId="1240"/>
            <ac:cxnSpMk id="315" creationId="{6D7B66F2-191F-4507-BB1B-37AF7256D45F}"/>
          </ac:cxnSpMkLst>
        </pc:cxnChg>
        <pc:cxnChg chg="del">
          <ac:chgData name="Rebecca Salles" userId="66a2db3d815e233f" providerId="LiveId" clId="{4564D9FB-F01E-44BE-8594-DD5A92BDF058}" dt="2020-09-18T17:57:08.361" v="2340" actId="478"/>
          <ac:cxnSpMkLst>
            <pc:docMk/>
            <pc:sldMk cId="1744291019" sldId="1240"/>
            <ac:cxnSpMk id="318" creationId="{D60C5928-C769-4E30-80D1-06127A3B496E}"/>
          </ac:cxnSpMkLst>
        </pc:cxnChg>
        <pc:cxnChg chg="del">
          <ac:chgData name="Rebecca Salles" userId="66a2db3d815e233f" providerId="LiveId" clId="{4564D9FB-F01E-44BE-8594-DD5A92BDF058}" dt="2020-09-18T17:57:03.599" v="2339" actId="478"/>
          <ac:cxnSpMkLst>
            <pc:docMk/>
            <pc:sldMk cId="1744291019" sldId="1240"/>
            <ac:cxnSpMk id="320" creationId="{166175CD-2059-4A6E-B5B1-EB991C86B298}"/>
          </ac:cxnSpMkLst>
        </pc:cxnChg>
        <pc:cxnChg chg="del">
          <ac:chgData name="Rebecca Salles" userId="66a2db3d815e233f" providerId="LiveId" clId="{4564D9FB-F01E-44BE-8594-DD5A92BDF058}" dt="2020-09-18T17:57:20.076" v="2345" actId="478"/>
          <ac:cxnSpMkLst>
            <pc:docMk/>
            <pc:sldMk cId="1744291019" sldId="1240"/>
            <ac:cxnSpMk id="321" creationId="{70EAA3A0-A5FB-4913-88C3-4A4C3FD1BE82}"/>
          </ac:cxnSpMkLst>
        </pc:cxnChg>
        <pc:cxnChg chg="mod">
          <ac:chgData name="Rebecca Salles" userId="66a2db3d815e233f" providerId="LiveId" clId="{4564D9FB-F01E-44BE-8594-DD5A92BDF058}" dt="2020-09-18T17:58:51.018" v="2352" actId="165"/>
          <ac:cxnSpMkLst>
            <pc:docMk/>
            <pc:sldMk cId="1744291019" sldId="1240"/>
            <ac:cxnSpMk id="325" creationId="{728AB4FB-E6E6-4382-9BA1-84AFB3DC3558}"/>
          </ac:cxnSpMkLst>
        </pc:cxnChg>
        <pc:cxnChg chg="mod">
          <ac:chgData name="Rebecca Salles" userId="66a2db3d815e233f" providerId="LiveId" clId="{4564D9FB-F01E-44BE-8594-DD5A92BDF058}" dt="2020-09-18T17:58:51.018" v="2352" actId="165"/>
          <ac:cxnSpMkLst>
            <pc:docMk/>
            <pc:sldMk cId="1744291019" sldId="1240"/>
            <ac:cxnSpMk id="327" creationId="{AF73246E-AC45-4BD7-9AA1-06B491AD5893}"/>
          </ac:cxnSpMkLst>
        </pc:cxnChg>
        <pc:cxnChg chg="mod">
          <ac:chgData name="Rebecca Salles" userId="66a2db3d815e233f" providerId="LiveId" clId="{4564D9FB-F01E-44BE-8594-DD5A92BDF058}" dt="2020-09-18T17:58:51.018" v="2352" actId="165"/>
          <ac:cxnSpMkLst>
            <pc:docMk/>
            <pc:sldMk cId="1744291019" sldId="1240"/>
            <ac:cxnSpMk id="328" creationId="{AA56A2BF-B439-48C2-AFCA-D4A3962B7D25}"/>
          </ac:cxnSpMkLst>
        </pc:cxnChg>
        <pc:cxnChg chg="mod">
          <ac:chgData name="Rebecca Salles" userId="66a2db3d815e233f" providerId="LiveId" clId="{4564D9FB-F01E-44BE-8594-DD5A92BDF058}" dt="2020-12-07T22:36:55.821" v="5710" actId="165"/>
          <ac:cxnSpMkLst>
            <pc:docMk/>
            <pc:sldMk cId="1744291019" sldId="1240"/>
            <ac:cxnSpMk id="329" creationId="{8C754938-0E47-41F6-8DBC-25701AB5A860}"/>
          </ac:cxnSpMkLst>
        </pc:cxnChg>
        <pc:cxnChg chg="mod">
          <ac:chgData name="Rebecca Salles" userId="66a2db3d815e233f" providerId="LiveId" clId="{4564D9FB-F01E-44BE-8594-DD5A92BDF058}" dt="2020-12-07T22:36:55.821" v="5710" actId="165"/>
          <ac:cxnSpMkLst>
            <pc:docMk/>
            <pc:sldMk cId="1744291019" sldId="1240"/>
            <ac:cxnSpMk id="331" creationId="{CF0E1687-8F43-4B3D-B7CF-6E3143A3030A}"/>
          </ac:cxnSpMkLst>
        </pc:cxnChg>
        <pc:cxnChg chg="mod">
          <ac:chgData name="Rebecca Salles" userId="66a2db3d815e233f" providerId="LiveId" clId="{4564D9FB-F01E-44BE-8594-DD5A92BDF058}" dt="2020-12-07T22:36:55.821" v="5710" actId="165"/>
          <ac:cxnSpMkLst>
            <pc:docMk/>
            <pc:sldMk cId="1744291019" sldId="1240"/>
            <ac:cxnSpMk id="332" creationId="{6FC23203-DD19-4501-8033-3E2A540BDEC1}"/>
          </ac:cxnSpMkLst>
        </pc:cxnChg>
        <pc:cxnChg chg="mod">
          <ac:chgData name="Rebecca Salles" userId="66a2db3d815e233f" providerId="LiveId" clId="{4564D9FB-F01E-44BE-8594-DD5A92BDF058}" dt="2020-12-07T22:36:55.821" v="5710" actId="165"/>
          <ac:cxnSpMkLst>
            <pc:docMk/>
            <pc:sldMk cId="1744291019" sldId="1240"/>
            <ac:cxnSpMk id="333" creationId="{12C08734-4EEE-4F3B-AE52-3A8F96D92306}"/>
          </ac:cxnSpMkLst>
        </pc:cxnChg>
        <pc:cxnChg chg="mod">
          <ac:chgData name="Rebecca Salles" userId="66a2db3d815e233f" providerId="LiveId" clId="{4564D9FB-F01E-44BE-8594-DD5A92BDF058}" dt="2020-12-07T22:36:55.821" v="5710" actId="165"/>
          <ac:cxnSpMkLst>
            <pc:docMk/>
            <pc:sldMk cId="1744291019" sldId="1240"/>
            <ac:cxnSpMk id="335" creationId="{DB43CD61-C90D-4EA3-B849-FC53772BE1E3}"/>
          </ac:cxnSpMkLst>
        </pc:cxnChg>
        <pc:cxnChg chg="mod">
          <ac:chgData name="Rebecca Salles" userId="66a2db3d815e233f" providerId="LiveId" clId="{4564D9FB-F01E-44BE-8594-DD5A92BDF058}" dt="2020-12-07T22:36:55.821" v="5710" actId="165"/>
          <ac:cxnSpMkLst>
            <pc:docMk/>
            <pc:sldMk cId="1744291019" sldId="1240"/>
            <ac:cxnSpMk id="336" creationId="{E9CC6208-ED03-4623-A46C-472743C0C04C}"/>
          </ac:cxnSpMkLst>
        </pc:cxnChg>
        <pc:cxnChg chg="del">
          <ac:chgData name="Rebecca Salles" userId="66a2db3d815e233f" providerId="LiveId" clId="{4564D9FB-F01E-44BE-8594-DD5A92BDF058}" dt="2020-09-18T17:56:09.479" v="2322" actId="478"/>
          <ac:cxnSpMkLst>
            <pc:docMk/>
            <pc:sldMk cId="1744291019" sldId="1240"/>
            <ac:cxnSpMk id="337" creationId="{59F1F952-C055-4CD7-893D-0FA0C825978B}"/>
          </ac:cxnSpMkLst>
        </pc:cxnChg>
        <pc:cxnChg chg="del mod topLvl">
          <ac:chgData name="Rebecca Salles" userId="66a2db3d815e233f" providerId="LiveId" clId="{4564D9FB-F01E-44BE-8594-DD5A92BDF058}" dt="2020-09-18T17:58:54.530" v="2353" actId="478"/>
          <ac:cxnSpMkLst>
            <pc:docMk/>
            <pc:sldMk cId="1744291019" sldId="1240"/>
            <ac:cxnSpMk id="339" creationId="{F112DA02-949D-4612-9DC9-84415E6F9662}"/>
          </ac:cxnSpMkLst>
        </pc:cxnChg>
        <pc:cxnChg chg="del">
          <ac:chgData name="Rebecca Salles" userId="66a2db3d815e233f" providerId="LiveId" clId="{4564D9FB-F01E-44BE-8594-DD5A92BDF058}" dt="2020-09-18T17:57:10.830" v="2341" actId="478"/>
          <ac:cxnSpMkLst>
            <pc:docMk/>
            <pc:sldMk cId="1744291019" sldId="1240"/>
            <ac:cxnSpMk id="340" creationId="{4EFA94C5-8BC9-4683-8D67-9BF17C5CE24F}"/>
          </ac:cxnSpMkLst>
        </pc:cxnChg>
        <pc:cxnChg chg="del mod">
          <ac:chgData name="Rebecca Salles" userId="66a2db3d815e233f" providerId="LiveId" clId="{4564D9FB-F01E-44BE-8594-DD5A92BDF058}" dt="2020-09-18T17:59:02.109" v="2356" actId="478"/>
          <ac:cxnSpMkLst>
            <pc:docMk/>
            <pc:sldMk cId="1744291019" sldId="1240"/>
            <ac:cxnSpMk id="341" creationId="{273F4272-BE1E-41E0-B040-D8F62617BC77}"/>
          </ac:cxnSpMkLst>
        </pc:cxnChg>
        <pc:cxnChg chg="mod">
          <ac:chgData name="Rebecca Salles" userId="66a2db3d815e233f" providerId="LiveId" clId="{4564D9FB-F01E-44BE-8594-DD5A92BDF058}" dt="2020-12-07T22:31:50.880" v="5565"/>
          <ac:cxnSpMkLst>
            <pc:docMk/>
            <pc:sldMk cId="1744291019" sldId="1240"/>
            <ac:cxnSpMk id="341" creationId="{AE9BFE93-A831-418B-AAD8-BE3CCE9A3569}"/>
          </ac:cxnSpMkLst>
        </pc:cxnChg>
        <pc:cxnChg chg="mod">
          <ac:chgData name="Rebecca Salles" userId="66a2db3d815e233f" providerId="LiveId" clId="{4564D9FB-F01E-44BE-8594-DD5A92BDF058}" dt="2020-12-07T22:31:50.880" v="5565"/>
          <ac:cxnSpMkLst>
            <pc:docMk/>
            <pc:sldMk cId="1744291019" sldId="1240"/>
            <ac:cxnSpMk id="342" creationId="{90029838-EDED-46B7-96C0-347E6A03474D}"/>
          </ac:cxnSpMkLst>
        </pc:cxnChg>
        <pc:cxnChg chg="del mod">
          <ac:chgData name="Rebecca Salles" userId="66a2db3d815e233f" providerId="LiveId" clId="{4564D9FB-F01E-44BE-8594-DD5A92BDF058}" dt="2020-09-18T17:58:59.614" v="2355" actId="478"/>
          <ac:cxnSpMkLst>
            <pc:docMk/>
            <pc:sldMk cId="1744291019" sldId="1240"/>
            <ac:cxnSpMk id="342" creationId="{DEB41BC0-6F3F-4AC4-91ED-1634F9C1DBC7}"/>
          </ac:cxnSpMkLst>
        </pc:cxnChg>
        <pc:cxnChg chg="mod">
          <ac:chgData name="Rebecca Salles" userId="66a2db3d815e233f" providerId="LiveId" clId="{4564D9FB-F01E-44BE-8594-DD5A92BDF058}" dt="2020-12-07T22:31:50.880" v="5565"/>
          <ac:cxnSpMkLst>
            <pc:docMk/>
            <pc:sldMk cId="1744291019" sldId="1240"/>
            <ac:cxnSpMk id="343" creationId="{83C6874B-FADB-4162-A95C-A656F47EBFA1}"/>
          </ac:cxnSpMkLst>
        </pc:cxnChg>
        <pc:cxnChg chg="del mod">
          <ac:chgData name="Rebecca Salles" userId="66a2db3d815e233f" providerId="LiveId" clId="{4564D9FB-F01E-44BE-8594-DD5A92BDF058}" dt="2020-09-18T17:58:57.001" v="2354" actId="478"/>
          <ac:cxnSpMkLst>
            <pc:docMk/>
            <pc:sldMk cId="1744291019" sldId="1240"/>
            <ac:cxnSpMk id="343" creationId="{88538FCF-A55F-4BD7-932F-2C90D4A403F2}"/>
          </ac:cxnSpMkLst>
        </pc:cxnChg>
        <pc:cxnChg chg="del">
          <ac:chgData name="Rebecca Salles" userId="66a2db3d815e233f" providerId="LiveId" clId="{4564D9FB-F01E-44BE-8594-DD5A92BDF058}" dt="2020-09-18T17:56:58.823" v="2338" actId="478"/>
          <ac:cxnSpMkLst>
            <pc:docMk/>
            <pc:sldMk cId="1744291019" sldId="1240"/>
            <ac:cxnSpMk id="344" creationId="{6449129E-2759-477D-9E23-8B6017BA941F}"/>
          </ac:cxnSpMkLst>
        </pc:cxnChg>
        <pc:cxnChg chg="del">
          <ac:chgData name="Rebecca Salles" userId="66a2db3d815e233f" providerId="LiveId" clId="{4564D9FB-F01E-44BE-8594-DD5A92BDF058}" dt="2020-09-18T17:57:22.190" v="2346" actId="478"/>
          <ac:cxnSpMkLst>
            <pc:docMk/>
            <pc:sldMk cId="1744291019" sldId="1240"/>
            <ac:cxnSpMk id="345" creationId="{6205EC21-4369-483C-826C-62E113AD4635}"/>
          </ac:cxnSpMkLst>
        </pc:cxnChg>
        <pc:cxnChg chg="mod">
          <ac:chgData name="Rebecca Salles" userId="66a2db3d815e233f" providerId="LiveId" clId="{4564D9FB-F01E-44BE-8594-DD5A92BDF058}" dt="2020-12-07T22:36:55.821" v="5710" actId="165"/>
          <ac:cxnSpMkLst>
            <pc:docMk/>
            <pc:sldMk cId="1744291019" sldId="1240"/>
            <ac:cxnSpMk id="346" creationId="{B9B6D90D-01A0-41D5-A36C-F7C967AB64B2}"/>
          </ac:cxnSpMkLst>
        </pc:cxnChg>
        <pc:cxnChg chg="mod">
          <ac:chgData name="Rebecca Salles" userId="66a2db3d815e233f" providerId="LiveId" clId="{4564D9FB-F01E-44BE-8594-DD5A92BDF058}" dt="2020-12-07T22:36:55.821" v="5710" actId="165"/>
          <ac:cxnSpMkLst>
            <pc:docMk/>
            <pc:sldMk cId="1744291019" sldId="1240"/>
            <ac:cxnSpMk id="347" creationId="{7653EFA3-FC3E-4820-8DAF-56DFCD72328A}"/>
          </ac:cxnSpMkLst>
        </pc:cxnChg>
        <pc:cxnChg chg="mod">
          <ac:chgData name="Rebecca Salles" userId="66a2db3d815e233f" providerId="LiveId" clId="{4564D9FB-F01E-44BE-8594-DD5A92BDF058}" dt="2020-12-07T22:36:55.821" v="5710" actId="165"/>
          <ac:cxnSpMkLst>
            <pc:docMk/>
            <pc:sldMk cId="1744291019" sldId="1240"/>
            <ac:cxnSpMk id="348" creationId="{2FD4449F-68E4-413F-B215-B91A14613ABB}"/>
          </ac:cxnSpMkLst>
        </pc:cxnChg>
        <pc:cxnChg chg="mod">
          <ac:chgData name="Rebecca Salles" userId="66a2db3d815e233f" providerId="LiveId" clId="{4564D9FB-F01E-44BE-8594-DD5A92BDF058}" dt="2020-12-07T22:36:55.821" v="5710" actId="165"/>
          <ac:cxnSpMkLst>
            <pc:docMk/>
            <pc:sldMk cId="1744291019" sldId="1240"/>
            <ac:cxnSpMk id="349" creationId="{5ACEFBFE-C616-4249-A434-BEC0559BD0BD}"/>
          </ac:cxnSpMkLst>
        </pc:cxnChg>
        <pc:cxnChg chg="del mod">
          <ac:chgData name="Rebecca Salles" userId="66a2db3d815e233f" providerId="LiveId" clId="{4564D9FB-F01E-44BE-8594-DD5A92BDF058}" dt="2020-12-07T22:37:10.303" v="5711" actId="478"/>
          <ac:cxnSpMkLst>
            <pc:docMk/>
            <pc:sldMk cId="1744291019" sldId="1240"/>
            <ac:cxnSpMk id="350" creationId="{4B5F7790-8E46-4318-AFB7-F1E97A3A5178}"/>
          </ac:cxnSpMkLst>
        </pc:cxnChg>
        <pc:cxnChg chg="mod">
          <ac:chgData name="Rebecca Salles" userId="66a2db3d815e233f" providerId="LiveId" clId="{4564D9FB-F01E-44BE-8594-DD5A92BDF058}" dt="2020-12-07T22:36:55.821" v="5710" actId="165"/>
          <ac:cxnSpMkLst>
            <pc:docMk/>
            <pc:sldMk cId="1744291019" sldId="1240"/>
            <ac:cxnSpMk id="351" creationId="{253A9AD8-4F9D-459E-9906-E6E8A187F7CC}"/>
          </ac:cxnSpMkLst>
        </pc:cxnChg>
        <pc:cxnChg chg="mod">
          <ac:chgData name="Rebecca Salles" userId="66a2db3d815e233f" providerId="LiveId" clId="{4564D9FB-F01E-44BE-8594-DD5A92BDF058}" dt="2020-12-07T22:31:50.880" v="5565"/>
          <ac:cxnSpMkLst>
            <pc:docMk/>
            <pc:sldMk cId="1744291019" sldId="1240"/>
            <ac:cxnSpMk id="352" creationId="{60FB6D61-F43C-4096-83F5-060185F13C6C}"/>
          </ac:cxnSpMkLst>
        </pc:cxnChg>
        <pc:cxnChg chg="mod">
          <ac:chgData name="Rebecca Salles" userId="66a2db3d815e233f" providerId="LiveId" clId="{4564D9FB-F01E-44BE-8594-DD5A92BDF058}" dt="2020-12-07T22:31:50.880" v="5565"/>
          <ac:cxnSpMkLst>
            <pc:docMk/>
            <pc:sldMk cId="1744291019" sldId="1240"/>
            <ac:cxnSpMk id="356" creationId="{2FF47CF1-1F34-488F-A164-06835938DB16}"/>
          </ac:cxnSpMkLst>
        </pc:cxnChg>
        <pc:cxnChg chg="mod">
          <ac:chgData name="Rebecca Salles" userId="66a2db3d815e233f" providerId="LiveId" clId="{4564D9FB-F01E-44BE-8594-DD5A92BDF058}" dt="2020-12-07T22:31:50.880" v="5565"/>
          <ac:cxnSpMkLst>
            <pc:docMk/>
            <pc:sldMk cId="1744291019" sldId="1240"/>
            <ac:cxnSpMk id="372" creationId="{03DF6FD6-5A3F-457E-B983-A0380BA58BDA}"/>
          </ac:cxnSpMkLst>
        </pc:cxnChg>
        <pc:cxnChg chg="mod">
          <ac:chgData name="Rebecca Salles" userId="66a2db3d815e233f" providerId="LiveId" clId="{4564D9FB-F01E-44BE-8594-DD5A92BDF058}" dt="2020-12-07T22:31:50.880" v="5565"/>
          <ac:cxnSpMkLst>
            <pc:docMk/>
            <pc:sldMk cId="1744291019" sldId="1240"/>
            <ac:cxnSpMk id="377" creationId="{581542AE-AA5E-45BF-8263-AB82B0FBA10C}"/>
          </ac:cxnSpMkLst>
        </pc:cxnChg>
        <pc:cxnChg chg="mod">
          <ac:chgData name="Rebecca Salles" userId="66a2db3d815e233f" providerId="LiveId" clId="{4564D9FB-F01E-44BE-8594-DD5A92BDF058}" dt="2020-12-07T22:31:50.880" v="5565"/>
          <ac:cxnSpMkLst>
            <pc:docMk/>
            <pc:sldMk cId="1744291019" sldId="1240"/>
            <ac:cxnSpMk id="378" creationId="{15BCA020-0111-448C-8AB9-DC42130ED4A5}"/>
          </ac:cxnSpMkLst>
        </pc:cxnChg>
        <pc:cxnChg chg="mod">
          <ac:chgData name="Rebecca Salles" userId="66a2db3d815e233f" providerId="LiveId" clId="{4564D9FB-F01E-44BE-8594-DD5A92BDF058}" dt="2020-12-07T22:31:50.880" v="5565"/>
          <ac:cxnSpMkLst>
            <pc:docMk/>
            <pc:sldMk cId="1744291019" sldId="1240"/>
            <ac:cxnSpMk id="379" creationId="{EACF53CE-FDA3-449C-A9C3-37AB4EAEC477}"/>
          </ac:cxnSpMkLst>
        </pc:cxnChg>
        <pc:cxnChg chg="mod">
          <ac:chgData name="Rebecca Salles" userId="66a2db3d815e233f" providerId="LiveId" clId="{4564D9FB-F01E-44BE-8594-DD5A92BDF058}" dt="2020-12-07T22:31:50.880" v="5565"/>
          <ac:cxnSpMkLst>
            <pc:docMk/>
            <pc:sldMk cId="1744291019" sldId="1240"/>
            <ac:cxnSpMk id="402" creationId="{9A9BBA65-6AB4-4740-84C7-029C14D0884D}"/>
          </ac:cxnSpMkLst>
        </pc:cxnChg>
        <pc:cxnChg chg="mod">
          <ac:chgData name="Rebecca Salles" userId="66a2db3d815e233f" providerId="LiveId" clId="{4564D9FB-F01E-44BE-8594-DD5A92BDF058}" dt="2020-12-07T22:31:50.880" v="5565"/>
          <ac:cxnSpMkLst>
            <pc:docMk/>
            <pc:sldMk cId="1744291019" sldId="1240"/>
            <ac:cxnSpMk id="403" creationId="{9B171177-8C22-4716-B653-78DC7D90C297}"/>
          </ac:cxnSpMkLst>
        </pc:cxnChg>
        <pc:cxnChg chg="mod">
          <ac:chgData name="Rebecca Salles" userId="66a2db3d815e233f" providerId="LiveId" clId="{4564D9FB-F01E-44BE-8594-DD5A92BDF058}" dt="2020-12-07T22:31:50.880" v="5565"/>
          <ac:cxnSpMkLst>
            <pc:docMk/>
            <pc:sldMk cId="1744291019" sldId="1240"/>
            <ac:cxnSpMk id="404" creationId="{960B8825-7D26-46BE-8C21-E9F74BB4C7AD}"/>
          </ac:cxnSpMkLst>
        </pc:cxnChg>
        <pc:cxnChg chg="mod">
          <ac:chgData name="Rebecca Salles" userId="66a2db3d815e233f" providerId="LiveId" clId="{4564D9FB-F01E-44BE-8594-DD5A92BDF058}" dt="2020-12-07T22:31:50.880" v="5565"/>
          <ac:cxnSpMkLst>
            <pc:docMk/>
            <pc:sldMk cId="1744291019" sldId="1240"/>
            <ac:cxnSpMk id="407" creationId="{B89F9CC0-9040-4801-A6BA-D4AFC359CD95}"/>
          </ac:cxnSpMkLst>
        </pc:cxnChg>
        <pc:cxnChg chg="mod">
          <ac:chgData name="Rebecca Salles" userId="66a2db3d815e233f" providerId="LiveId" clId="{4564D9FB-F01E-44BE-8594-DD5A92BDF058}" dt="2020-12-07T22:31:50.880" v="5565"/>
          <ac:cxnSpMkLst>
            <pc:docMk/>
            <pc:sldMk cId="1744291019" sldId="1240"/>
            <ac:cxnSpMk id="408" creationId="{D0F0D3CE-E7A2-4A09-A414-8788FF4E57E5}"/>
          </ac:cxnSpMkLst>
        </pc:cxnChg>
        <pc:cxnChg chg="mod">
          <ac:chgData name="Rebecca Salles" userId="66a2db3d815e233f" providerId="LiveId" clId="{4564D9FB-F01E-44BE-8594-DD5A92BDF058}" dt="2020-12-07T22:31:50.880" v="5565"/>
          <ac:cxnSpMkLst>
            <pc:docMk/>
            <pc:sldMk cId="1744291019" sldId="1240"/>
            <ac:cxnSpMk id="409" creationId="{1664618D-3441-41C0-8F40-D7BA2944C642}"/>
          </ac:cxnSpMkLst>
        </pc:cxnChg>
        <pc:cxnChg chg="mod">
          <ac:chgData name="Rebecca Salles" userId="66a2db3d815e233f" providerId="LiveId" clId="{4564D9FB-F01E-44BE-8594-DD5A92BDF058}" dt="2020-12-07T22:31:50.880" v="5565"/>
          <ac:cxnSpMkLst>
            <pc:docMk/>
            <pc:sldMk cId="1744291019" sldId="1240"/>
            <ac:cxnSpMk id="412" creationId="{BDB3FCB0-BEE1-402F-A8E6-EEFB62AC8C9D}"/>
          </ac:cxnSpMkLst>
        </pc:cxnChg>
        <pc:cxnChg chg="mod">
          <ac:chgData name="Rebecca Salles" userId="66a2db3d815e233f" providerId="LiveId" clId="{4564D9FB-F01E-44BE-8594-DD5A92BDF058}" dt="2020-12-07T22:31:50.880" v="5565"/>
          <ac:cxnSpMkLst>
            <pc:docMk/>
            <pc:sldMk cId="1744291019" sldId="1240"/>
            <ac:cxnSpMk id="413" creationId="{86D9AF66-2A99-4DFA-8ADD-057C7C9375F5}"/>
          </ac:cxnSpMkLst>
        </pc:cxnChg>
        <pc:cxnChg chg="mod">
          <ac:chgData name="Rebecca Salles" userId="66a2db3d815e233f" providerId="LiveId" clId="{4564D9FB-F01E-44BE-8594-DD5A92BDF058}" dt="2020-12-07T22:31:50.880" v="5565"/>
          <ac:cxnSpMkLst>
            <pc:docMk/>
            <pc:sldMk cId="1744291019" sldId="1240"/>
            <ac:cxnSpMk id="414" creationId="{471255D0-4020-4836-A068-5F3F6AE9FD23}"/>
          </ac:cxnSpMkLst>
        </pc:cxnChg>
        <pc:cxnChg chg="mod">
          <ac:chgData name="Rebecca Salles" userId="66a2db3d815e233f" providerId="LiveId" clId="{4564D9FB-F01E-44BE-8594-DD5A92BDF058}" dt="2020-12-07T22:31:50.880" v="5565"/>
          <ac:cxnSpMkLst>
            <pc:docMk/>
            <pc:sldMk cId="1744291019" sldId="1240"/>
            <ac:cxnSpMk id="419" creationId="{2C751553-21BD-4C58-8CF4-0D0C17388794}"/>
          </ac:cxnSpMkLst>
        </pc:cxnChg>
        <pc:cxnChg chg="mod">
          <ac:chgData name="Rebecca Salles" userId="66a2db3d815e233f" providerId="LiveId" clId="{4564D9FB-F01E-44BE-8594-DD5A92BDF058}" dt="2020-12-07T22:31:50.880" v="5565"/>
          <ac:cxnSpMkLst>
            <pc:docMk/>
            <pc:sldMk cId="1744291019" sldId="1240"/>
            <ac:cxnSpMk id="421" creationId="{F3D04B98-CA72-4FBF-A530-220C37E7997D}"/>
          </ac:cxnSpMkLst>
        </pc:cxnChg>
        <pc:cxnChg chg="mod">
          <ac:chgData name="Rebecca Salles" userId="66a2db3d815e233f" providerId="LiveId" clId="{4564D9FB-F01E-44BE-8594-DD5A92BDF058}" dt="2020-12-07T22:31:50.880" v="5565"/>
          <ac:cxnSpMkLst>
            <pc:docMk/>
            <pc:sldMk cId="1744291019" sldId="1240"/>
            <ac:cxnSpMk id="422" creationId="{AB863E57-1664-42AF-BA66-C87E1C0AA9FB}"/>
          </ac:cxnSpMkLst>
        </pc:cxnChg>
        <pc:cxnChg chg="mod">
          <ac:chgData name="Rebecca Salles" userId="66a2db3d815e233f" providerId="LiveId" clId="{4564D9FB-F01E-44BE-8594-DD5A92BDF058}" dt="2020-12-07T22:31:50.880" v="5565"/>
          <ac:cxnSpMkLst>
            <pc:docMk/>
            <pc:sldMk cId="1744291019" sldId="1240"/>
            <ac:cxnSpMk id="427" creationId="{073E108E-07DD-43BB-B659-F8878EAF4211}"/>
          </ac:cxnSpMkLst>
        </pc:cxnChg>
        <pc:cxnChg chg="mod">
          <ac:chgData name="Rebecca Salles" userId="66a2db3d815e233f" providerId="LiveId" clId="{4564D9FB-F01E-44BE-8594-DD5A92BDF058}" dt="2020-12-07T22:31:50.880" v="5565"/>
          <ac:cxnSpMkLst>
            <pc:docMk/>
            <pc:sldMk cId="1744291019" sldId="1240"/>
            <ac:cxnSpMk id="429" creationId="{DC810012-14CE-4442-816E-EBD4EA022944}"/>
          </ac:cxnSpMkLst>
        </pc:cxnChg>
        <pc:cxnChg chg="mod">
          <ac:chgData name="Rebecca Salles" userId="66a2db3d815e233f" providerId="LiveId" clId="{4564D9FB-F01E-44BE-8594-DD5A92BDF058}" dt="2020-12-07T22:31:50.880" v="5565"/>
          <ac:cxnSpMkLst>
            <pc:docMk/>
            <pc:sldMk cId="1744291019" sldId="1240"/>
            <ac:cxnSpMk id="430" creationId="{FDFEC007-9878-495C-A3EC-6BB2F01A795E}"/>
          </ac:cxnSpMkLst>
        </pc:cxnChg>
        <pc:cxnChg chg="mod">
          <ac:chgData name="Rebecca Salles" userId="66a2db3d815e233f" providerId="LiveId" clId="{4564D9FB-F01E-44BE-8594-DD5A92BDF058}" dt="2020-12-07T22:31:50.880" v="5565"/>
          <ac:cxnSpMkLst>
            <pc:docMk/>
            <pc:sldMk cId="1744291019" sldId="1240"/>
            <ac:cxnSpMk id="435" creationId="{FED2ACE1-5F07-4B42-A9E3-EC0CB80195F1}"/>
          </ac:cxnSpMkLst>
        </pc:cxnChg>
        <pc:cxnChg chg="mod">
          <ac:chgData name="Rebecca Salles" userId="66a2db3d815e233f" providerId="LiveId" clId="{4564D9FB-F01E-44BE-8594-DD5A92BDF058}" dt="2020-12-07T22:31:50.880" v="5565"/>
          <ac:cxnSpMkLst>
            <pc:docMk/>
            <pc:sldMk cId="1744291019" sldId="1240"/>
            <ac:cxnSpMk id="437" creationId="{E1C8CD06-EE6F-4070-A84E-4C908CA6FEC5}"/>
          </ac:cxnSpMkLst>
        </pc:cxnChg>
        <pc:cxnChg chg="mod">
          <ac:chgData name="Rebecca Salles" userId="66a2db3d815e233f" providerId="LiveId" clId="{4564D9FB-F01E-44BE-8594-DD5A92BDF058}" dt="2020-12-07T22:31:50.880" v="5565"/>
          <ac:cxnSpMkLst>
            <pc:docMk/>
            <pc:sldMk cId="1744291019" sldId="1240"/>
            <ac:cxnSpMk id="438" creationId="{3CA8F98A-EC5B-49D6-AED7-EDFD302E592A}"/>
          </ac:cxnSpMkLst>
        </pc:cxnChg>
        <pc:cxnChg chg="mod">
          <ac:chgData name="Rebecca Salles" userId="66a2db3d815e233f" providerId="LiveId" clId="{4564D9FB-F01E-44BE-8594-DD5A92BDF058}" dt="2020-12-07T22:31:50.880" v="5565"/>
          <ac:cxnSpMkLst>
            <pc:docMk/>
            <pc:sldMk cId="1744291019" sldId="1240"/>
            <ac:cxnSpMk id="439" creationId="{26F98FCF-BEC2-4619-AF48-4CFE216328A6}"/>
          </ac:cxnSpMkLst>
        </pc:cxnChg>
        <pc:cxnChg chg="mod">
          <ac:chgData name="Rebecca Salles" userId="66a2db3d815e233f" providerId="LiveId" clId="{4564D9FB-F01E-44BE-8594-DD5A92BDF058}" dt="2020-12-07T22:31:50.880" v="5565"/>
          <ac:cxnSpMkLst>
            <pc:docMk/>
            <pc:sldMk cId="1744291019" sldId="1240"/>
            <ac:cxnSpMk id="441" creationId="{38A38FB9-4132-407F-BAFD-DD6B36937303}"/>
          </ac:cxnSpMkLst>
        </pc:cxnChg>
        <pc:cxnChg chg="mod">
          <ac:chgData name="Rebecca Salles" userId="66a2db3d815e233f" providerId="LiveId" clId="{4564D9FB-F01E-44BE-8594-DD5A92BDF058}" dt="2020-12-07T22:31:50.880" v="5565"/>
          <ac:cxnSpMkLst>
            <pc:docMk/>
            <pc:sldMk cId="1744291019" sldId="1240"/>
            <ac:cxnSpMk id="442" creationId="{060C22AD-E5D9-40C8-91BE-DBE9841CF0DD}"/>
          </ac:cxnSpMkLst>
        </pc:cxnChg>
        <pc:cxnChg chg="mod">
          <ac:chgData name="Rebecca Salles" userId="66a2db3d815e233f" providerId="LiveId" clId="{4564D9FB-F01E-44BE-8594-DD5A92BDF058}" dt="2020-12-07T22:31:50.880" v="5565"/>
          <ac:cxnSpMkLst>
            <pc:docMk/>
            <pc:sldMk cId="1744291019" sldId="1240"/>
            <ac:cxnSpMk id="443" creationId="{B94476C6-7BB1-4ED4-A989-4A23C65735FC}"/>
          </ac:cxnSpMkLst>
        </pc:cxnChg>
        <pc:cxnChg chg="mod">
          <ac:chgData name="Rebecca Salles" userId="66a2db3d815e233f" providerId="LiveId" clId="{4564D9FB-F01E-44BE-8594-DD5A92BDF058}" dt="2020-12-07T22:31:50.880" v="5565"/>
          <ac:cxnSpMkLst>
            <pc:docMk/>
            <pc:sldMk cId="1744291019" sldId="1240"/>
            <ac:cxnSpMk id="445" creationId="{9DE0A4FF-12AE-4250-8297-340DB2FF2416}"/>
          </ac:cxnSpMkLst>
        </pc:cxnChg>
        <pc:cxnChg chg="mod">
          <ac:chgData name="Rebecca Salles" userId="66a2db3d815e233f" providerId="LiveId" clId="{4564D9FB-F01E-44BE-8594-DD5A92BDF058}" dt="2020-12-07T22:31:50.880" v="5565"/>
          <ac:cxnSpMkLst>
            <pc:docMk/>
            <pc:sldMk cId="1744291019" sldId="1240"/>
            <ac:cxnSpMk id="446" creationId="{A8265B3C-46E1-4D72-8A90-B2BD4DF7232B}"/>
          </ac:cxnSpMkLst>
        </pc:cxnChg>
        <pc:cxnChg chg="mod">
          <ac:chgData name="Rebecca Salles" userId="66a2db3d815e233f" providerId="LiveId" clId="{4564D9FB-F01E-44BE-8594-DD5A92BDF058}" dt="2020-12-07T22:31:50.880" v="5565"/>
          <ac:cxnSpMkLst>
            <pc:docMk/>
            <pc:sldMk cId="1744291019" sldId="1240"/>
            <ac:cxnSpMk id="447" creationId="{9CD47353-C37E-468E-8A3F-7D84A10A0350}"/>
          </ac:cxnSpMkLst>
        </pc:cxnChg>
        <pc:cxnChg chg="mod">
          <ac:chgData name="Rebecca Salles" userId="66a2db3d815e233f" providerId="LiveId" clId="{4564D9FB-F01E-44BE-8594-DD5A92BDF058}" dt="2020-12-07T22:31:50.880" v="5565"/>
          <ac:cxnSpMkLst>
            <pc:docMk/>
            <pc:sldMk cId="1744291019" sldId="1240"/>
            <ac:cxnSpMk id="448" creationId="{AB75D2E3-A42D-4B11-84F7-984578A450B9}"/>
          </ac:cxnSpMkLst>
        </pc:cxnChg>
        <pc:cxnChg chg="mod">
          <ac:chgData name="Rebecca Salles" userId="66a2db3d815e233f" providerId="LiveId" clId="{4564D9FB-F01E-44BE-8594-DD5A92BDF058}" dt="2020-12-07T22:31:50.880" v="5565"/>
          <ac:cxnSpMkLst>
            <pc:docMk/>
            <pc:sldMk cId="1744291019" sldId="1240"/>
            <ac:cxnSpMk id="449" creationId="{6053A6C8-B02A-45B6-A929-8FF281781858}"/>
          </ac:cxnSpMkLst>
        </pc:cxnChg>
        <pc:cxnChg chg="mod">
          <ac:chgData name="Rebecca Salles" userId="66a2db3d815e233f" providerId="LiveId" clId="{4564D9FB-F01E-44BE-8594-DD5A92BDF058}" dt="2020-12-07T22:31:50.880" v="5565"/>
          <ac:cxnSpMkLst>
            <pc:docMk/>
            <pc:sldMk cId="1744291019" sldId="1240"/>
            <ac:cxnSpMk id="450" creationId="{91343D52-81AE-4C9B-8057-EE1A042F441E}"/>
          </ac:cxnSpMkLst>
        </pc:cxnChg>
        <pc:cxnChg chg="mod">
          <ac:chgData name="Rebecca Salles" userId="66a2db3d815e233f" providerId="LiveId" clId="{4564D9FB-F01E-44BE-8594-DD5A92BDF058}" dt="2020-12-07T22:31:50.880" v="5565"/>
          <ac:cxnSpMkLst>
            <pc:docMk/>
            <pc:sldMk cId="1744291019" sldId="1240"/>
            <ac:cxnSpMk id="451" creationId="{A5B29520-E3C6-46A9-B1E0-F20CF83BC54E}"/>
          </ac:cxnSpMkLst>
        </pc:cxnChg>
        <pc:cxnChg chg="mod">
          <ac:chgData name="Rebecca Salles" userId="66a2db3d815e233f" providerId="LiveId" clId="{4564D9FB-F01E-44BE-8594-DD5A92BDF058}" dt="2020-12-07T22:31:50.880" v="5565"/>
          <ac:cxnSpMkLst>
            <pc:docMk/>
            <pc:sldMk cId="1744291019" sldId="1240"/>
            <ac:cxnSpMk id="452" creationId="{0835B4AB-29F8-4938-B8FF-B5961E07D06A}"/>
          </ac:cxnSpMkLst>
        </pc:cxnChg>
        <pc:cxnChg chg="mod">
          <ac:chgData name="Rebecca Salles" userId="66a2db3d815e233f" providerId="LiveId" clId="{4564D9FB-F01E-44BE-8594-DD5A92BDF058}" dt="2020-12-07T22:33:23.692" v="5655"/>
          <ac:cxnSpMkLst>
            <pc:docMk/>
            <pc:sldMk cId="1744291019" sldId="1240"/>
            <ac:cxnSpMk id="456" creationId="{C6D9EA5D-B35C-45D6-9E58-4A91E5C20F3C}"/>
          </ac:cxnSpMkLst>
        </pc:cxnChg>
        <pc:cxnChg chg="mod">
          <ac:chgData name="Rebecca Salles" userId="66a2db3d815e233f" providerId="LiveId" clId="{4564D9FB-F01E-44BE-8594-DD5A92BDF058}" dt="2020-12-07T22:33:23.692" v="5655"/>
          <ac:cxnSpMkLst>
            <pc:docMk/>
            <pc:sldMk cId="1744291019" sldId="1240"/>
            <ac:cxnSpMk id="501" creationId="{BDF03E55-676C-4E01-94BD-F234F0ACB563}"/>
          </ac:cxnSpMkLst>
        </pc:cxnChg>
        <pc:cxnChg chg="mod">
          <ac:chgData name="Rebecca Salles" userId="66a2db3d815e233f" providerId="LiveId" clId="{4564D9FB-F01E-44BE-8594-DD5A92BDF058}" dt="2020-12-07T22:33:23.692" v="5655"/>
          <ac:cxnSpMkLst>
            <pc:docMk/>
            <pc:sldMk cId="1744291019" sldId="1240"/>
            <ac:cxnSpMk id="502" creationId="{7A81AD36-9713-41E8-941F-75CE5DB8155A}"/>
          </ac:cxnSpMkLst>
        </pc:cxnChg>
        <pc:cxnChg chg="mod">
          <ac:chgData name="Rebecca Salles" userId="66a2db3d815e233f" providerId="LiveId" clId="{4564D9FB-F01E-44BE-8594-DD5A92BDF058}" dt="2020-12-07T22:33:23.692" v="5655"/>
          <ac:cxnSpMkLst>
            <pc:docMk/>
            <pc:sldMk cId="1744291019" sldId="1240"/>
            <ac:cxnSpMk id="503" creationId="{836B8FAA-C233-47B7-820D-151F79B396C5}"/>
          </ac:cxnSpMkLst>
        </pc:cxnChg>
        <pc:cxnChg chg="mod">
          <ac:chgData name="Rebecca Salles" userId="66a2db3d815e233f" providerId="LiveId" clId="{4564D9FB-F01E-44BE-8594-DD5A92BDF058}" dt="2020-12-07T22:33:23.692" v="5655"/>
          <ac:cxnSpMkLst>
            <pc:docMk/>
            <pc:sldMk cId="1744291019" sldId="1240"/>
            <ac:cxnSpMk id="506" creationId="{BD0BCB73-5CB9-4CFC-BB96-9DBA2A15AA1F}"/>
          </ac:cxnSpMkLst>
        </pc:cxnChg>
        <pc:cxnChg chg="mod">
          <ac:chgData name="Rebecca Salles" userId="66a2db3d815e233f" providerId="LiveId" clId="{4564D9FB-F01E-44BE-8594-DD5A92BDF058}" dt="2020-12-07T22:33:23.692" v="5655"/>
          <ac:cxnSpMkLst>
            <pc:docMk/>
            <pc:sldMk cId="1744291019" sldId="1240"/>
            <ac:cxnSpMk id="507" creationId="{43D94D85-64BF-4A45-A732-5093E978598B}"/>
          </ac:cxnSpMkLst>
        </pc:cxnChg>
        <pc:cxnChg chg="mod">
          <ac:chgData name="Rebecca Salles" userId="66a2db3d815e233f" providerId="LiveId" clId="{4564D9FB-F01E-44BE-8594-DD5A92BDF058}" dt="2020-12-07T22:33:23.692" v="5655"/>
          <ac:cxnSpMkLst>
            <pc:docMk/>
            <pc:sldMk cId="1744291019" sldId="1240"/>
            <ac:cxnSpMk id="508" creationId="{16C4A590-6D66-4520-9940-68316A90BDD8}"/>
          </ac:cxnSpMkLst>
        </pc:cxnChg>
        <pc:cxnChg chg="mod">
          <ac:chgData name="Rebecca Salles" userId="66a2db3d815e233f" providerId="LiveId" clId="{4564D9FB-F01E-44BE-8594-DD5A92BDF058}" dt="2020-12-07T22:33:23.692" v="5655"/>
          <ac:cxnSpMkLst>
            <pc:docMk/>
            <pc:sldMk cId="1744291019" sldId="1240"/>
            <ac:cxnSpMk id="511" creationId="{D64EFED4-ACC0-45B5-B896-7E7D307ADAEF}"/>
          </ac:cxnSpMkLst>
        </pc:cxnChg>
        <pc:cxnChg chg="mod">
          <ac:chgData name="Rebecca Salles" userId="66a2db3d815e233f" providerId="LiveId" clId="{4564D9FB-F01E-44BE-8594-DD5A92BDF058}" dt="2020-12-07T22:33:23.692" v="5655"/>
          <ac:cxnSpMkLst>
            <pc:docMk/>
            <pc:sldMk cId="1744291019" sldId="1240"/>
            <ac:cxnSpMk id="512" creationId="{DA41B80B-8648-4A27-A422-F861C33992AB}"/>
          </ac:cxnSpMkLst>
        </pc:cxnChg>
        <pc:cxnChg chg="mod">
          <ac:chgData name="Rebecca Salles" userId="66a2db3d815e233f" providerId="LiveId" clId="{4564D9FB-F01E-44BE-8594-DD5A92BDF058}" dt="2020-12-07T22:33:23.692" v="5655"/>
          <ac:cxnSpMkLst>
            <pc:docMk/>
            <pc:sldMk cId="1744291019" sldId="1240"/>
            <ac:cxnSpMk id="513" creationId="{F1482242-276F-489E-81DC-E1015E9A01D5}"/>
          </ac:cxnSpMkLst>
        </pc:cxnChg>
        <pc:cxnChg chg="mod">
          <ac:chgData name="Rebecca Salles" userId="66a2db3d815e233f" providerId="LiveId" clId="{4564D9FB-F01E-44BE-8594-DD5A92BDF058}" dt="2020-12-07T22:33:23.692" v="5655"/>
          <ac:cxnSpMkLst>
            <pc:docMk/>
            <pc:sldMk cId="1744291019" sldId="1240"/>
            <ac:cxnSpMk id="523" creationId="{AAB3FC85-033C-4D26-BE08-52DDD12483E8}"/>
          </ac:cxnSpMkLst>
        </pc:cxnChg>
        <pc:cxnChg chg="mod">
          <ac:chgData name="Rebecca Salles" userId="66a2db3d815e233f" providerId="LiveId" clId="{4564D9FB-F01E-44BE-8594-DD5A92BDF058}" dt="2020-12-07T22:33:23.692" v="5655"/>
          <ac:cxnSpMkLst>
            <pc:docMk/>
            <pc:sldMk cId="1744291019" sldId="1240"/>
            <ac:cxnSpMk id="524" creationId="{F10F94B2-3C52-4D90-93DA-42A0BF21AD71}"/>
          </ac:cxnSpMkLst>
        </pc:cxnChg>
        <pc:cxnChg chg="mod">
          <ac:chgData name="Rebecca Salles" userId="66a2db3d815e233f" providerId="LiveId" clId="{4564D9FB-F01E-44BE-8594-DD5A92BDF058}" dt="2020-12-07T22:33:23.692" v="5655"/>
          <ac:cxnSpMkLst>
            <pc:docMk/>
            <pc:sldMk cId="1744291019" sldId="1240"/>
            <ac:cxnSpMk id="525" creationId="{D3676304-27C4-49E5-9186-8910392A2897}"/>
          </ac:cxnSpMkLst>
        </pc:cxnChg>
        <pc:cxnChg chg="mod">
          <ac:chgData name="Rebecca Salles" userId="66a2db3d815e233f" providerId="LiveId" clId="{4564D9FB-F01E-44BE-8594-DD5A92BDF058}" dt="2020-12-07T22:33:23.692" v="5655"/>
          <ac:cxnSpMkLst>
            <pc:docMk/>
            <pc:sldMk cId="1744291019" sldId="1240"/>
            <ac:cxnSpMk id="528" creationId="{43547072-CA84-4A2B-80B5-0BDD72CC1F18}"/>
          </ac:cxnSpMkLst>
        </pc:cxnChg>
        <pc:cxnChg chg="mod">
          <ac:chgData name="Rebecca Salles" userId="66a2db3d815e233f" providerId="LiveId" clId="{4564D9FB-F01E-44BE-8594-DD5A92BDF058}" dt="2020-12-07T22:33:23.692" v="5655"/>
          <ac:cxnSpMkLst>
            <pc:docMk/>
            <pc:sldMk cId="1744291019" sldId="1240"/>
            <ac:cxnSpMk id="529" creationId="{0B1D6EC3-9264-4B2A-A5DF-8D41544DF62A}"/>
          </ac:cxnSpMkLst>
        </pc:cxnChg>
        <pc:cxnChg chg="mod">
          <ac:chgData name="Rebecca Salles" userId="66a2db3d815e233f" providerId="LiveId" clId="{4564D9FB-F01E-44BE-8594-DD5A92BDF058}" dt="2020-12-07T22:33:23.692" v="5655"/>
          <ac:cxnSpMkLst>
            <pc:docMk/>
            <pc:sldMk cId="1744291019" sldId="1240"/>
            <ac:cxnSpMk id="530" creationId="{A13B03B5-579D-4A89-A5FF-2BC6A0336CA2}"/>
          </ac:cxnSpMkLst>
        </pc:cxnChg>
        <pc:cxnChg chg="mod">
          <ac:chgData name="Rebecca Salles" userId="66a2db3d815e233f" providerId="LiveId" clId="{4564D9FB-F01E-44BE-8594-DD5A92BDF058}" dt="2020-12-07T22:33:23.692" v="5655"/>
          <ac:cxnSpMkLst>
            <pc:docMk/>
            <pc:sldMk cId="1744291019" sldId="1240"/>
            <ac:cxnSpMk id="533" creationId="{97E8E386-C7BD-421A-A991-2ED4C387FFD6}"/>
          </ac:cxnSpMkLst>
        </pc:cxnChg>
        <pc:cxnChg chg="mod">
          <ac:chgData name="Rebecca Salles" userId="66a2db3d815e233f" providerId="LiveId" clId="{4564D9FB-F01E-44BE-8594-DD5A92BDF058}" dt="2020-12-07T22:33:23.692" v="5655"/>
          <ac:cxnSpMkLst>
            <pc:docMk/>
            <pc:sldMk cId="1744291019" sldId="1240"/>
            <ac:cxnSpMk id="534" creationId="{4BCB758F-F1A9-4929-A7D9-BDDBDF9D1EF0}"/>
          </ac:cxnSpMkLst>
        </pc:cxnChg>
        <pc:cxnChg chg="mod">
          <ac:chgData name="Rebecca Salles" userId="66a2db3d815e233f" providerId="LiveId" clId="{4564D9FB-F01E-44BE-8594-DD5A92BDF058}" dt="2020-12-07T22:33:23.692" v="5655"/>
          <ac:cxnSpMkLst>
            <pc:docMk/>
            <pc:sldMk cId="1744291019" sldId="1240"/>
            <ac:cxnSpMk id="535" creationId="{CFC30FD3-DA82-4558-939E-52DF56B4AD2E}"/>
          </ac:cxnSpMkLst>
        </pc:cxnChg>
        <pc:cxnChg chg="mod">
          <ac:chgData name="Rebecca Salles" userId="66a2db3d815e233f" providerId="LiveId" clId="{4564D9FB-F01E-44BE-8594-DD5A92BDF058}" dt="2020-12-07T22:33:23.692" v="5655"/>
          <ac:cxnSpMkLst>
            <pc:docMk/>
            <pc:sldMk cId="1744291019" sldId="1240"/>
            <ac:cxnSpMk id="540" creationId="{724258E0-71EE-413F-B97C-F42A21D4DD47}"/>
          </ac:cxnSpMkLst>
        </pc:cxnChg>
        <pc:cxnChg chg="mod">
          <ac:chgData name="Rebecca Salles" userId="66a2db3d815e233f" providerId="LiveId" clId="{4564D9FB-F01E-44BE-8594-DD5A92BDF058}" dt="2020-12-07T22:33:23.692" v="5655"/>
          <ac:cxnSpMkLst>
            <pc:docMk/>
            <pc:sldMk cId="1744291019" sldId="1240"/>
            <ac:cxnSpMk id="542" creationId="{EAF7FB97-1AC5-4C0F-A697-7F8E635C4CA4}"/>
          </ac:cxnSpMkLst>
        </pc:cxnChg>
        <pc:cxnChg chg="mod">
          <ac:chgData name="Rebecca Salles" userId="66a2db3d815e233f" providerId="LiveId" clId="{4564D9FB-F01E-44BE-8594-DD5A92BDF058}" dt="2020-12-07T22:33:23.692" v="5655"/>
          <ac:cxnSpMkLst>
            <pc:docMk/>
            <pc:sldMk cId="1744291019" sldId="1240"/>
            <ac:cxnSpMk id="543" creationId="{E2A7E8F6-7D5D-4E01-924B-38D766816D8C}"/>
          </ac:cxnSpMkLst>
        </pc:cxnChg>
        <pc:cxnChg chg="mod">
          <ac:chgData name="Rebecca Salles" userId="66a2db3d815e233f" providerId="LiveId" clId="{4564D9FB-F01E-44BE-8594-DD5A92BDF058}" dt="2020-12-07T22:33:23.692" v="5655"/>
          <ac:cxnSpMkLst>
            <pc:docMk/>
            <pc:sldMk cId="1744291019" sldId="1240"/>
            <ac:cxnSpMk id="548" creationId="{6A5EA638-0F6C-4B3F-99B5-CC8927F0BFD3}"/>
          </ac:cxnSpMkLst>
        </pc:cxnChg>
        <pc:cxnChg chg="mod">
          <ac:chgData name="Rebecca Salles" userId="66a2db3d815e233f" providerId="LiveId" clId="{4564D9FB-F01E-44BE-8594-DD5A92BDF058}" dt="2020-12-07T22:33:23.692" v="5655"/>
          <ac:cxnSpMkLst>
            <pc:docMk/>
            <pc:sldMk cId="1744291019" sldId="1240"/>
            <ac:cxnSpMk id="550" creationId="{2A5BDFFF-4D30-44B5-BBD1-A860D9D2B07B}"/>
          </ac:cxnSpMkLst>
        </pc:cxnChg>
        <pc:cxnChg chg="mod">
          <ac:chgData name="Rebecca Salles" userId="66a2db3d815e233f" providerId="LiveId" clId="{4564D9FB-F01E-44BE-8594-DD5A92BDF058}" dt="2020-12-07T22:33:23.692" v="5655"/>
          <ac:cxnSpMkLst>
            <pc:docMk/>
            <pc:sldMk cId="1744291019" sldId="1240"/>
            <ac:cxnSpMk id="551" creationId="{D0962A2F-4765-49AD-BC8D-3869360BCC3F}"/>
          </ac:cxnSpMkLst>
        </pc:cxnChg>
        <pc:cxnChg chg="mod">
          <ac:chgData name="Rebecca Salles" userId="66a2db3d815e233f" providerId="LiveId" clId="{4564D9FB-F01E-44BE-8594-DD5A92BDF058}" dt="2020-12-07T22:33:23.692" v="5655"/>
          <ac:cxnSpMkLst>
            <pc:docMk/>
            <pc:sldMk cId="1744291019" sldId="1240"/>
            <ac:cxnSpMk id="556" creationId="{26DC092E-2790-4EB3-9345-850F03CF9D8C}"/>
          </ac:cxnSpMkLst>
        </pc:cxnChg>
        <pc:cxnChg chg="mod">
          <ac:chgData name="Rebecca Salles" userId="66a2db3d815e233f" providerId="LiveId" clId="{4564D9FB-F01E-44BE-8594-DD5A92BDF058}" dt="2020-12-07T22:33:23.692" v="5655"/>
          <ac:cxnSpMkLst>
            <pc:docMk/>
            <pc:sldMk cId="1744291019" sldId="1240"/>
            <ac:cxnSpMk id="558" creationId="{6604863E-0ABF-47E0-847A-4AD35CFBD6FF}"/>
          </ac:cxnSpMkLst>
        </pc:cxnChg>
        <pc:cxnChg chg="mod">
          <ac:chgData name="Rebecca Salles" userId="66a2db3d815e233f" providerId="LiveId" clId="{4564D9FB-F01E-44BE-8594-DD5A92BDF058}" dt="2020-12-07T22:33:23.692" v="5655"/>
          <ac:cxnSpMkLst>
            <pc:docMk/>
            <pc:sldMk cId="1744291019" sldId="1240"/>
            <ac:cxnSpMk id="559" creationId="{CEAFDABA-88AC-47AB-9A1E-F43F782E38AC}"/>
          </ac:cxnSpMkLst>
        </pc:cxnChg>
        <pc:cxnChg chg="mod">
          <ac:chgData name="Rebecca Salles" userId="66a2db3d815e233f" providerId="LiveId" clId="{4564D9FB-F01E-44BE-8594-DD5A92BDF058}" dt="2020-12-07T22:33:23.692" v="5655"/>
          <ac:cxnSpMkLst>
            <pc:docMk/>
            <pc:sldMk cId="1744291019" sldId="1240"/>
            <ac:cxnSpMk id="560" creationId="{E5592087-2FC9-4F0D-9EBD-641FADADFBCB}"/>
          </ac:cxnSpMkLst>
        </pc:cxnChg>
        <pc:cxnChg chg="mod">
          <ac:chgData name="Rebecca Salles" userId="66a2db3d815e233f" providerId="LiveId" clId="{4564D9FB-F01E-44BE-8594-DD5A92BDF058}" dt="2020-12-07T22:33:23.692" v="5655"/>
          <ac:cxnSpMkLst>
            <pc:docMk/>
            <pc:sldMk cId="1744291019" sldId="1240"/>
            <ac:cxnSpMk id="562" creationId="{5552F29D-A609-4958-90D8-5AE1CE6A271E}"/>
          </ac:cxnSpMkLst>
        </pc:cxnChg>
        <pc:cxnChg chg="mod">
          <ac:chgData name="Rebecca Salles" userId="66a2db3d815e233f" providerId="LiveId" clId="{4564D9FB-F01E-44BE-8594-DD5A92BDF058}" dt="2020-12-07T22:33:23.692" v="5655"/>
          <ac:cxnSpMkLst>
            <pc:docMk/>
            <pc:sldMk cId="1744291019" sldId="1240"/>
            <ac:cxnSpMk id="563" creationId="{8567CD81-9454-4A3B-A7DC-EBE52E91B79A}"/>
          </ac:cxnSpMkLst>
        </pc:cxnChg>
        <pc:cxnChg chg="mod">
          <ac:chgData name="Rebecca Salles" userId="66a2db3d815e233f" providerId="LiveId" clId="{4564D9FB-F01E-44BE-8594-DD5A92BDF058}" dt="2020-12-07T22:33:23.692" v="5655"/>
          <ac:cxnSpMkLst>
            <pc:docMk/>
            <pc:sldMk cId="1744291019" sldId="1240"/>
            <ac:cxnSpMk id="564" creationId="{BC1D522C-59B4-4935-AA28-9D04D5A8766B}"/>
          </ac:cxnSpMkLst>
        </pc:cxnChg>
        <pc:cxnChg chg="mod">
          <ac:chgData name="Rebecca Salles" userId="66a2db3d815e233f" providerId="LiveId" clId="{4564D9FB-F01E-44BE-8594-DD5A92BDF058}" dt="2020-12-07T22:33:23.692" v="5655"/>
          <ac:cxnSpMkLst>
            <pc:docMk/>
            <pc:sldMk cId="1744291019" sldId="1240"/>
            <ac:cxnSpMk id="566" creationId="{8FE4D465-EC90-400A-BF69-04B4DACF238C}"/>
          </ac:cxnSpMkLst>
        </pc:cxnChg>
        <pc:cxnChg chg="mod">
          <ac:chgData name="Rebecca Salles" userId="66a2db3d815e233f" providerId="LiveId" clId="{4564D9FB-F01E-44BE-8594-DD5A92BDF058}" dt="2020-12-07T22:33:23.692" v="5655"/>
          <ac:cxnSpMkLst>
            <pc:docMk/>
            <pc:sldMk cId="1744291019" sldId="1240"/>
            <ac:cxnSpMk id="567" creationId="{D6223D6E-A6D5-4E33-B93D-9B15EEED123D}"/>
          </ac:cxnSpMkLst>
        </pc:cxnChg>
        <pc:cxnChg chg="mod">
          <ac:chgData name="Rebecca Salles" userId="66a2db3d815e233f" providerId="LiveId" clId="{4564D9FB-F01E-44BE-8594-DD5A92BDF058}" dt="2020-12-07T22:33:23.692" v="5655"/>
          <ac:cxnSpMkLst>
            <pc:docMk/>
            <pc:sldMk cId="1744291019" sldId="1240"/>
            <ac:cxnSpMk id="568" creationId="{C6E9BEF8-3EAC-4E70-AAD3-3A85425F1070}"/>
          </ac:cxnSpMkLst>
        </pc:cxnChg>
        <pc:cxnChg chg="mod">
          <ac:chgData name="Rebecca Salles" userId="66a2db3d815e233f" providerId="LiveId" clId="{4564D9FB-F01E-44BE-8594-DD5A92BDF058}" dt="2020-12-07T22:33:23.692" v="5655"/>
          <ac:cxnSpMkLst>
            <pc:docMk/>
            <pc:sldMk cId="1744291019" sldId="1240"/>
            <ac:cxnSpMk id="569" creationId="{58AF8071-B875-4802-81EE-D3621DB7E6B7}"/>
          </ac:cxnSpMkLst>
        </pc:cxnChg>
        <pc:cxnChg chg="mod">
          <ac:chgData name="Rebecca Salles" userId="66a2db3d815e233f" providerId="LiveId" clId="{4564D9FB-F01E-44BE-8594-DD5A92BDF058}" dt="2020-12-07T22:33:23.692" v="5655"/>
          <ac:cxnSpMkLst>
            <pc:docMk/>
            <pc:sldMk cId="1744291019" sldId="1240"/>
            <ac:cxnSpMk id="570" creationId="{1900B55B-66D8-48F7-B7F4-7F028D079EEF}"/>
          </ac:cxnSpMkLst>
        </pc:cxnChg>
        <pc:cxnChg chg="mod">
          <ac:chgData name="Rebecca Salles" userId="66a2db3d815e233f" providerId="LiveId" clId="{4564D9FB-F01E-44BE-8594-DD5A92BDF058}" dt="2020-12-07T22:33:23.692" v="5655"/>
          <ac:cxnSpMkLst>
            <pc:docMk/>
            <pc:sldMk cId="1744291019" sldId="1240"/>
            <ac:cxnSpMk id="571" creationId="{6A59AF2D-63FD-479A-BB83-A783357CE4E9}"/>
          </ac:cxnSpMkLst>
        </pc:cxnChg>
        <pc:cxnChg chg="mod">
          <ac:chgData name="Rebecca Salles" userId="66a2db3d815e233f" providerId="LiveId" clId="{4564D9FB-F01E-44BE-8594-DD5A92BDF058}" dt="2020-12-07T22:33:23.692" v="5655"/>
          <ac:cxnSpMkLst>
            <pc:docMk/>
            <pc:sldMk cId="1744291019" sldId="1240"/>
            <ac:cxnSpMk id="572" creationId="{F5D15870-935C-44D8-98AD-A75B9C0D16A8}"/>
          </ac:cxnSpMkLst>
        </pc:cxnChg>
        <pc:cxnChg chg="mod">
          <ac:chgData name="Rebecca Salles" userId="66a2db3d815e233f" providerId="LiveId" clId="{4564D9FB-F01E-44BE-8594-DD5A92BDF058}" dt="2020-12-07T22:33:23.692" v="5655"/>
          <ac:cxnSpMkLst>
            <pc:docMk/>
            <pc:sldMk cId="1744291019" sldId="1240"/>
            <ac:cxnSpMk id="573" creationId="{55F28295-2CF3-4203-901B-0723E965386E}"/>
          </ac:cxnSpMkLst>
        </pc:cxnChg>
      </pc:sldChg>
      <pc:sldChg chg="addSp delSp modSp add del mod ord modNotesTx">
        <pc:chgData name="Rebecca Salles" userId="66a2db3d815e233f" providerId="LiveId" clId="{4564D9FB-F01E-44BE-8594-DD5A92BDF058}" dt="2020-09-18T21:18:30.242" v="3310" actId="47"/>
        <pc:sldMkLst>
          <pc:docMk/>
          <pc:sldMk cId="2058081343" sldId="1241"/>
        </pc:sldMkLst>
        <pc:spChg chg="add del mod">
          <ac:chgData name="Rebecca Salles" userId="66a2db3d815e233f" providerId="LiveId" clId="{4564D9FB-F01E-44BE-8594-DD5A92BDF058}" dt="2020-09-18T19:12:19.059" v="2941" actId="478"/>
          <ac:spMkLst>
            <pc:docMk/>
            <pc:sldMk cId="2058081343" sldId="1241"/>
            <ac:spMk id="4" creationId="{E9D85369-ABB0-4632-82BB-D19F9AFFA5AD}"/>
          </ac:spMkLst>
        </pc:spChg>
        <pc:graphicFrameChg chg="mod modGraphic">
          <ac:chgData name="Rebecca Salles" userId="66a2db3d815e233f" providerId="LiveId" clId="{4564D9FB-F01E-44BE-8594-DD5A92BDF058}" dt="2020-09-18T21:16:20.762" v="3300" actId="2165"/>
          <ac:graphicFrameMkLst>
            <pc:docMk/>
            <pc:sldMk cId="2058081343" sldId="1241"/>
            <ac:graphicFrameMk id="2" creationId="{B7C355CC-C07D-43D2-9D11-67F64B6D755B}"/>
          </ac:graphicFrameMkLst>
        </pc:graphicFrameChg>
      </pc:sldChg>
      <pc:sldChg chg="addSp delSp modSp add del mod ord modNotes">
        <pc:chgData name="Rebecca Salles" userId="66a2db3d815e233f" providerId="LiveId" clId="{4564D9FB-F01E-44BE-8594-DD5A92BDF058}" dt="2020-12-07T18:09:20.270" v="3725" actId="47"/>
        <pc:sldMkLst>
          <pc:docMk/>
          <pc:sldMk cId="2215126648" sldId="1242"/>
        </pc:sldMkLst>
        <pc:spChg chg="del">
          <ac:chgData name="Rebecca Salles" userId="66a2db3d815e233f" providerId="LiveId" clId="{4564D9FB-F01E-44BE-8594-DD5A92BDF058}" dt="2020-09-18T19:09:03.801" v="2880" actId="478"/>
          <ac:spMkLst>
            <pc:docMk/>
            <pc:sldMk cId="2215126648" sldId="1242"/>
            <ac:spMk id="3" creationId="{9394B25A-75D4-4347-AB22-C35B81D44650}"/>
          </ac:spMkLst>
        </pc:spChg>
        <pc:spChg chg="mod">
          <ac:chgData name="Rebecca Salles" userId="66a2db3d815e233f" providerId="LiveId" clId="{4564D9FB-F01E-44BE-8594-DD5A92BDF058}" dt="2020-12-07T17:35:21.043" v="3607"/>
          <ac:spMkLst>
            <pc:docMk/>
            <pc:sldMk cId="2215126648" sldId="1242"/>
            <ac:spMk id="4" creationId="{E9D85369-ABB0-4632-82BB-D19F9AFFA5AD}"/>
          </ac:spMkLst>
        </pc:spChg>
        <pc:spChg chg="mod">
          <ac:chgData name="Rebecca Salles" userId="66a2db3d815e233f" providerId="LiveId" clId="{4564D9FB-F01E-44BE-8594-DD5A92BDF058}" dt="2020-12-07T17:35:21.043" v="3607"/>
          <ac:spMkLst>
            <pc:docMk/>
            <pc:sldMk cId="2215126648" sldId="1242"/>
            <ac:spMk id="5" creationId="{00000000-0000-0000-0000-000000000000}"/>
          </ac:spMkLst>
        </pc:spChg>
        <pc:spChg chg="mod">
          <ac:chgData name="Rebecca Salles" userId="66a2db3d815e233f" providerId="LiveId" clId="{4564D9FB-F01E-44BE-8594-DD5A92BDF058}" dt="2020-12-07T17:35:21.043" v="3607"/>
          <ac:spMkLst>
            <pc:docMk/>
            <pc:sldMk cId="2215126648" sldId="1242"/>
            <ac:spMk id="9" creationId="{E226116E-204A-4AF9-BAA4-58503E930B27}"/>
          </ac:spMkLst>
        </pc:spChg>
        <pc:spChg chg="mod">
          <ac:chgData name="Rebecca Salles" userId="66a2db3d815e233f" providerId="LiveId" clId="{4564D9FB-F01E-44BE-8594-DD5A92BDF058}" dt="2020-12-07T17:35:21.043" v="3607"/>
          <ac:spMkLst>
            <pc:docMk/>
            <pc:sldMk cId="2215126648" sldId="1242"/>
            <ac:spMk id="12" creationId="{C894212A-4CB2-48BD-B738-D7F054844C5F}"/>
          </ac:spMkLst>
        </pc:spChg>
        <pc:spChg chg="mod">
          <ac:chgData name="Rebecca Salles" userId="66a2db3d815e233f" providerId="LiveId" clId="{4564D9FB-F01E-44BE-8594-DD5A92BDF058}" dt="2020-12-07T17:35:21.043" v="3607"/>
          <ac:spMkLst>
            <pc:docMk/>
            <pc:sldMk cId="2215126648" sldId="1242"/>
            <ac:spMk id="13" creationId="{B45E6090-B17F-4C66-9698-08EF388AFCFD}"/>
          </ac:spMkLst>
        </pc:spChg>
        <pc:graphicFrameChg chg="del">
          <ac:chgData name="Rebecca Salles" userId="66a2db3d815e233f" providerId="LiveId" clId="{4564D9FB-F01E-44BE-8594-DD5A92BDF058}" dt="2020-09-18T19:09:01.164" v="2879" actId="478"/>
          <ac:graphicFrameMkLst>
            <pc:docMk/>
            <pc:sldMk cId="2215126648" sldId="1242"/>
            <ac:graphicFrameMk id="2" creationId="{B7C355CC-C07D-43D2-9D11-67F64B6D755B}"/>
          </ac:graphicFrameMkLst>
        </pc:graphicFrameChg>
        <pc:graphicFrameChg chg="add del mod modGraphic">
          <ac:chgData name="Rebecca Salles" userId="66a2db3d815e233f" providerId="LiveId" clId="{4564D9FB-F01E-44BE-8594-DD5A92BDF058}" dt="2020-09-18T19:16:17.230" v="2997" actId="478"/>
          <ac:graphicFrameMkLst>
            <pc:docMk/>
            <pc:sldMk cId="2215126648" sldId="1242"/>
            <ac:graphicFrameMk id="6" creationId="{51F89895-D905-4255-8387-E55A58061694}"/>
          </ac:graphicFrameMkLst>
        </pc:graphicFrameChg>
        <pc:picChg chg="add mod">
          <ac:chgData name="Rebecca Salles" userId="66a2db3d815e233f" providerId="LiveId" clId="{4564D9FB-F01E-44BE-8594-DD5A92BDF058}" dt="2020-12-07T17:35:21.043" v="3607"/>
          <ac:picMkLst>
            <pc:docMk/>
            <pc:sldMk cId="2215126648" sldId="1242"/>
            <ac:picMk id="3" creationId="{682D269F-0A18-47D0-B729-AAA3DAFFD49B}"/>
          </ac:picMkLst>
        </pc:picChg>
        <pc:picChg chg="add mod">
          <ac:chgData name="Rebecca Salles" userId="66a2db3d815e233f" providerId="LiveId" clId="{4564D9FB-F01E-44BE-8594-DD5A92BDF058}" dt="2020-12-07T17:35:21.043" v="3607"/>
          <ac:picMkLst>
            <pc:docMk/>
            <pc:sldMk cId="2215126648" sldId="1242"/>
            <ac:picMk id="6" creationId="{F1B2A78F-0C4C-4C28-BBE4-2F6BED7F4F27}"/>
          </ac:picMkLst>
        </pc:picChg>
        <pc:picChg chg="add del mod">
          <ac:chgData name="Rebecca Salles" userId="66a2db3d815e233f" providerId="LiveId" clId="{4564D9FB-F01E-44BE-8594-DD5A92BDF058}" dt="2020-11-11T13:43:22.735" v="3588" actId="478"/>
          <ac:picMkLst>
            <pc:docMk/>
            <pc:sldMk cId="2215126648" sldId="1242"/>
            <ac:picMk id="7" creationId="{8720C56A-0EE4-4607-A63B-70D4A7C5A0B8}"/>
          </ac:picMkLst>
        </pc:picChg>
      </pc:sldChg>
      <pc:sldChg chg="delSp modSp add del mod">
        <pc:chgData name="Rebecca Salles" userId="66a2db3d815e233f" providerId="LiveId" clId="{4564D9FB-F01E-44BE-8594-DD5A92BDF058}" dt="2020-09-18T20:50:28.983" v="3143" actId="2696"/>
        <pc:sldMkLst>
          <pc:docMk/>
          <pc:sldMk cId="1677717294" sldId="1243"/>
        </pc:sldMkLst>
        <pc:spChg chg="del">
          <ac:chgData name="Rebecca Salles" userId="66a2db3d815e233f" providerId="LiveId" clId="{4564D9FB-F01E-44BE-8594-DD5A92BDF058}" dt="2020-09-18T19:16:20.014" v="2998" actId="478"/>
          <ac:spMkLst>
            <pc:docMk/>
            <pc:sldMk cId="1677717294" sldId="1243"/>
            <ac:spMk id="4" creationId="{E9D85369-ABB0-4632-82BB-D19F9AFFA5AD}"/>
          </ac:spMkLst>
        </pc:spChg>
        <pc:graphicFrameChg chg="mod">
          <ac:chgData name="Rebecca Salles" userId="66a2db3d815e233f" providerId="LiveId" clId="{4564D9FB-F01E-44BE-8594-DD5A92BDF058}" dt="2020-09-18T19:16:23.402" v="2999" actId="1076"/>
          <ac:graphicFrameMkLst>
            <pc:docMk/>
            <pc:sldMk cId="1677717294" sldId="1243"/>
            <ac:graphicFrameMk id="6" creationId="{51F89895-D905-4255-8387-E55A58061694}"/>
          </ac:graphicFrameMkLst>
        </pc:graphicFrameChg>
      </pc:sldChg>
      <pc:sldChg chg="modSp add mod ord modShow modNotes">
        <pc:chgData name="Rebecca Salles" userId="66a2db3d815e233f" providerId="LiveId" clId="{4564D9FB-F01E-44BE-8594-DD5A92BDF058}" dt="2020-12-09T15:08:43.869" v="11985" actId="20577"/>
        <pc:sldMkLst>
          <pc:docMk/>
          <pc:sldMk cId="3829437210" sldId="1243"/>
        </pc:sldMkLst>
        <pc:spChg chg="mod">
          <ac:chgData name="Rebecca Salles" userId="66a2db3d815e233f" providerId="LiveId" clId="{4564D9FB-F01E-44BE-8594-DD5A92BDF058}" dt="2020-12-07T23:02:03.920" v="6008" actId="1076"/>
          <ac:spMkLst>
            <pc:docMk/>
            <pc:sldMk cId="3829437210" sldId="1243"/>
            <ac:spMk id="3" creationId="{9394B25A-75D4-4347-AB22-C35B81D44650}"/>
          </ac:spMkLst>
        </pc:spChg>
        <pc:spChg chg="mod">
          <ac:chgData name="Rebecca Salles" userId="66a2db3d815e233f" providerId="LiveId" clId="{4564D9FB-F01E-44BE-8594-DD5A92BDF058}" dt="2020-12-07T17:35:21.043" v="3607"/>
          <ac:spMkLst>
            <pc:docMk/>
            <pc:sldMk cId="3829437210" sldId="1243"/>
            <ac:spMk id="5" creationId="{00000000-0000-0000-0000-000000000000}"/>
          </ac:spMkLst>
        </pc:spChg>
        <pc:spChg chg="mod">
          <ac:chgData name="Rebecca Salles" userId="66a2db3d815e233f" providerId="LiveId" clId="{4564D9FB-F01E-44BE-8594-DD5A92BDF058}" dt="2020-12-08T13:34:28.191" v="6088" actId="20577"/>
          <ac:spMkLst>
            <pc:docMk/>
            <pc:sldMk cId="3829437210" sldId="1243"/>
            <ac:spMk id="8" creationId="{7D5F8073-128C-42EC-B6C7-1864F47EA5B3}"/>
          </ac:spMkLst>
        </pc:spChg>
        <pc:spChg chg="mod">
          <ac:chgData name="Rebecca Salles" userId="66a2db3d815e233f" providerId="LiveId" clId="{4564D9FB-F01E-44BE-8594-DD5A92BDF058}" dt="2020-12-07T17:35:21.043" v="3607"/>
          <ac:spMkLst>
            <pc:docMk/>
            <pc:sldMk cId="3829437210" sldId="1243"/>
            <ac:spMk id="9" creationId="{E226116E-204A-4AF9-BAA4-58503E930B27}"/>
          </ac:spMkLst>
        </pc:spChg>
        <pc:spChg chg="mod">
          <ac:chgData name="Rebecca Salles" userId="66a2db3d815e233f" providerId="LiveId" clId="{4564D9FB-F01E-44BE-8594-DD5A92BDF058}" dt="2020-12-07T17:35:21.043" v="3607"/>
          <ac:spMkLst>
            <pc:docMk/>
            <pc:sldMk cId="3829437210" sldId="1243"/>
            <ac:spMk id="12" creationId="{C894212A-4CB2-48BD-B738-D7F054844C5F}"/>
          </ac:spMkLst>
        </pc:spChg>
        <pc:spChg chg="mod">
          <ac:chgData name="Rebecca Salles" userId="66a2db3d815e233f" providerId="LiveId" clId="{4564D9FB-F01E-44BE-8594-DD5A92BDF058}" dt="2020-12-07T20:36:14.601" v="4347" actId="20577"/>
          <ac:spMkLst>
            <pc:docMk/>
            <pc:sldMk cId="3829437210" sldId="1243"/>
            <ac:spMk id="13" creationId="{B45E6090-B17F-4C66-9698-08EF388AFCFD}"/>
          </ac:spMkLst>
        </pc:spChg>
        <pc:graphicFrameChg chg="mod modGraphic">
          <ac:chgData name="Rebecca Salles" userId="66a2db3d815e233f" providerId="LiveId" clId="{4564D9FB-F01E-44BE-8594-DD5A92BDF058}" dt="2020-12-09T15:08:43.869" v="11985" actId="20577"/>
          <ac:graphicFrameMkLst>
            <pc:docMk/>
            <pc:sldMk cId="3829437210" sldId="1243"/>
            <ac:graphicFrameMk id="2" creationId="{B7C355CC-C07D-43D2-9D11-67F64B6D755B}"/>
          </ac:graphicFrameMkLst>
        </pc:graphicFrameChg>
      </pc:sldChg>
      <pc:sldChg chg="modSp add del mod ord modShow modNotes">
        <pc:chgData name="Rebecca Salles" userId="66a2db3d815e233f" providerId="LiveId" clId="{4564D9FB-F01E-44BE-8594-DD5A92BDF058}" dt="2020-12-07T20:02:51.309" v="3995" actId="47"/>
        <pc:sldMkLst>
          <pc:docMk/>
          <pc:sldMk cId="258406064" sldId="1244"/>
        </pc:sldMkLst>
        <pc:spChg chg="mod">
          <ac:chgData name="Rebecca Salles" userId="66a2db3d815e233f" providerId="LiveId" clId="{4564D9FB-F01E-44BE-8594-DD5A92BDF058}" dt="2020-12-07T17:35:21.043" v="3607"/>
          <ac:spMkLst>
            <pc:docMk/>
            <pc:sldMk cId="258406064" sldId="1244"/>
            <ac:spMk id="3" creationId="{9394B25A-75D4-4347-AB22-C35B81D44650}"/>
          </ac:spMkLst>
        </pc:spChg>
        <pc:spChg chg="mod">
          <ac:chgData name="Rebecca Salles" userId="66a2db3d815e233f" providerId="LiveId" clId="{4564D9FB-F01E-44BE-8594-DD5A92BDF058}" dt="2020-12-07T17:35:21.043" v="3607"/>
          <ac:spMkLst>
            <pc:docMk/>
            <pc:sldMk cId="258406064" sldId="1244"/>
            <ac:spMk id="5" creationId="{00000000-0000-0000-0000-000000000000}"/>
          </ac:spMkLst>
        </pc:spChg>
        <pc:spChg chg="mod">
          <ac:chgData name="Rebecca Salles" userId="66a2db3d815e233f" providerId="LiveId" clId="{4564D9FB-F01E-44BE-8594-DD5A92BDF058}" dt="2020-12-07T17:35:21.043" v="3607"/>
          <ac:spMkLst>
            <pc:docMk/>
            <pc:sldMk cId="258406064" sldId="1244"/>
            <ac:spMk id="9" creationId="{E226116E-204A-4AF9-BAA4-58503E930B27}"/>
          </ac:spMkLst>
        </pc:spChg>
        <pc:spChg chg="mod">
          <ac:chgData name="Rebecca Salles" userId="66a2db3d815e233f" providerId="LiveId" clId="{4564D9FB-F01E-44BE-8594-DD5A92BDF058}" dt="2020-12-07T17:35:21.043" v="3607"/>
          <ac:spMkLst>
            <pc:docMk/>
            <pc:sldMk cId="258406064" sldId="1244"/>
            <ac:spMk id="12" creationId="{C894212A-4CB2-48BD-B738-D7F054844C5F}"/>
          </ac:spMkLst>
        </pc:spChg>
        <pc:spChg chg="mod">
          <ac:chgData name="Rebecca Salles" userId="66a2db3d815e233f" providerId="LiveId" clId="{4564D9FB-F01E-44BE-8594-DD5A92BDF058}" dt="2020-12-07T17:35:21.043" v="3607"/>
          <ac:spMkLst>
            <pc:docMk/>
            <pc:sldMk cId="258406064" sldId="1244"/>
            <ac:spMk id="13" creationId="{B45E6090-B17F-4C66-9698-08EF388AFCFD}"/>
          </ac:spMkLst>
        </pc:spChg>
        <pc:graphicFrameChg chg="mod">
          <ac:chgData name="Rebecca Salles" userId="66a2db3d815e233f" providerId="LiveId" clId="{4564D9FB-F01E-44BE-8594-DD5A92BDF058}" dt="2020-12-07T17:35:21.043" v="3607"/>
          <ac:graphicFrameMkLst>
            <pc:docMk/>
            <pc:sldMk cId="258406064" sldId="1244"/>
            <ac:graphicFrameMk id="2" creationId="{B7C355CC-C07D-43D2-9D11-67F64B6D755B}"/>
          </ac:graphicFrameMkLst>
        </pc:graphicFrameChg>
      </pc:sldChg>
      <pc:sldChg chg="add del">
        <pc:chgData name="Rebecca Salles" userId="66a2db3d815e233f" providerId="LiveId" clId="{4564D9FB-F01E-44BE-8594-DD5A92BDF058}" dt="2020-09-18T21:14:58.446" v="3295" actId="2890"/>
        <pc:sldMkLst>
          <pc:docMk/>
          <pc:sldMk cId="2114882675" sldId="1244"/>
        </pc:sldMkLst>
      </pc:sldChg>
      <pc:sldChg chg="modSp add mod modNotes">
        <pc:chgData name="Rebecca Salles" userId="66a2db3d815e233f" providerId="LiveId" clId="{4564D9FB-F01E-44BE-8594-DD5A92BDF058}" dt="2020-12-07T20:09:52.667" v="4104" actId="12100"/>
        <pc:sldMkLst>
          <pc:docMk/>
          <pc:sldMk cId="3686756356" sldId="1245"/>
        </pc:sldMkLst>
        <pc:spChg chg="mod">
          <ac:chgData name="Rebecca Salles" userId="66a2db3d815e233f" providerId="LiveId" clId="{4564D9FB-F01E-44BE-8594-DD5A92BDF058}" dt="2020-12-07T17:35:21.043" v="3607"/>
          <ac:spMkLst>
            <pc:docMk/>
            <pc:sldMk cId="3686756356" sldId="1245"/>
            <ac:spMk id="5" creationId="{00000000-0000-0000-0000-000000000000}"/>
          </ac:spMkLst>
        </pc:spChg>
        <pc:spChg chg="mod">
          <ac:chgData name="Rebecca Salles" userId="66a2db3d815e233f" providerId="LiveId" clId="{4564D9FB-F01E-44BE-8594-DD5A92BDF058}" dt="2020-12-07T17:35:21.043" v="3607"/>
          <ac:spMkLst>
            <pc:docMk/>
            <pc:sldMk cId="3686756356" sldId="1245"/>
            <ac:spMk id="8" creationId="{00000000-0000-0000-0000-000000000000}"/>
          </ac:spMkLst>
        </pc:spChg>
        <pc:spChg chg="mod">
          <ac:chgData name="Rebecca Salles" userId="66a2db3d815e233f" providerId="LiveId" clId="{4564D9FB-F01E-44BE-8594-DD5A92BDF058}" dt="2020-12-07T17:35:21.043" v="3607"/>
          <ac:spMkLst>
            <pc:docMk/>
            <pc:sldMk cId="3686756356" sldId="1245"/>
            <ac:spMk id="9" creationId="{AB3E7968-B622-4C30-AECF-6F770A5BB698}"/>
          </ac:spMkLst>
        </pc:spChg>
        <pc:spChg chg="mod">
          <ac:chgData name="Rebecca Salles" userId="66a2db3d815e233f" providerId="LiveId" clId="{4564D9FB-F01E-44BE-8594-DD5A92BDF058}" dt="2020-12-07T17:35:21.043" v="3607"/>
          <ac:spMkLst>
            <pc:docMk/>
            <pc:sldMk cId="3686756356" sldId="1245"/>
            <ac:spMk id="11" creationId="{E4919AD2-0C09-4175-85CB-E5EA485074BD}"/>
          </ac:spMkLst>
        </pc:spChg>
        <pc:graphicFrameChg chg="mod">
          <ac:chgData name="Rebecca Salles" userId="66a2db3d815e233f" providerId="LiveId" clId="{4564D9FB-F01E-44BE-8594-DD5A92BDF058}" dt="2020-12-07T20:09:52.667" v="4104" actId="12100"/>
          <ac:graphicFrameMkLst>
            <pc:docMk/>
            <pc:sldMk cId="3686756356" sldId="1245"/>
            <ac:graphicFrameMk id="2" creationId="{177DEC9D-C63E-42AB-AB66-52A9989B6BB0}"/>
          </ac:graphicFrameMkLst>
        </pc:graphicFrameChg>
      </pc:sldChg>
      <pc:sldChg chg="modSp add mod">
        <pc:chgData name="Rebecca Salles" userId="66a2db3d815e233f" providerId="LiveId" clId="{4564D9FB-F01E-44BE-8594-DD5A92BDF058}" dt="2020-12-07T17:44:44.793" v="3669" actId="20577"/>
        <pc:sldMkLst>
          <pc:docMk/>
          <pc:sldMk cId="353427346" sldId="1246"/>
        </pc:sldMkLst>
        <pc:spChg chg="mod">
          <ac:chgData name="Rebecca Salles" userId="66a2db3d815e233f" providerId="LiveId" clId="{4564D9FB-F01E-44BE-8594-DD5A92BDF058}" dt="2020-12-07T17:44:44.793" v="3669" actId="20577"/>
          <ac:spMkLst>
            <pc:docMk/>
            <pc:sldMk cId="353427346" sldId="1246"/>
            <ac:spMk id="11" creationId="{E4919AD2-0C09-4175-85CB-E5EA485074BD}"/>
          </ac:spMkLst>
        </pc:spChg>
      </pc:sldChg>
      <pc:sldChg chg="add del">
        <pc:chgData name="Rebecca Salles" userId="66a2db3d815e233f" providerId="LiveId" clId="{4564D9FB-F01E-44BE-8594-DD5A92BDF058}" dt="2020-12-07T17:41:18.586" v="3628" actId="2696"/>
        <pc:sldMkLst>
          <pc:docMk/>
          <pc:sldMk cId="2486151327" sldId="1246"/>
        </pc:sldMkLst>
      </pc:sldChg>
      <pc:sldChg chg="delSp modSp add mod ord">
        <pc:chgData name="Rebecca Salles" userId="66a2db3d815e233f" providerId="LiveId" clId="{4564D9FB-F01E-44BE-8594-DD5A92BDF058}" dt="2020-12-07T17:39:49.708" v="3621"/>
        <pc:sldMkLst>
          <pc:docMk/>
          <pc:sldMk cId="2775487275" sldId="1247"/>
        </pc:sldMkLst>
        <pc:spChg chg="mod">
          <ac:chgData name="Rebecca Salles" userId="66a2db3d815e233f" providerId="LiveId" clId="{4564D9FB-F01E-44BE-8594-DD5A92BDF058}" dt="2020-12-07T17:38:44.065" v="3613" actId="20577"/>
          <ac:spMkLst>
            <pc:docMk/>
            <pc:sldMk cId="2775487275" sldId="1247"/>
            <ac:spMk id="2" creationId="{00000000-0000-0000-0000-000000000000}"/>
          </ac:spMkLst>
        </pc:spChg>
        <pc:spChg chg="mod">
          <ac:chgData name="Rebecca Salles" userId="66a2db3d815e233f" providerId="LiveId" clId="{4564D9FB-F01E-44BE-8594-DD5A92BDF058}" dt="2020-12-07T17:39:24.288" v="3618" actId="20577"/>
          <ac:spMkLst>
            <pc:docMk/>
            <pc:sldMk cId="2775487275" sldId="1247"/>
            <ac:spMk id="9" creationId="{00000000-0000-0000-0000-000000000000}"/>
          </ac:spMkLst>
        </pc:spChg>
        <pc:spChg chg="del">
          <ac:chgData name="Rebecca Salles" userId="66a2db3d815e233f" providerId="LiveId" clId="{4564D9FB-F01E-44BE-8594-DD5A92BDF058}" dt="2020-12-07T17:39:35.464" v="3619" actId="478"/>
          <ac:spMkLst>
            <pc:docMk/>
            <pc:sldMk cId="2775487275" sldId="1247"/>
            <ac:spMk id="18" creationId="{0391E150-786B-48C3-BC3A-7AABD3DCDF1B}"/>
          </ac:spMkLst>
        </pc:spChg>
      </pc:sldChg>
      <pc:sldChg chg="add del">
        <pc:chgData name="Rebecca Salles" userId="66a2db3d815e233f" providerId="LiveId" clId="{4564D9FB-F01E-44BE-8594-DD5A92BDF058}" dt="2020-12-07T17:41:18.586" v="3628" actId="2696"/>
        <pc:sldMkLst>
          <pc:docMk/>
          <pc:sldMk cId="173467799" sldId="1248"/>
        </pc:sldMkLst>
      </pc:sldChg>
      <pc:sldChg chg="modSp add mod">
        <pc:chgData name="Rebecca Salles" userId="66a2db3d815e233f" providerId="LiveId" clId="{4564D9FB-F01E-44BE-8594-DD5A92BDF058}" dt="2020-12-07T20:14:08.965" v="4162" actId="20577"/>
        <pc:sldMkLst>
          <pc:docMk/>
          <pc:sldMk cId="891219281" sldId="1248"/>
        </pc:sldMkLst>
        <pc:spChg chg="mod">
          <ac:chgData name="Rebecca Salles" userId="66a2db3d815e233f" providerId="LiveId" clId="{4564D9FB-F01E-44BE-8594-DD5A92BDF058}" dt="2020-12-07T20:14:08.965" v="4162" actId="20577"/>
          <ac:spMkLst>
            <pc:docMk/>
            <pc:sldMk cId="891219281" sldId="1248"/>
            <ac:spMk id="11" creationId="{E4919AD2-0C09-4175-85CB-E5EA485074BD}"/>
          </ac:spMkLst>
        </pc:spChg>
      </pc:sldChg>
      <pc:sldChg chg="add del">
        <pc:chgData name="Rebecca Salles" userId="66a2db3d815e233f" providerId="LiveId" clId="{4564D9FB-F01E-44BE-8594-DD5A92BDF058}" dt="2020-12-07T17:41:18.586" v="3628" actId="2696"/>
        <pc:sldMkLst>
          <pc:docMk/>
          <pc:sldMk cId="1850266370" sldId="1249"/>
        </pc:sldMkLst>
      </pc:sldChg>
      <pc:sldChg chg="modSp add mod">
        <pc:chgData name="Rebecca Salles" userId="66a2db3d815e233f" providerId="LiveId" clId="{4564D9FB-F01E-44BE-8594-DD5A92BDF058}" dt="2020-12-07T19:55:28.412" v="3982" actId="20577"/>
        <pc:sldMkLst>
          <pc:docMk/>
          <pc:sldMk cId="2295129968" sldId="1249"/>
        </pc:sldMkLst>
        <pc:spChg chg="mod">
          <ac:chgData name="Rebecca Salles" userId="66a2db3d815e233f" providerId="LiveId" clId="{4564D9FB-F01E-44BE-8594-DD5A92BDF058}" dt="2020-12-07T19:55:28.412" v="3982" actId="20577"/>
          <ac:spMkLst>
            <pc:docMk/>
            <pc:sldMk cId="2295129968" sldId="1249"/>
            <ac:spMk id="11" creationId="{E4919AD2-0C09-4175-85CB-E5EA485074BD}"/>
          </ac:spMkLst>
        </pc:spChg>
      </pc:sldChg>
      <pc:sldChg chg="delSp modSp add del mod setBg">
        <pc:chgData name="Rebecca Salles" userId="66a2db3d815e233f" providerId="LiveId" clId="{4564D9FB-F01E-44BE-8594-DD5A92BDF058}" dt="2020-12-07T20:23:29.749" v="4257" actId="47"/>
        <pc:sldMkLst>
          <pc:docMk/>
          <pc:sldMk cId="3308406873" sldId="1258"/>
        </pc:sldMkLst>
        <pc:spChg chg="mod">
          <ac:chgData name="Rebecca Salles" userId="66a2db3d815e233f" providerId="LiveId" clId="{4564D9FB-F01E-44BE-8594-DD5A92BDF058}" dt="2020-12-07T20:10:59.721" v="4112" actId="313"/>
          <ac:spMkLst>
            <pc:docMk/>
            <pc:sldMk cId="3308406873" sldId="1258"/>
            <ac:spMk id="3" creationId="{BF949E9C-1057-4374-9EC3-FCBDDFF71188}"/>
          </ac:spMkLst>
        </pc:spChg>
        <pc:spChg chg="del">
          <ac:chgData name="Rebecca Salles" userId="66a2db3d815e233f" providerId="LiveId" clId="{4564D9FB-F01E-44BE-8594-DD5A92BDF058}" dt="2020-12-07T20:18:50.442" v="4178" actId="21"/>
          <ac:spMkLst>
            <pc:docMk/>
            <pc:sldMk cId="3308406873" sldId="1258"/>
            <ac:spMk id="4" creationId="{6D613109-06A1-47B7-8C8B-2FE125E0A345}"/>
          </ac:spMkLst>
        </pc:spChg>
        <pc:spChg chg="del">
          <ac:chgData name="Rebecca Salles" userId="66a2db3d815e233f" providerId="LiveId" clId="{4564D9FB-F01E-44BE-8594-DD5A92BDF058}" dt="2020-12-07T20:18:50.442" v="4178" actId="21"/>
          <ac:spMkLst>
            <pc:docMk/>
            <pc:sldMk cId="3308406873" sldId="1258"/>
            <ac:spMk id="11" creationId="{E4919AD2-0C09-4175-85CB-E5EA485074BD}"/>
          </ac:spMkLst>
        </pc:spChg>
        <pc:spChg chg="del">
          <ac:chgData name="Rebecca Salles" userId="66a2db3d815e233f" providerId="LiveId" clId="{4564D9FB-F01E-44BE-8594-DD5A92BDF058}" dt="2020-12-07T20:18:50.442" v="4178" actId="21"/>
          <ac:spMkLst>
            <pc:docMk/>
            <pc:sldMk cId="3308406873" sldId="1258"/>
            <ac:spMk id="13" creationId="{17E350F9-9284-4281-AC1F-5266CCEF21C7}"/>
          </ac:spMkLst>
        </pc:spChg>
        <pc:spChg chg="del">
          <ac:chgData name="Rebecca Salles" userId="66a2db3d815e233f" providerId="LiveId" clId="{4564D9FB-F01E-44BE-8594-DD5A92BDF058}" dt="2020-12-07T20:18:50.442" v="4178" actId="21"/>
          <ac:spMkLst>
            <pc:docMk/>
            <pc:sldMk cId="3308406873" sldId="1258"/>
            <ac:spMk id="24" creationId="{301461AC-9504-4CFB-B210-9F8F4052AD47}"/>
          </ac:spMkLst>
        </pc:spChg>
        <pc:grpChg chg="del">
          <ac:chgData name="Rebecca Salles" userId="66a2db3d815e233f" providerId="LiveId" clId="{4564D9FB-F01E-44BE-8594-DD5A92BDF058}" dt="2020-12-07T20:18:50.442" v="4178" actId="21"/>
          <ac:grpSpMkLst>
            <pc:docMk/>
            <pc:sldMk cId="3308406873" sldId="1258"/>
            <ac:grpSpMk id="6" creationId="{3FFD6A40-CCB6-44D7-A246-3CA6054D5647}"/>
          </ac:grpSpMkLst>
        </pc:grpChg>
        <pc:picChg chg="del">
          <ac:chgData name="Rebecca Salles" userId="66a2db3d815e233f" providerId="LiveId" clId="{4564D9FB-F01E-44BE-8594-DD5A92BDF058}" dt="2020-12-07T20:18:50.442" v="4178" actId="21"/>
          <ac:picMkLst>
            <pc:docMk/>
            <pc:sldMk cId="3308406873" sldId="1258"/>
            <ac:picMk id="7" creationId="{700E0BDD-731D-45A6-96C5-1F64958C98F0}"/>
          </ac:picMkLst>
        </pc:picChg>
        <pc:cxnChg chg="del">
          <ac:chgData name="Rebecca Salles" userId="66a2db3d815e233f" providerId="LiveId" clId="{4564D9FB-F01E-44BE-8594-DD5A92BDF058}" dt="2020-12-07T20:18:50.442" v="4178" actId="21"/>
          <ac:cxnSpMkLst>
            <pc:docMk/>
            <pc:sldMk cId="3308406873" sldId="1258"/>
            <ac:cxnSpMk id="16" creationId="{7AA84D43-2356-45BB-84A3-0F4135E86D5D}"/>
          </ac:cxnSpMkLst>
        </pc:cxnChg>
      </pc:sldChg>
      <pc:sldChg chg="modSp add del mod ord setBg">
        <pc:chgData name="Rebecca Salles" userId="66a2db3d815e233f" providerId="LiveId" clId="{4564D9FB-F01E-44BE-8594-DD5A92BDF058}" dt="2020-11-16T17:29:55.323" v="3606" actId="47"/>
        <pc:sldMkLst>
          <pc:docMk/>
          <pc:sldMk cId="4065878976" sldId="1261"/>
        </pc:sldMkLst>
        <pc:spChg chg="mod">
          <ac:chgData name="Rebecca Salles" userId="66a2db3d815e233f" providerId="LiveId" clId="{4564D9FB-F01E-44BE-8594-DD5A92BDF058}" dt="2020-11-16T17:09:39.951" v="3604" actId="20577"/>
          <ac:spMkLst>
            <pc:docMk/>
            <pc:sldMk cId="4065878976" sldId="1261"/>
            <ac:spMk id="11" creationId="{E4919AD2-0C09-4175-85CB-E5EA485074BD}"/>
          </ac:spMkLst>
        </pc:spChg>
      </pc:sldChg>
      <pc:sldChg chg="add del setBg">
        <pc:chgData name="Rebecca Salles" userId="66a2db3d815e233f" providerId="LiveId" clId="{4564D9FB-F01E-44BE-8594-DD5A92BDF058}" dt="2020-12-07T20:25:32.590" v="4312" actId="47"/>
        <pc:sldMkLst>
          <pc:docMk/>
          <pc:sldMk cId="3069577755" sldId="1262"/>
        </pc:sldMkLst>
      </pc:sldChg>
      <pc:sldChg chg="add del">
        <pc:chgData name="Rebecca Salles" userId="66a2db3d815e233f" providerId="LiveId" clId="{4564D9FB-F01E-44BE-8594-DD5A92BDF058}" dt="2020-11-16T17:29:55.323" v="3606" actId="47"/>
        <pc:sldMkLst>
          <pc:docMk/>
          <pc:sldMk cId="3886642081" sldId="1262"/>
        </pc:sldMkLst>
      </pc:sldChg>
      <pc:sldChg chg="add ord">
        <pc:chgData name="Rebecca Salles" userId="66a2db3d815e233f" providerId="LiveId" clId="{4564D9FB-F01E-44BE-8594-DD5A92BDF058}" dt="2020-12-07T20:03:06.427" v="3998"/>
        <pc:sldMkLst>
          <pc:docMk/>
          <pc:sldMk cId="2747572324" sldId="1272"/>
        </pc:sldMkLst>
      </pc:sldChg>
      <pc:sldChg chg="add del">
        <pc:chgData name="Rebecca Salles" userId="66a2db3d815e233f" providerId="LiveId" clId="{4564D9FB-F01E-44BE-8594-DD5A92BDF058}" dt="2020-12-07T19:54:44.685" v="3978" actId="47"/>
        <pc:sldMkLst>
          <pc:docMk/>
          <pc:sldMk cId="280988592" sldId="1274"/>
        </pc:sldMkLst>
      </pc:sldChg>
      <pc:sldChg chg="add del">
        <pc:chgData name="Rebecca Salles" userId="66a2db3d815e233f" providerId="LiveId" clId="{4564D9FB-F01E-44BE-8594-DD5A92BDF058}" dt="2020-12-07T17:41:18.586" v="3628" actId="2696"/>
        <pc:sldMkLst>
          <pc:docMk/>
          <pc:sldMk cId="1869880451" sldId="1274"/>
        </pc:sldMkLst>
      </pc:sldChg>
      <pc:sldChg chg="modSp add mod ord modShow">
        <pc:chgData name="Rebecca Salles" userId="66a2db3d815e233f" providerId="LiveId" clId="{4564D9FB-F01E-44BE-8594-DD5A92BDF058}" dt="2020-12-07T20:32:55.365" v="4342"/>
        <pc:sldMkLst>
          <pc:docMk/>
          <pc:sldMk cId="222459854" sldId="1276"/>
        </pc:sldMkLst>
        <pc:spChg chg="mod">
          <ac:chgData name="Rebecca Salles" userId="66a2db3d815e233f" providerId="LiveId" clId="{4564D9FB-F01E-44BE-8594-DD5A92BDF058}" dt="2020-12-07T17:44:53.059" v="3672" actId="20577"/>
          <ac:spMkLst>
            <pc:docMk/>
            <pc:sldMk cId="222459854" sldId="1276"/>
            <ac:spMk id="11" creationId="{E4919AD2-0C09-4175-85CB-E5EA485074BD}"/>
          </ac:spMkLst>
        </pc:spChg>
      </pc:sldChg>
      <pc:sldChg chg="add del">
        <pc:chgData name="Rebecca Salles" userId="66a2db3d815e233f" providerId="LiveId" clId="{4564D9FB-F01E-44BE-8594-DD5A92BDF058}" dt="2020-12-07T17:41:18.586" v="3628" actId="2696"/>
        <pc:sldMkLst>
          <pc:docMk/>
          <pc:sldMk cId="4278459352" sldId="1276"/>
        </pc:sldMkLst>
      </pc:sldChg>
      <pc:sldChg chg="modSp add mod">
        <pc:chgData name="Rebecca Salles" userId="66a2db3d815e233f" providerId="LiveId" clId="{4564D9FB-F01E-44BE-8594-DD5A92BDF058}" dt="2020-12-07T17:44:57.914" v="3674" actId="20577"/>
        <pc:sldMkLst>
          <pc:docMk/>
          <pc:sldMk cId="116659593" sldId="1278"/>
        </pc:sldMkLst>
        <pc:spChg chg="mod">
          <ac:chgData name="Rebecca Salles" userId="66a2db3d815e233f" providerId="LiveId" clId="{4564D9FB-F01E-44BE-8594-DD5A92BDF058}" dt="2020-12-07T17:44:57.914" v="3674" actId="20577"/>
          <ac:spMkLst>
            <pc:docMk/>
            <pc:sldMk cId="116659593" sldId="1278"/>
            <ac:spMk id="11" creationId="{E4919AD2-0C09-4175-85CB-E5EA485074BD}"/>
          </ac:spMkLst>
        </pc:spChg>
      </pc:sldChg>
      <pc:sldChg chg="add del">
        <pc:chgData name="Rebecca Salles" userId="66a2db3d815e233f" providerId="LiveId" clId="{4564D9FB-F01E-44BE-8594-DD5A92BDF058}" dt="2020-12-07T17:41:18.586" v="3628" actId="2696"/>
        <pc:sldMkLst>
          <pc:docMk/>
          <pc:sldMk cId="3176096883" sldId="1278"/>
        </pc:sldMkLst>
      </pc:sldChg>
      <pc:sldChg chg="modSp add mod ord modShow">
        <pc:chgData name="Rebecca Salles" userId="66a2db3d815e233f" providerId="LiveId" clId="{4564D9FB-F01E-44BE-8594-DD5A92BDF058}" dt="2020-12-07T20:30:29.351" v="4338"/>
        <pc:sldMkLst>
          <pc:docMk/>
          <pc:sldMk cId="2218610057" sldId="1280"/>
        </pc:sldMkLst>
        <pc:spChg chg="mod">
          <ac:chgData name="Rebecca Salles" userId="66a2db3d815e233f" providerId="LiveId" clId="{4564D9FB-F01E-44BE-8594-DD5A92BDF058}" dt="2020-12-07T17:45:23.601" v="3690" actId="20577"/>
          <ac:spMkLst>
            <pc:docMk/>
            <pc:sldMk cId="2218610057" sldId="1280"/>
            <ac:spMk id="8" creationId="{4EF99C88-0DC3-4ADC-8FF2-2B888969A11F}"/>
          </ac:spMkLst>
        </pc:spChg>
      </pc:sldChg>
      <pc:sldChg chg="add del">
        <pc:chgData name="Rebecca Salles" userId="66a2db3d815e233f" providerId="LiveId" clId="{4564D9FB-F01E-44BE-8594-DD5A92BDF058}" dt="2020-12-07T17:41:18.586" v="3628" actId="2696"/>
        <pc:sldMkLst>
          <pc:docMk/>
          <pc:sldMk cId="2219269880" sldId="1280"/>
        </pc:sldMkLst>
      </pc:sldChg>
      <pc:sldChg chg="add del">
        <pc:chgData name="Rebecca Salles" userId="66a2db3d815e233f" providerId="LiveId" clId="{4564D9FB-F01E-44BE-8594-DD5A92BDF058}" dt="2020-12-07T17:41:18.586" v="3628" actId="2696"/>
        <pc:sldMkLst>
          <pc:docMk/>
          <pc:sldMk cId="3259268595" sldId="1281"/>
        </pc:sldMkLst>
      </pc:sldChg>
      <pc:sldChg chg="addSp delSp modSp add mod">
        <pc:chgData name="Rebecca Salles" userId="66a2db3d815e233f" providerId="LiveId" clId="{4564D9FB-F01E-44BE-8594-DD5A92BDF058}" dt="2020-12-08T14:17:22.376" v="6206" actId="20577"/>
        <pc:sldMkLst>
          <pc:docMk/>
          <pc:sldMk cId="3827097897" sldId="1281"/>
        </pc:sldMkLst>
        <pc:spChg chg="mod">
          <ac:chgData name="Rebecca Salles" userId="66a2db3d815e233f" providerId="LiveId" clId="{4564D9FB-F01E-44BE-8594-DD5A92BDF058}" dt="2020-12-07T17:45:28.864" v="3694" actId="20577"/>
          <ac:spMkLst>
            <pc:docMk/>
            <pc:sldMk cId="3827097897" sldId="1281"/>
            <ac:spMk id="11" creationId="{E4919AD2-0C09-4175-85CB-E5EA485074BD}"/>
          </ac:spMkLst>
        </pc:spChg>
        <pc:spChg chg="add del mod">
          <ac:chgData name="Rebecca Salles" userId="66a2db3d815e233f" providerId="LiveId" clId="{4564D9FB-F01E-44BE-8594-DD5A92BDF058}" dt="2020-12-08T13:27:11.919" v="6016"/>
          <ac:spMkLst>
            <pc:docMk/>
            <pc:sldMk cId="3827097897" sldId="1281"/>
            <ac:spMk id="13" creationId="{84BD4A30-3249-45AD-ABC4-8741A0305B65}"/>
          </ac:spMkLst>
        </pc:spChg>
        <pc:spChg chg="add mod">
          <ac:chgData name="Rebecca Salles" userId="66a2db3d815e233f" providerId="LiveId" clId="{4564D9FB-F01E-44BE-8594-DD5A92BDF058}" dt="2020-12-08T13:27:28.566" v="6022"/>
          <ac:spMkLst>
            <pc:docMk/>
            <pc:sldMk cId="3827097897" sldId="1281"/>
            <ac:spMk id="15" creationId="{D6091951-C8D0-4AA4-9B24-307D3B92705E}"/>
          </ac:spMkLst>
        </pc:spChg>
        <pc:graphicFrameChg chg="mod">
          <ac:chgData name="Rebecca Salles" userId="66a2db3d815e233f" providerId="LiveId" clId="{4564D9FB-F01E-44BE-8594-DD5A92BDF058}" dt="2020-12-08T14:15:41.944" v="6198" actId="113"/>
          <ac:graphicFrameMkLst>
            <pc:docMk/>
            <pc:sldMk cId="3827097897" sldId="1281"/>
            <ac:graphicFrameMk id="2" creationId="{177DEC9D-C63E-42AB-AB66-52A9989B6BB0}"/>
          </ac:graphicFrameMkLst>
        </pc:graphicFrameChg>
        <pc:graphicFrameChg chg="mod">
          <ac:chgData name="Rebecca Salles" userId="66a2db3d815e233f" providerId="LiveId" clId="{4564D9FB-F01E-44BE-8594-DD5A92BDF058}" dt="2020-12-08T14:17:22.376" v="6206" actId="20577"/>
          <ac:graphicFrameMkLst>
            <pc:docMk/>
            <pc:sldMk cId="3827097897" sldId="1281"/>
            <ac:graphicFrameMk id="14" creationId="{59AC7928-CE16-4255-8DDF-748FFBB5C75A}"/>
          </ac:graphicFrameMkLst>
        </pc:graphicFrameChg>
        <pc:picChg chg="add del">
          <ac:chgData name="Rebecca Salles" userId="66a2db3d815e233f" providerId="LiveId" clId="{4564D9FB-F01E-44BE-8594-DD5A92BDF058}" dt="2020-12-08T14:13:22.087" v="6159" actId="478"/>
          <ac:picMkLst>
            <pc:docMk/>
            <pc:sldMk cId="3827097897" sldId="1281"/>
            <ac:picMk id="10" creationId="{80FAF522-7293-4B08-B706-1BA45A96A4F2}"/>
          </ac:picMkLst>
        </pc:picChg>
        <pc:picChg chg="add del">
          <ac:chgData name="Rebecca Salles" userId="66a2db3d815e233f" providerId="LiveId" clId="{4564D9FB-F01E-44BE-8594-DD5A92BDF058}" dt="2020-12-08T14:13:22.879" v="6160" actId="478"/>
          <ac:picMkLst>
            <pc:docMk/>
            <pc:sldMk cId="3827097897" sldId="1281"/>
            <ac:picMk id="12" creationId="{ED984E7D-012C-4656-BCCD-827938D9AA87}"/>
          </ac:picMkLst>
        </pc:picChg>
      </pc:sldChg>
      <pc:sldChg chg="modSp add mod ord">
        <pc:chgData name="Rebecca Salles" userId="66a2db3d815e233f" providerId="LiveId" clId="{4564D9FB-F01E-44BE-8594-DD5A92BDF058}" dt="2020-12-09T13:28:01.150" v="11972" actId="14100"/>
        <pc:sldMkLst>
          <pc:docMk/>
          <pc:sldMk cId="1380022768" sldId="1283"/>
        </pc:sldMkLst>
        <pc:spChg chg="mod">
          <ac:chgData name="Rebecca Salles" userId="66a2db3d815e233f" providerId="LiveId" clId="{4564D9FB-F01E-44BE-8594-DD5A92BDF058}" dt="2020-12-07T18:10:00.024" v="3732" actId="20577"/>
          <ac:spMkLst>
            <pc:docMk/>
            <pc:sldMk cId="1380022768" sldId="1283"/>
            <ac:spMk id="5" creationId="{569FAE8F-2D02-4788-B137-082698BA872D}"/>
          </ac:spMkLst>
        </pc:spChg>
        <pc:picChg chg="mod">
          <ac:chgData name="Rebecca Salles" userId="66a2db3d815e233f" providerId="LiveId" clId="{4564D9FB-F01E-44BE-8594-DD5A92BDF058}" dt="2020-12-09T13:28:01.150" v="11972" actId="14100"/>
          <ac:picMkLst>
            <pc:docMk/>
            <pc:sldMk cId="1380022768" sldId="1283"/>
            <ac:picMk id="9" creationId="{45E64435-C92C-40ED-9DC8-57CD6CBF2815}"/>
          </ac:picMkLst>
        </pc:picChg>
      </pc:sldChg>
      <pc:sldChg chg="add del">
        <pc:chgData name="Rebecca Salles" userId="66a2db3d815e233f" providerId="LiveId" clId="{4564D9FB-F01E-44BE-8594-DD5A92BDF058}" dt="2020-12-07T18:11:35.065" v="3734" actId="47"/>
        <pc:sldMkLst>
          <pc:docMk/>
          <pc:sldMk cId="3123024384" sldId="1284"/>
        </pc:sldMkLst>
      </pc:sldChg>
      <pc:sldChg chg="add del">
        <pc:chgData name="Rebecca Salles" userId="66a2db3d815e233f" providerId="LiveId" clId="{4564D9FB-F01E-44BE-8594-DD5A92BDF058}" dt="2020-12-07T17:41:18.586" v="3628" actId="2696"/>
        <pc:sldMkLst>
          <pc:docMk/>
          <pc:sldMk cId="128814972" sldId="1286"/>
        </pc:sldMkLst>
      </pc:sldChg>
      <pc:sldChg chg="add del">
        <pc:chgData name="Rebecca Salles" userId="66a2db3d815e233f" providerId="LiveId" clId="{4564D9FB-F01E-44BE-8594-DD5A92BDF058}" dt="2020-12-07T19:54:46.093" v="3979" actId="47"/>
        <pc:sldMkLst>
          <pc:docMk/>
          <pc:sldMk cId="286547830" sldId="1286"/>
        </pc:sldMkLst>
      </pc:sldChg>
      <pc:sldChg chg="add del">
        <pc:chgData name="Rebecca Salles" userId="66a2db3d815e233f" providerId="LiveId" clId="{4564D9FB-F01E-44BE-8594-DD5A92BDF058}" dt="2020-12-07T17:41:18.586" v="3628" actId="2696"/>
        <pc:sldMkLst>
          <pc:docMk/>
          <pc:sldMk cId="92597512" sldId="1287"/>
        </pc:sldMkLst>
      </pc:sldChg>
      <pc:sldChg chg="add">
        <pc:chgData name="Rebecca Salles" userId="66a2db3d815e233f" providerId="LiveId" clId="{4564D9FB-F01E-44BE-8594-DD5A92BDF058}" dt="2020-12-07T17:41:24.268" v="3629"/>
        <pc:sldMkLst>
          <pc:docMk/>
          <pc:sldMk cId="2756573484" sldId="1287"/>
        </pc:sldMkLst>
      </pc:sldChg>
      <pc:sldChg chg="add del">
        <pc:chgData name="Rebecca Salles" userId="66a2db3d815e233f" providerId="LiveId" clId="{4564D9FB-F01E-44BE-8594-DD5A92BDF058}" dt="2020-12-07T17:41:18.586" v="3628" actId="2696"/>
        <pc:sldMkLst>
          <pc:docMk/>
          <pc:sldMk cId="2148832809" sldId="1288"/>
        </pc:sldMkLst>
      </pc:sldChg>
      <pc:sldChg chg="modSp add del mod">
        <pc:chgData name="Rebecca Salles" userId="66a2db3d815e233f" providerId="LiveId" clId="{4564D9FB-F01E-44BE-8594-DD5A92BDF058}" dt="2020-12-07T19:55:35.534" v="3983" actId="47"/>
        <pc:sldMkLst>
          <pc:docMk/>
          <pc:sldMk cId="4215576394" sldId="1288"/>
        </pc:sldMkLst>
        <pc:spChg chg="mod">
          <ac:chgData name="Rebecca Salles" userId="66a2db3d815e233f" providerId="LiveId" clId="{4564D9FB-F01E-44BE-8594-DD5A92BDF058}" dt="2020-12-07T17:43:45.193" v="3645" actId="20577"/>
          <ac:spMkLst>
            <pc:docMk/>
            <pc:sldMk cId="4215576394" sldId="1288"/>
            <ac:spMk id="11" creationId="{E4919AD2-0C09-4175-85CB-E5EA485074BD}"/>
          </ac:spMkLst>
        </pc:spChg>
      </pc:sldChg>
      <pc:sldChg chg="add del setBg">
        <pc:chgData name="Rebecca Salles" userId="66a2db3d815e233f" providerId="LiveId" clId="{4564D9FB-F01E-44BE-8594-DD5A92BDF058}" dt="2020-12-07T17:41:18.586" v="3628" actId="2696"/>
        <pc:sldMkLst>
          <pc:docMk/>
          <pc:sldMk cId="2352463923" sldId="1289"/>
        </pc:sldMkLst>
      </pc:sldChg>
      <pc:sldChg chg="modSp add mod">
        <pc:chgData name="Rebecca Salles" userId="66a2db3d815e233f" providerId="LiveId" clId="{4564D9FB-F01E-44BE-8594-DD5A92BDF058}" dt="2020-12-07T17:44:42.079" v="3668" actId="20577"/>
        <pc:sldMkLst>
          <pc:docMk/>
          <pc:sldMk cId="3040200027" sldId="1289"/>
        </pc:sldMkLst>
        <pc:spChg chg="mod">
          <ac:chgData name="Rebecca Salles" userId="66a2db3d815e233f" providerId="LiveId" clId="{4564D9FB-F01E-44BE-8594-DD5A92BDF058}" dt="2020-12-07T17:44:42.079" v="3668" actId="20577"/>
          <ac:spMkLst>
            <pc:docMk/>
            <pc:sldMk cId="3040200027" sldId="1289"/>
            <ac:spMk id="11" creationId="{E4919AD2-0C09-4175-85CB-E5EA485074BD}"/>
          </ac:spMkLst>
        </pc:spChg>
      </pc:sldChg>
      <pc:sldChg chg="add del">
        <pc:chgData name="Rebecca Salles" userId="66a2db3d815e233f" providerId="LiveId" clId="{4564D9FB-F01E-44BE-8594-DD5A92BDF058}" dt="2020-12-07T17:41:18.586" v="3628" actId="2696"/>
        <pc:sldMkLst>
          <pc:docMk/>
          <pc:sldMk cId="208561707" sldId="1290"/>
        </pc:sldMkLst>
      </pc:sldChg>
      <pc:sldChg chg="modSp add mod">
        <pc:chgData name="Rebecca Salles" userId="66a2db3d815e233f" providerId="LiveId" clId="{4564D9FB-F01E-44BE-8594-DD5A92BDF058}" dt="2020-12-07T17:44:47.602" v="3670" actId="20577"/>
        <pc:sldMkLst>
          <pc:docMk/>
          <pc:sldMk cId="402693609" sldId="1290"/>
        </pc:sldMkLst>
        <pc:spChg chg="mod">
          <ac:chgData name="Rebecca Salles" userId="66a2db3d815e233f" providerId="LiveId" clId="{4564D9FB-F01E-44BE-8594-DD5A92BDF058}" dt="2020-12-07T17:44:47.602" v="3670" actId="20577"/>
          <ac:spMkLst>
            <pc:docMk/>
            <pc:sldMk cId="402693609" sldId="1290"/>
            <ac:spMk id="11" creationId="{E4919AD2-0C09-4175-85CB-E5EA485074BD}"/>
          </ac:spMkLst>
        </pc:spChg>
      </pc:sldChg>
      <pc:sldChg chg="modSp add mod ord modShow">
        <pc:chgData name="Rebecca Salles" userId="66a2db3d815e233f" providerId="LiveId" clId="{4564D9FB-F01E-44BE-8594-DD5A92BDF058}" dt="2020-12-07T19:59:23.494" v="3986"/>
        <pc:sldMkLst>
          <pc:docMk/>
          <pc:sldMk cId="2712895646" sldId="1291"/>
        </pc:sldMkLst>
        <pc:spChg chg="mod">
          <ac:chgData name="Rebecca Salles" userId="66a2db3d815e233f" providerId="LiveId" clId="{4564D9FB-F01E-44BE-8594-DD5A92BDF058}" dt="2020-12-07T17:44:50.186" v="3671" actId="20577"/>
          <ac:spMkLst>
            <pc:docMk/>
            <pc:sldMk cId="2712895646" sldId="1291"/>
            <ac:spMk id="11" creationId="{E4919AD2-0C09-4175-85CB-E5EA485074BD}"/>
          </ac:spMkLst>
        </pc:spChg>
      </pc:sldChg>
      <pc:sldChg chg="add del setBg">
        <pc:chgData name="Rebecca Salles" userId="66a2db3d815e233f" providerId="LiveId" clId="{4564D9FB-F01E-44BE-8594-DD5A92BDF058}" dt="2020-12-07T17:41:18.586" v="3628" actId="2696"/>
        <pc:sldMkLst>
          <pc:docMk/>
          <pc:sldMk cId="4157929346" sldId="1291"/>
        </pc:sldMkLst>
      </pc:sldChg>
      <pc:sldChg chg="add del">
        <pc:chgData name="Rebecca Salles" userId="66a2db3d815e233f" providerId="LiveId" clId="{4564D9FB-F01E-44BE-8594-DD5A92BDF058}" dt="2020-12-07T17:41:18.586" v="3628" actId="2696"/>
        <pc:sldMkLst>
          <pc:docMk/>
          <pc:sldMk cId="1929799866" sldId="1292"/>
        </pc:sldMkLst>
      </pc:sldChg>
      <pc:sldChg chg="modSp add mod">
        <pc:chgData name="Rebecca Salles" userId="66a2db3d815e233f" providerId="LiveId" clId="{4564D9FB-F01E-44BE-8594-DD5A92BDF058}" dt="2020-12-07T17:45:04.234" v="3678" actId="20577"/>
        <pc:sldMkLst>
          <pc:docMk/>
          <pc:sldMk cId="2118148853" sldId="1292"/>
        </pc:sldMkLst>
        <pc:spChg chg="mod">
          <ac:chgData name="Rebecca Salles" userId="66a2db3d815e233f" providerId="LiveId" clId="{4564D9FB-F01E-44BE-8594-DD5A92BDF058}" dt="2020-12-07T17:45:04.234" v="3678" actId="20577"/>
          <ac:spMkLst>
            <pc:docMk/>
            <pc:sldMk cId="2118148853" sldId="1292"/>
            <ac:spMk id="11" creationId="{E4919AD2-0C09-4175-85CB-E5EA485074BD}"/>
          </ac:spMkLst>
        </pc:spChg>
      </pc:sldChg>
      <pc:sldChg chg="modSp add del mod ord modShow">
        <pc:chgData name="Rebecca Salles" userId="66a2db3d815e233f" providerId="LiveId" clId="{4564D9FB-F01E-44BE-8594-DD5A92BDF058}" dt="2020-12-07T20:03:54.644" v="4084" actId="47"/>
        <pc:sldMkLst>
          <pc:docMk/>
          <pc:sldMk cId="821638867" sldId="1295"/>
        </pc:sldMkLst>
        <pc:spChg chg="mod">
          <ac:chgData name="Rebecca Salles" userId="66a2db3d815e233f" providerId="LiveId" clId="{4564D9FB-F01E-44BE-8594-DD5A92BDF058}" dt="2020-12-07T17:56:19.968" v="3708" actId="20577"/>
          <ac:spMkLst>
            <pc:docMk/>
            <pc:sldMk cId="821638867" sldId="1295"/>
            <ac:spMk id="13" creationId="{B45E6090-B17F-4C66-9698-08EF388AFCFD}"/>
          </ac:spMkLst>
        </pc:spChg>
      </pc:sldChg>
      <pc:sldChg chg="add del">
        <pc:chgData name="Rebecca Salles" userId="66a2db3d815e233f" providerId="LiveId" clId="{4564D9FB-F01E-44BE-8594-DD5A92BDF058}" dt="2020-12-07T18:11:38.449" v="3735" actId="47"/>
        <pc:sldMkLst>
          <pc:docMk/>
          <pc:sldMk cId="4258975795" sldId="1297"/>
        </pc:sldMkLst>
      </pc:sldChg>
      <pc:sldChg chg="modSp add mod ord modShow">
        <pc:chgData name="Rebecca Salles" userId="66a2db3d815e233f" providerId="LiveId" clId="{4564D9FB-F01E-44BE-8594-DD5A92BDF058}" dt="2020-12-07T20:01:54.536" v="3991"/>
        <pc:sldMkLst>
          <pc:docMk/>
          <pc:sldMk cId="2513006841" sldId="1298"/>
        </pc:sldMkLst>
        <pc:spChg chg="mod">
          <ac:chgData name="Rebecca Salles" userId="66a2db3d815e233f" providerId="LiveId" clId="{4564D9FB-F01E-44BE-8594-DD5A92BDF058}" dt="2020-12-07T17:45:09.306" v="3680" actId="20577"/>
          <ac:spMkLst>
            <pc:docMk/>
            <pc:sldMk cId="2513006841" sldId="1298"/>
            <ac:spMk id="11" creationId="{E4919AD2-0C09-4175-85CB-E5EA485074BD}"/>
          </ac:spMkLst>
        </pc:spChg>
      </pc:sldChg>
      <pc:sldChg chg="add del">
        <pc:chgData name="Rebecca Salles" userId="66a2db3d815e233f" providerId="LiveId" clId="{4564D9FB-F01E-44BE-8594-DD5A92BDF058}" dt="2020-12-07T17:41:18.586" v="3628" actId="2696"/>
        <pc:sldMkLst>
          <pc:docMk/>
          <pc:sldMk cId="3515576039" sldId="1298"/>
        </pc:sldMkLst>
      </pc:sldChg>
      <pc:sldChg chg="add del">
        <pc:chgData name="Rebecca Salles" userId="66a2db3d815e233f" providerId="LiveId" clId="{4564D9FB-F01E-44BE-8594-DD5A92BDF058}" dt="2020-12-07T17:41:18.586" v="3628" actId="2696"/>
        <pc:sldMkLst>
          <pc:docMk/>
          <pc:sldMk cId="871161305" sldId="1299"/>
        </pc:sldMkLst>
      </pc:sldChg>
      <pc:sldChg chg="modSp add mod ord modShow">
        <pc:chgData name="Rebecca Salles" userId="66a2db3d815e233f" providerId="LiveId" clId="{4564D9FB-F01E-44BE-8594-DD5A92BDF058}" dt="2020-12-07T20:02:23.518" v="3993"/>
        <pc:sldMkLst>
          <pc:docMk/>
          <pc:sldMk cId="2724372098" sldId="1299"/>
        </pc:sldMkLst>
        <pc:spChg chg="mod">
          <ac:chgData name="Rebecca Salles" userId="66a2db3d815e233f" providerId="LiveId" clId="{4564D9FB-F01E-44BE-8594-DD5A92BDF058}" dt="2020-12-07T17:45:12.408" v="3682" actId="20577"/>
          <ac:spMkLst>
            <pc:docMk/>
            <pc:sldMk cId="2724372098" sldId="1299"/>
            <ac:spMk id="11" creationId="{E4919AD2-0C09-4175-85CB-E5EA485074BD}"/>
          </ac:spMkLst>
        </pc:spChg>
      </pc:sldChg>
      <pc:sldChg chg="modSp add mod">
        <pc:chgData name="Rebecca Salles" userId="66a2db3d815e233f" providerId="LiveId" clId="{4564D9FB-F01E-44BE-8594-DD5A92BDF058}" dt="2020-12-07T17:55:27.298" v="3698" actId="6549"/>
        <pc:sldMkLst>
          <pc:docMk/>
          <pc:sldMk cId="3773448415" sldId="1302"/>
        </pc:sldMkLst>
        <pc:spChg chg="mod">
          <ac:chgData name="Rebecca Salles" userId="66a2db3d815e233f" providerId="LiveId" clId="{4564D9FB-F01E-44BE-8594-DD5A92BDF058}" dt="2020-12-07T17:55:27.298" v="3698" actId="6549"/>
          <ac:spMkLst>
            <pc:docMk/>
            <pc:sldMk cId="3773448415" sldId="1302"/>
            <ac:spMk id="11" creationId="{E4919AD2-0C09-4175-85CB-E5EA485074BD}"/>
          </ac:spMkLst>
        </pc:spChg>
      </pc:sldChg>
      <pc:sldChg chg="modSp add mod ord modShow">
        <pc:chgData name="Rebecca Salles" userId="66a2db3d815e233f" providerId="LiveId" clId="{4564D9FB-F01E-44BE-8594-DD5A92BDF058}" dt="2020-12-07T20:32:55.365" v="4342"/>
        <pc:sldMkLst>
          <pc:docMk/>
          <pc:sldMk cId="728098386" sldId="1303"/>
        </pc:sldMkLst>
        <pc:spChg chg="mod">
          <ac:chgData name="Rebecca Salles" userId="66a2db3d815e233f" providerId="LiveId" clId="{4564D9FB-F01E-44BE-8594-DD5A92BDF058}" dt="2020-12-07T17:44:55.449" v="3673" actId="20577"/>
          <ac:spMkLst>
            <pc:docMk/>
            <pc:sldMk cId="728098386" sldId="1303"/>
            <ac:spMk id="13" creationId="{B45E6090-B17F-4C66-9698-08EF388AFCFD}"/>
          </ac:spMkLst>
        </pc:spChg>
      </pc:sldChg>
      <pc:sldChg chg="add del">
        <pc:chgData name="Rebecca Salles" userId="66a2db3d815e233f" providerId="LiveId" clId="{4564D9FB-F01E-44BE-8594-DD5A92BDF058}" dt="2020-12-07T17:41:18.586" v="3628" actId="2696"/>
        <pc:sldMkLst>
          <pc:docMk/>
          <pc:sldMk cId="3313872635" sldId="1303"/>
        </pc:sldMkLst>
      </pc:sldChg>
      <pc:sldChg chg="modSp add mod">
        <pc:chgData name="Rebecca Salles" userId="66a2db3d815e233f" providerId="LiveId" clId="{4564D9FB-F01E-44BE-8594-DD5A92BDF058}" dt="2020-12-07T17:55:31.449" v="3700" actId="6549"/>
        <pc:sldMkLst>
          <pc:docMk/>
          <pc:sldMk cId="3329525029" sldId="1305"/>
        </pc:sldMkLst>
        <pc:spChg chg="mod">
          <ac:chgData name="Rebecca Salles" userId="66a2db3d815e233f" providerId="LiveId" clId="{4564D9FB-F01E-44BE-8594-DD5A92BDF058}" dt="2020-12-07T17:55:31.449" v="3700" actId="6549"/>
          <ac:spMkLst>
            <pc:docMk/>
            <pc:sldMk cId="3329525029" sldId="1305"/>
            <ac:spMk id="11" creationId="{E4919AD2-0C09-4175-85CB-E5EA485074BD}"/>
          </ac:spMkLst>
        </pc:spChg>
      </pc:sldChg>
      <pc:sldChg chg="addSp modSp add mod ord modShow">
        <pc:chgData name="Rebecca Salles" userId="66a2db3d815e233f" providerId="LiveId" clId="{4564D9FB-F01E-44BE-8594-DD5A92BDF058}" dt="2020-12-08T14:11:18.614" v="6127" actId="14100"/>
        <pc:sldMkLst>
          <pc:docMk/>
          <pc:sldMk cId="2319961455" sldId="1307"/>
        </pc:sldMkLst>
        <pc:spChg chg="mod">
          <ac:chgData name="Rebecca Salles" userId="66a2db3d815e233f" providerId="LiveId" clId="{4564D9FB-F01E-44BE-8594-DD5A92BDF058}" dt="2020-12-08T14:10:57.922" v="6122" actId="1076"/>
          <ac:spMkLst>
            <pc:docMk/>
            <pc:sldMk cId="2319961455" sldId="1307"/>
            <ac:spMk id="7" creationId="{2787040F-58CC-4924-AB9B-2EB4737E68C1}"/>
          </ac:spMkLst>
        </pc:spChg>
        <pc:spChg chg="mod">
          <ac:chgData name="Rebecca Salles" userId="66a2db3d815e233f" providerId="LiveId" clId="{4564D9FB-F01E-44BE-8594-DD5A92BDF058}" dt="2020-12-07T17:56:16.456" v="3707" actId="20577"/>
          <ac:spMkLst>
            <pc:docMk/>
            <pc:sldMk cId="2319961455" sldId="1307"/>
            <ac:spMk id="13" creationId="{B45E6090-B17F-4C66-9698-08EF388AFCFD}"/>
          </ac:spMkLst>
        </pc:spChg>
        <pc:spChg chg="add mod">
          <ac:chgData name="Rebecca Salles" userId="66a2db3d815e233f" providerId="LiveId" clId="{4564D9FB-F01E-44BE-8594-DD5A92BDF058}" dt="2020-12-08T14:11:07.727" v="6123" actId="1076"/>
          <ac:spMkLst>
            <pc:docMk/>
            <pc:sldMk cId="2319961455" sldId="1307"/>
            <ac:spMk id="14" creationId="{8E5ACFD7-46B6-4502-A382-310C22821DA6}"/>
          </ac:spMkLst>
        </pc:spChg>
        <pc:picChg chg="mod">
          <ac:chgData name="Rebecca Salles" userId="66a2db3d815e233f" providerId="LiveId" clId="{4564D9FB-F01E-44BE-8594-DD5A92BDF058}" dt="2020-12-07T20:03:37.486" v="4043" actId="1035"/>
          <ac:picMkLst>
            <pc:docMk/>
            <pc:sldMk cId="2319961455" sldId="1307"/>
            <ac:picMk id="2" creationId="{E34F9438-20D5-48BA-9F7A-B54FF44C4749}"/>
          </ac:picMkLst>
        </pc:picChg>
        <pc:picChg chg="mod">
          <ac:chgData name="Rebecca Salles" userId="66a2db3d815e233f" providerId="LiveId" clId="{4564D9FB-F01E-44BE-8594-DD5A92BDF058}" dt="2020-12-07T20:03:37.486" v="4043" actId="1035"/>
          <ac:picMkLst>
            <pc:docMk/>
            <pc:sldMk cId="2319961455" sldId="1307"/>
            <ac:picMk id="4" creationId="{51F9E3AC-064E-4454-B24F-4FD2FB3757E8}"/>
          </ac:picMkLst>
        </pc:picChg>
        <pc:picChg chg="add mod">
          <ac:chgData name="Rebecca Salles" userId="66a2db3d815e233f" providerId="LiveId" clId="{4564D9FB-F01E-44BE-8594-DD5A92BDF058}" dt="2020-12-08T14:11:18.614" v="6127" actId="14100"/>
          <ac:picMkLst>
            <pc:docMk/>
            <pc:sldMk cId="2319961455" sldId="1307"/>
            <ac:picMk id="15" creationId="{31329D24-6770-436F-BECB-AB285C613F0F}"/>
          </ac:picMkLst>
        </pc:picChg>
      </pc:sldChg>
      <pc:sldChg chg="modSp add del mod">
        <pc:chgData name="Rebecca Salles" userId="66a2db3d815e233f" providerId="LiveId" clId="{4564D9FB-F01E-44BE-8594-DD5A92BDF058}" dt="2020-12-07T20:05:36.047" v="4085" actId="47"/>
        <pc:sldMkLst>
          <pc:docMk/>
          <pc:sldMk cId="1861862405" sldId="1310"/>
        </pc:sldMkLst>
        <pc:spChg chg="mod">
          <ac:chgData name="Rebecca Salles" userId="66a2db3d815e233f" providerId="LiveId" clId="{4564D9FB-F01E-44BE-8594-DD5A92BDF058}" dt="2020-12-07T17:44:27.941" v="3667" actId="27636"/>
          <ac:spMkLst>
            <pc:docMk/>
            <pc:sldMk cId="1861862405" sldId="1310"/>
            <ac:spMk id="11" creationId="{E4919AD2-0C09-4175-85CB-E5EA485074BD}"/>
          </ac:spMkLst>
        </pc:spChg>
      </pc:sldChg>
      <pc:sldChg chg="add del">
        <pc:chgData name="Rebecca Salles" userId="66a2db3d815e233f" providerId="LiveId" clId="{4564D9FB-F01E-44BE-8594-DD5A92BDF058}" dt="2020-12-07T17:41:18.586" v="3628" actId="2696"/>
        <pc:sldMkLst>
          <pc:docMk/>
          <pc:sldMk cId="2092818941" sldId="1310"/>
        </pc:sldMkLst>
      </pc:sldChg>
      <pc:sldChg chg="add del">
        <pc:chgData name="Rebecca Salles" userId="66a2db3d815e233f" providerId="LiveId" clId="{4564D9FB-F01E-44BE-8594-DD5A92BDF058}" dt="2020-12-07T20:03:01.587" v="3996" actId="47"/>
        <pc:sldMkLst>
          <pc:docMk/>
          <pc:sldMk cId="2038709506" sldId="1312"/>
        </pc:sldMkLst>
      </pc:sldChg>
      <pc:sldChg chg="modSp add mod ord">
        <pc:chgData name="Rebecca Salles" userId="66a2db3d815e233f" providerId="LiveId" clId="{4564D9FB-F01E-44BE-8594-DD5A92BDF058}" dt="2020-12-08T13:28:58.569" v="6030" actId="14100"/>
        <pc:sldMkLst>
          <pc:docMk/>
          <pc:sldMk cId="4147739574" sldId="1313"/>
        </pc:sldMkLst>
        <pc:spChg chg="mod">
          <ac:chgData name="Rebecca Salles" userId="66a2db3d815e233f" providerId="LiveId" clId="{4564D9FB-F01E-44BE-8594-DD5A92BDF058}" dt="2020-12-07T18:10:06.247" v="3733"/>
          <ac:spMkLst>
            <pc:docMk/>
            <pc:sldMk cId="4147739574" sldId="1313"/>
            <ac:spMk id="5" creationId="{569FAE8F-2D02-4788-B137-082698BA872D}"/>
          </ac:spMkLst>
        </pc:spChg>
        <pc:spChg chg="mod">
          <ac:chgData name="Rebecca Salles" userId="66a2db3d815e233f" providerId="LiveId" clId="{4564D9FB-F01E-44BE-8594-DD5A92BDF058}" dt="2020-12-08T13:28:51.250" v="6028" actId="20577"/>
          <ac:spMkLst>
            <pc:docMk/>
            <pc:sldMk cId="4147739574" sldId="1313"/>
            <ac:spMk id="8" creationId="{16998373-2445-4E4C-B7FF-AB275A654922}"/>
          </ac:spMkLst>
        </pc:spChg>
        <pc:picChg chg="mod">
          <ac:chgData name="Rebecca Salles" userId="66a2db3d815e233f" providerId="LiveId" clId="{4564D9FB-F01E-44BE-8594-DD5A92BDF058}" dt="2020-12-08T13:28:55.790" v="6029" actId="14100"/>
          <ac:picMkLst>
            <pc:docMk/>
            <pc:sldMk cId="4147739574" sldId="1313"/>
            <ac:picMk id="12" creationId="{E5F44648-E8DD-4CF3-B55A-6A9DF5CB44A4}"/>
          </ac:picMkLst>
        </pc:picChg>
        <pc:picChg chg="mod">
          <ac:chgData name="Rebecca Salles" userId="66a2db3d815e233f" providerId="LiveId" clId="{4564D9FB-F01E-44BE-8594-DD5A92BDF058}" dt="2020-12-08T13:28:58.569" v="6030" actId="14100"/>
          <ac:picMkLst>
            <pc:docMk/>
            <pc:sldMk cId="4147739574" sldId="1313"/>
            <ac:picMk id="13" creationId="{0682AB4A-3BA8-474D-A7B2-755D53A7E0E0}"/>
          </ac:picMkLst>
        </pc:picChg>
      </pc:sldChg>
      <pc:sldChg chg="modSp add mod ord modShow">
        <pc:chgData name="Rebecca Salles" userId="66a2db3d815e233f" providerId="LiveId" clId="{4564D9FB-F01E-44BE-8594-DD5A92BDF058}" dt="2020-12-07T20:02:23.518" v="3993"/>
        <pc:sldMkLst>
          <pc:docMk/>
          <pc:sldMk cId="917057110" sldId="1315"/>
        </pc:sldMkLst>
        <pc:spChg chg="mod">
          <ac:chgData name="Rebecca Salles" userId="66a2db3d815e233f" providerId="LiveId" clId="{4564D9FB-F01E-44BE-8594-DD5A92BDF058}" dt="2020-12-07T17:45:15.849" v="3684" actId="20577"/>
          <ac:spMkLst>
            <pc:docMk/>
            <pc:sldMk cId="917057110" sldId="1315"/>
            <ac:spMk id="11" creationId="{E4919AD2-0C09-4175-85CB-E5EA485074BD}"/>
          </ac:spMkLst>
        </pc:spChg>
      </pc:sldChg>
      <pc:sldChg chg="add del">
        <pc:chgData name="Rebecca Salles" userId="66a2db3d815e233f" providerId="LiveId" clId="{4564D9FB-F01E-44BE-8594-DD5A92BDF058}" dt="2020-12-07T17:41:18.586" v="3628" actId="2696"/>
        <pc:sldMkLst>
          <pc:docMk/>
          <pc:sldMk cId="3524922120" sldId="1315"/>
        </pc:sldMkLst>
      </pc:sldChg>
      <pc:sldChg chg="modSp add mod ord modShow">
        <pc:chgData name="Rebecca Salles" userId="66a2db3d815e233f" providerId="LiveId" clId="{4564D9FB-F01E-44BE-8594-DD5A92BDF058}" dt="2020-12-07T19:03:26.829" v="3792"/>
        <pc:sldMkLst>
          <pc:docMk/>
          <pc:sldMk cId="1696244087" sldId="1316"/>
        </pc:sldMkLst>
        <pc:spChg chg="mod">
          <ac:chgData name="Rebecca Salles" userId="66a2db3d815e233f" providerId="LiveId" clId="{4564D9FB-F01E-44BE-8594-DD5A92BDF058}" dt="2020-12-07T17:45:18.305" v="3686" actId="20577"/>
          <ac:spMkLst>
            <pc:docMk/>
            <pc:sldMk cId="1696244087" sldId="1316"/>
            <ac:spMk id="11" creationId="{E4919AD2-0C09-4175-85CB-E5EA485074BD}"/>
          </ac:spMkLst>
        </pc:spChg>
      </pc:sldChg>
      <pc:sldChg chg="add del">
        <pc:chgData name="Rebecca Salles" userId="66a2db3d815e233f" providerId="LiveId" clId="{4564D9FB-F01E-44BE-8594-DD5A92BDF058}" dt="2020-12-07T17:41:18.586" v="3628" actId="2696"/>
        <pc:sldMkLst>
          <pc:docMk/>
          <pc:sldMk cId="3894414845" sldId="1316"/>
        </pc:sldMkLst>
      </pc:sldChg>
      <pc:sldChg chg="add del">
        <pc:chgData name="Rebecca Salles" userId="66a2db3d815e233f" providerId="LiveId" clId="{4564D9FB-F01E-44BE-8594-DD5A92BDF058}" dt="2020-12-07T17:41:18.586" v="3628" actId="2696"/>
        <pc:sldMkLst>
          <pc:docMk/>
          <pc:sldMk cId="2515364771" sldId="1317"/>
        </pc:sldMkLst>
      </pc:sldChg>
      <pc:sldChg chg="addSp modSp add mod">
        <pc:chgData name="Rebecca Salles" userId="66a2db3d815e233f" providerId="LiveId" clId="{4564D9FB-F01E-44BE-8594-DD5A92BDF058}" dt="2020-12-07T20:29:56.556" v="4335" actId="207"/>
        <pc:sldMkLst>
          <pc:docMk/>
          <pc:sldMk cId="3997981558" sldId="1317"/>
        </pc:sldMkLst>
        <pc:spChg chg="add mod ord">
          <ac:chgData name="Rebecca Salles" userId="66a2db3d815e233f" providerId="LiveId" clId="{4564D9FB-F01E-44BE-8594-DD5A92BDF058}" dt="2020-12-07T20:29:56.556" v="4335" actId="207"/>
          <ac:spMkLst>
            <pc:docMk/>
            <pc:sldMk cId="3997981558" sldId="1317"/>
            <ac:spMk id="3" creationId="{43FC1A54-9053-49CF-9AD6-1A59E03EC721}"/>
          </ac:spMkLst>
        </pc:spChg>
        <pc:spChg chg="mod">
          <ac:chgData name="Rebecca Salles" userId="66a2db3d815e233f" providerId="LiveId" clId="{4564D9FB-F01E-44BE-8594-DD5A92BDF058}" dt="2020-12-07T17:45:21.274" v="3688" actId="20577"/>
          <ac:spMkLst>
            <pc:docMk/>
            <pc:sldMk cId="3997981558" sldId="1317"/>
            <ac:spMk id="11" creationId="{E4919AD2-0C09-4175-85CB-E5EA485074BD}"/>
          </ac:spMkLst>
        </pc:spChg>
        <pc:graphicFrameChg chg="mod">
          <ac:chgData name="Rebecca Salles" userId="66a2db3d815e233f" providerId="LiveId" clId="{4564D9FB-F01E-44BE-8594-DD5A92BDF058}" dt="2020-12-07T20:28:32.373" v="4328" actId="13782"/>
          <ac:graphicFrameMkLst>
            <pc:docMk/>
            <pc:sldMk cId="3997981558" sldId="1317"/>
            <ac:graphicFrameMk id="2" creationId="{85D99597-246B-459F-A9C6-2AF23312F003}"/>
          </ac:graphicFrameMkLst>
        </pc:graphicFrameChg>
      </pc:sldChg>
      <pc:sldChg chg="add del">
        <pc:chgData name="Rebecca Salles" userId="66a2db3d815e233f" providerId="LiveId" clId="{4564D9FB-F01E-44BE-8594-DD5A92BDF058}" dt="2020-12-07T17:41:18.586" v="3628" actId="2696"/>
        <pc:sldMkLst>
          <pc:docMk/>
          <pc:sldMk cId="1111622775" sldId="1318"/>
        </pc:sldMkLst>
      </pc:sldChg>
      <pc:sldChg chg="modSp add mod">
        <pc:chgData name="Rebecca Salles" userId="66a2db3d815e233f" providerId="LiveId" clId="{4564D9FB-F01E-44BE-8594-DD5A92BDF058}" dt="2020-12-07T17:45:26.061" v="3692" actId="20577"/>
        <pc:sldMkLst>
          <pc:docMk/>
          <pc:sldMk cId="4072987638" sldId="1318"/>
        </pc:sldMkLst>
        <pc:spChg chg="mod">
          <ac:chgData name="Rebecca Salles" userId="66a2db3d815e233f" providerId="LiveId" clId="{4564D9FB-F01E-44BE-8594-DD5A92BDF058}" dt="2020-12-07T17:45:26.061" v="3692" actId="20577"/>
          <ac:spMkLst>
            <pc:docMk/>
            <pc:sldMk cId="4072987638" sldId="1318"/>
            <ac:spMk id="11" creationId="{E4919AD2-0C09-4175-85CB-E5EA485074BD}"/>
          </ac:spMkLst>
        </pc:spChg>
      </pc:sldChg>
      <pc:sldChg chg="modSp add mod ord">
        <pc:chgData name="Rebecca Salles" userId="66a2db3d815e233f" providerId="LiveId" clId="{4564D9FB-F01E-44BE-8594-DD5A92BDF058}" dt="2020-12-07T18:09:54.248" v="3730" actId="20577"/>
        <pc:sldMkLst>
          <pc:docMk/>
          <pc:sldMk cId="207681511" sldId="1319"/>
        </pc:sldMkLst>
        <pc:spChg chg="mod">
          <ac:chgData name="Rebecca Salles" userId="66a2db3d815e233f" providerId="LiveId" clId="{4564D9FB-F01E-44BE-8594-DD5A92BDF058}" dt="2020-12-07T18:09:54.248" v="3730" actId="20577"/>
          <ac:spMkLst>
            <pc:docMk/>
            <pc:sldMk cId="207681511" sldId="1319"/>
            <ac:spMk id="11" creationId="{E4919AD2-0C09-4175-85CB-E5EA485074BD}"/>
          </ac:spMkLst>
        </pc:spChg>
      </pc:sldChg>
      <pc:sldChg chg="add del">
        <pc:chgData name="Rebecca Salles" userId="66a2db3d815e233f" providerId="LiveId" clId="{4564D9FB-F01E-44BE-8594-DD5A92BDF058}" dt="2020-12-07T18:47:13.212" v="3758" actId="47"/>
        <pc:sldMkLst>
          <pc:docMk/>
          <pc:sldMk cId="2736126999" sldId="1320"/>
        </pc:sldMkLst>
      </pc:sldChg>
      <pc:sldChg chg="add del">
        <pc:chgData name="Rebecca Salles" userId="66a2db3d815e233f" providerId="LiveId" clId="{4564D9FB-F01E-44BE-8594-DD5A92BDF058}" dt="2020-12-07T18:47:13.212" v="3758" actId="47"/>
        <pc:sldMkLst>
          <pc:docMk/>
          <pc:sldMk cId="63416016" sldId="1321"/>
        </pc:sldMkLst>
      </pc:sldChg>
      <pc:sldChg chg="add del">
        <pc:chgData name="Rebecca Salles" userId="66a2db3d815e233f" providerId="LiveId" clId="{4564D9FB-F01E-44BE-8594-DD5A92BDF058}" dt="2020-12-07T18:47:13.212" v="3758" actId="47"/>
        <pc:sldMkLst>
          <pc:docMk/>
          <pc:sldMk cId="1541348245" sldId="1322"/>
        </pc:sldMkLst>
      </pc:sldChg>
      <pc:sldChg chg="modSp add mod ord modShow">
        <pc:chgData name="Rebecca Salles" userId="66a2db3d815e233f" providerId="LiveId" clId="{4564D9FB-F01E-44BE-8594-DD5A92BDF058}" dt="2020-12-07T20:13:57.732" v="4156" actId="20577"/>
        <pc:sldMkLst>
          <pc:docMk/>
          <pc:sldMk cId="1316826180" sldId="1323"/>
        </pc:sldMkLst>
        <pc:spChg chg="mod">
          <ac:chgData name="Rebecca Salles" userId="66a2db3d815e233f" providerId="LiveId" clId="{4564D9FB-F01E-44BE-8594-DD5A92BDF058}" dt="2020-12-07T20:13:57.732" v="4156" actId="20577"/>
          <ac:spMkLst>
            <pc:docMk/>
            <pc:sldMk cId="1316826180" sldId="1323"/>
            <ac:spMk id="11" creationId="{E4919AD2-0C09-4175-85CB-E5EA485074BD}"/>
          </ac:spMkLst>
        </pc:spChg>
      </pc:sldChg>
      <pc:sldChg chg="modSp add mod ord modShow">
        <pc:chgData name="Rebecca Salles" userId="66a2db3d815e233f" providerId="LiveId" clId="{4564D9FB-F01E-44BE-8594-DD5A92BDF058}" dt="2020-12-07T20:15:10.947" v="4167"/>
        <pc:sldMkLst>
          <pc:docMk/>
          <pc:sldMk cId="604386814" sldId="1324"/>
        </pc:sldMkLst>
        <pc:spChg chg="mod">
          <ac:chgData name="Rebecca Salles" userId="66a2db3d815e233f" providerId="LiveId" clId="{4564D9FB-F01E-44BE-8594-DD5A92BDF058}" dt="2020-12-07T17:56:11.049" v="3705" actId="20577"/>
          <ac:spMkLst>
            <pc:docMk/>
            <pc:sldMk cId="604386814" sldId="1324"/>
            <ac:spMk id="11" creationId="{E4919AD2-0C09-4175-85CB-E5EA485074BD}"/>
          </ac:spMkLst>
        </pc:spChg>
      </pc:sldChg>
      <pc:sldChg chg="modSp add mod ord modShow">
        <pc:chgData name="Rebecca Salles" userId="66a2db3d815e233f" providerId="LiveId" clId="{4564D9FB-F01E-44BE-8594-DD5A92BDF058}" dt="2020-12-07T20:15:10.947" v="4167"/>
        <pc:sldMkLst>
          <pc:docMk/>
          <pc:sldMk cId="2142859452" sldId="1325"/>
        </pc:sldMkLst>
        <pc:spChg chg="mod">
          <ac:chgData name="Rebecca Salles" userId="66a2db3d815e233f" providerId="LiveId" clId="{4564D9FB-F01E-44BE-8594-DD5A92BDF058}" dt="2020-12-07T17:56:13.840" v="3706" actId="20577"/>
          <ac:spMkLst>
            <pc:docMk/>
            <pc:sldMk cId="2142859452" sldId="1325"/>
            <ac:spMk id="13" creationId="{B45E6090-B17F-4C66-9698-08EF388AFCFD}"/>
          </ac:spMkLst>
        </pc:spChg>
      </pc:sldChg>
      <pc:sldChg chg="add del">
        <pc:chgData name="Rebecca Salles" userId="66a2db3d815e233f" providerId="LiveId" clId="{4564D9FB-F01E-44BE-8594-DD5A92BDF058}" dt="2020-12-07T17:40:09.941" v="3623" actId="2696"/>
        <pc:sldMkLst>
          <pc:docMk/>
          <pc:sldMk cId="600704613" sldId="1326"/>
        </pc:sldMkLst>
      </pc:sldChg>
      <pc:sldChg chg="add">
        <pc:chgData name="Rebecca Salles" userId="66a2db3d815e233f" providerId="LiveId" clId="{4564D9FB-F01E-44BE-8594-DD5A92BDF058}" dt="2020-12-07T17:40:39" v="3625"/>
        <pc:sldMkLst>
          <pc:docMk/>
          <pc:sldMk cId="1626790816" sldId="1326"/>
        </pc:sldMkLst>
      </pc:sldChg>
      <pc:sldChg chg="addSp delSp modSp add del mod">
        <pc:chgData name="Rebecca Salles" userId="66a2db3d815e233f" providerId="LiveId" clId="{4564D9FB-F01E-44BE-8594-DD5A92BDF058}" dt="2020-12-07T20:23:26.596" v="4256" actId="47"/>
        <pc:sldMkLst>
          <pc:docMk/>
          <pc:sldMk cId="1695998618" sldId="1327"/>
        </pc:sldMkLst>
        <pc:spChg chg="add del mod">
          <ac:chgData name="Rebecca Salles" userId="66a2db3d815e233f" providerId="LiveId" clId="{4564D9FB-F01E-44BE-8594-DD5A92BDF058}" dt="2020-12-07T20:20:09.532" v="4193" actId="1076"/>
          <ac:spMkLst>
            <pc:docMk/>
            <pc:sldMk cId="1695998618" sldId="1327"/>
            <ac:spMk id="7" creationId="{3DF18201-236B-4920-9163-B43504B12733}"/>
          </ac:spMkLst>
        </pc:spChg>
        <pc:spChg chg="add del mod">
          <ac:chgData name="Rebecca Salles" userId="66a2db3d815e233f" providerId="LiveId" clId="{4564D9FB-F01E-44BE-8594-DD5A92BDF058}" dt="2020-12-07T20:21:32.304" v="4203" actId="21"/>
          <ac:spMkLst>
            <pc:docMk/>
            <pc:sldMk cId="1695998618" sldId="1327"/>
            <ac:spMk id="8" creationId="{A8F932F0-1F76-45F2-87D2-35C8F4C6422F}"/>
          </ac:spMkLst>
        </pc:spChg>
        <pc:spChg chg="mod">
          <ac:chgData name="Rebecca Salles" userId="66a2db3d815e233f" providerId="LiveId" clId="{4564D9FB-F01E-44BE-8594-DD5A92BDF058}" dt="2020-12-07T20:18:55.350" v="4180"/>
          <ac:spMkLst>
            <pc:docMk/>
            <pc:sldMk cId="1695998618" sldId="1327"/>
            <ac:spMk id="14" creationId="{C580F6D4-B689-4FC8-AD85-DA2E6A70026C}"/>
          </ac:spMkLst>
        </pc:spChg>
        <pc:spChg chg="add del mod">
          <ac:chgData name="Rebecca Salles" userId="66a2db3d815e233f" providerId="LiveId" clId="{4564D9FB-F01E-44BE-8594-DD5A92BDF058}" dt="2020-12-07T20:21:32.304" v="4203" actId="21"/>
          <ac:spMkLst>
            <pc:docMk/>
            <pc:sldMk cId="1695998618" sldId="1327"/>
            <ac:spMk id="15" creationId="{8019193B-6FC1-43FF-9776-25C744720372}"/>
          </ac:spMkLst>
        </pc:spChg>
        <pc:spChg chg="add del mod">
          <ac:chgData name="Rebecca Salles" userId="66a2db3d815e233f" providerId="LiveId" clId="{4564D9FB-F01E-44BE-8594-DD5A92BDF058}" dt="2020-12-07T20:19:28.117" v="4181" actId="21"/>
          <ac:spMkLst>
            <pc:docMk/>
            <pc:sldMk cId="1695998618" sldId="1327"/>
            <ac:spMk id="18" creationId="{E284CFBD-05F9-4142-BBE4-0372110599F4}"/>
          </ac:spMkLst>
        </pc:spChg>
        <pc:grpChg chg="add del mod">
          <ac:chgData name="Rebecca Salles" userId="66a2db3d815e233f" providerId="LiveId" clId="{4564D9FB-F01E-44BE-8594-DD5A92BDF058}" dt="2020-12-07T20:19:28.117" v="4181" actId="21"/>
          <ac:grpSpMkLst>
            <pc:docMk/>
            <pc:sldMk cId="1695998618" sldId="1327"/>
            <ac:grpSpMk id="10" creationId="{F64BF9FB-3B9E-46EB-BCC5-0F237F8A980D}"/>
          </ac:grpSpMkLst>
        </pc:grpChg>
        <pc:graphicFrameChg chg="del">
          <ac:chgData name="Rebecca Salles" userId="66a2db3d815e233f" providerId="LiveId" clId="{4564D9FB-F01E-44BE-8594-DD5A92BDF058}" dt="2020-12-07T20:18:54.940" v="4179" actId="478"/>
          <ac:graphicFrameMkLst>
            <pc:docMk/>
            <pc:sldMk cId="1695998618" sldId="1327"/>
            <ac:graphicFrameMk id="2" creationId="{B7C355CC-C07D-43D2-9D11-67F64B6D755B}"/>
          </ac:graphicFrameMkLst>
        </pc:graphicFrameChg>
        <pc:graphicFrameChg chg="mod">
          <ac:chgData name="Rebecca Salles" userId="66a2db3d815e233f" providerId="LiveId" clId="{4564D9FB-F01E-44BE-8594-DD5A92BDF058}" dt="2020-12-07T20:18:55.350" v="4180"/>
          <ac:graphicFrameMkLst>
            <pc:docMk/>
            <pc:sldMk cId="1695998618" sldId="1327"/>
            <ac:graphicFrameMk id="11" creationId="{12EF90CD-F424-4919-A4CC-CF5A7413FA23}"/>
          </ac:graphicFrameMkLst>
        </pc:graphicFrameChg>
        <pc:picChg chg="add del mod">
          <ac:chgData name="Rebecca Salles" userId="66a2db3d815e233f" providerId="LiveId" clId="{4564D9FB-F01E-44BE-8594-DD5A92BDF058}" dt="2020-12-07T20:21:32.304" v="4203" actId="21"/>
          <ac:picMkLst>
            <pc:docMk/>
            <pc:sldMk cId="1695998618" sldId="1327"/>
            <ac:picMk id="3" creationId="{BE9E32E9-920F-4B09-96DA-3A92514307B8}"/>
          </ac:picMkLst>
        </pc:picChg>
        <pc:picChg chg="add del mod">
          <ac:chgData name="Rebecca Salles" userId="66a2db3d815e233f" providerId="LiveId" clId="{4564D9FB-F01E-44BE-8594-DD5A92BDF058}" dt="2020-12-07T20:21:32.304" v="4203" actId="21"/>
          <ac:picMkLst>
            <pc:docMk/>
            <pc:sldMk cId="1695998618" sldId="1327"/>
            <ac:picMk id="16" creationId="{4C2D22A9-D82F-45B6-897C-82622F04A6FF}"/>
          </ac:picMkLst>
        </pc:picChg>
        <pc:cxnChg chg="add del mod">
          <ac:chgData name="Rebecca Salles" userId="66a2db3d815e233f" providerId="LiveId" clId="{4564D9FB-F01E-44BE-8594-DD5A92BDF058}" dt="2020-12-07T20:21:32.304" v="4203" actId="21"/>
          <ac:cxnSpMkLst>
            <pc:docMk/>
            <pc:sldMk cId="1695998618" sldId="1327"/>
            <ac:cxnSpMk id="17" creationId="{4766064E-EBF9-43A3-8D44-79C8E96CC29E}"/>
          </ac:cxnSpMkLst>
        </pc:cxnChg>
      </pc:sldChg>
      <pc:sldChg chg="add del">
        <pc:chgData name="Rebecca Salles" userId="66a2db3d815e233f" providerId="LiveId" clId="{4564D9FB-F01E-44BE-8594-DD5A92BDF058}" dt="2020-12-07T17:54:02.395" v="3697" actId="47"/>
        <pc:sldMkLst>
          <pc:docMk/>
          <pc:sldMk cId="2765763606" sldId="1327"/>
        </pc:sldMkLst>
      </pc:sldChg>
      <pc:sldChg chg="addSp delSp modSp add del mod ord modShow">
        <pc:chgData name="Rebecca Salles" userId="66a2db3d815e233f" providerId="LiveId" clId="{4564D9FB-F01E-44BE-8594-DD5A92BDF058}" dt="2020-12-08T18:51:49.565" v="11660" actId="47"/>
        <pc:sldMkLst>
          <pc:docMk/>
          <pc:sldMk cId="2990041956" sldId="1328"/>
        </pc:sldMkLst>
        <pc:spChg chg="add mod">
          <ac:chgData name="Rebecca Salles" userId="66a2db3d815e233f" providerId="LiveId" clId="{4564D9FB-F01E-44BE-8594-DD5A92BDF058}" dt="2020-12-07T22:09:28.565" v="5441" actId="20577"/>
          <ac:spMkLst>
            <pc:docMk/>
            <pc:sldMk cId="2990041956" sldId="1328"/>
            <ac:spMk id="7" creationId="{85B41EF4-8FCE-4766-BB6E-2DE90C0F399A}"/>
          </ac:spMkLst>
        </pc:spChg>
        <pc:spChg chg="add del mod">
          <ac:chgData name="Rebecca Salles" userId="66a2db3d815e233f" providerId="LiveId" clId="{4564D9FB-F01E-44BE-8594-DD5A92BDF058}" dt="2020-12-07T21:20:32.642" v="4745"/>
          <ac:spMkLst>
            <pc:docMk/>
            <pc:sldMk cId="2990041956" sldId="1328"/>
            <ac:spMk id="8" creationId="{36FCAF71-0371-49F6-928A-2B9CC0F45746}"/>
          </ac:spMkLst>
        </pc:spChg>
        <pc:spChg chg="mod">
          <ac:chgData name="Rebecca Salles" userId="66a2db3d815e233f" providerId="LiveId" clId="{4564D9FB-F01E-44BE-8594-DD5A92BDF058}" dt="2020-12-07T20:36:04.481" v="4345" actId="20577"/>
          <ac:spMkLst>
            <pc:docMk/>
            <pc:sldMk cId="2990041956" sldId="1328"/>
            <ac:spMk id="13" creationId="{B45E6090-B17F-4C66-9698-08EF388AFCFD}"/>
          </ac:spMkLst>
        </pc:spChg>
        <pc:spChg chg="add del mod">
          <ac:chgData name="Rebecca Salles" userId="66a2db3d815e233f" providerId="LiveId" clId="{4564D9FB-F01E-44BE-8594-DD5A92BDF058}" dt="2020-12-07T20:50:44.742" v="4498" actId="478"/>
          <ac:spMkLst>
            <pc:docMk/>
            <pc:sldMk cId="2990041956" sldId="1328"/>
            <ac:spMk id="15" creationId="{6280031F-22B3-4D3B-A084-A99AFE263ABE}"/>
          </ac:spMkLst>
        </pc:spChg>
        <pc:spChg chg="add del mod">
          <ac:chgData name="Rebecca Salles" userId="66a2db3d815e233f" providerId="LiveId" clId="{4564D9FB-F01E-44BE-8594-DD5A92BDF058}" dt="2020-12-07T21:19:45.121" v="4725" actId="478"/>
          <ac:spMkLst>
            <pc:docMk/>
            <pc:sldMk cId="2990041956" sldId="1328"/>
            <ac:spMk id="16" creationId="{31601053-62D8-4BA5-BACF-EB660B02EDF2}"/>
          </ac:spMkLst>
        </pc:spChg>
        <pc:spChg chg="mod">
          <ac:chgData name="Rebecca Salles" userId="66a2db3d815e233f" providerId="LiveId" clId="{4564D9FB-F01E-44BE-8594-DD5A92BDF058}" dt="2020-12-07T21:34:04.690" v="4791"/>
          <ac:spMkLst>
            <pc:docMk/>
            <pc:sldMk cId="2990041956" sldId="1328"/>
            <ac:spMk id="22" creationId="{A5045684-C887-4823-B2B0-8374624303E5}"/>
          </ac:spMkLst>
        </pc:spChg>
        <pc:spChg chg="mod">
          <ac:chgData name="Rebecca Salles" userId="66a2db3d815e233f" providerId="LiveId" clId="{4564D9FB-F01E-44BE-8594-DD5A92BDF058}" dt="2020-12-07T21:34:04.690" v="4791"/>
          <ac:spMkLst>
            <pc:docMk/>
            <pc:sldMk cId="2990041956" sldId="1328"/>
            <ac:spMk id="23" creationId="{DA650D87-FF99-492D-A078-3D9A60430854}"/>
          </ac:spMkLst>
        </pc:spChg>
        <pc:spChg chg="mod">
          <ac:chgData name="Rebecca Salles" userId="66a2db3d815e233f" providerId="LiveId" clId="{4564D9FB-F01E-44BE-8594-DD5A92BDF058}" dt="2020-12-07T21:34:04.690" v="4791"/>
          <ac:spMkLst>
            <pc:docMk/>
            <pc:sldMk cId="2990041956" sldId="1328"/>
            <ac:spMk id="24" creationId="{5C503E4B-1F0A-43FE-8C92-C18AEFC5756C}"/>
          </ac:spMkLst>
        </pc:spChg>
        <pc:spChg chg="mod">
          <ac:chgData name="Rebecca Salles" userId="66a2db3d815e233f" providerId="LiveId" clId="{4564D9FB-F01E-44BE-8594-DD5A92BDF058}" dt="2020-12-07T21:34:04.690" v="4791"/>
          <ac:spMkLst>
            <pc:docMk/>
            <pc:sldMk cId="2990041956" sldId="1328"/>
            <ac:spMk id="25" creationId="{1A8F858D-BF6C-445E-9E32-76C2ACFC5314}"/>
          </ac:spMkLst>
        </pc:spChg>
        <pc:spChg chg="mod">
          <ac:chgData name="Rebecca Salles" userId="66a2db3d815e233f" providerId="LiveId" clId="{4564D9FB-F01E-44BE-8594-DD5A92BDF058}" dt="2020-12-07T21:34:04.690" v="4791"/>
          <ac:spMkLst>
            <pc:docMk/>
            <pc:sldMk cId="2990041956" sldId="1328"/>
            <ac:spMk id="26" creationId="{49F68FEB-748E-462E-8048-8D155838DFFB}"/>
          </ac:spMkLst>
        </pc:spChg>
        <pc:spChg chg="mod">
          <ac:chgData name="Rebecca Salles" userId="66a2db3d815e233f" providerId="LiveId" clId="{4564D9FB-F01E-44BE-8594-DD5A92BDF058}" dt="2020-12-07T21:34:48.632" v="4801" actId="478"/>
          <ac:spMkLst>
            <pc:docMk/>
            <pc:sldMk cId="2990041956" sldId="1328"/>
            <ac:spMk id="33" creationId="{65492836-331C-4DD1-BE03-BD3025C022EE}"/>
          </ac:spMkLst>
        </pc:spChg>
        <pc:spChg chg="mod">
          <ac:chgData name="Rebecca Salles" userId="66a2db3d815e233f" providerId="LiveId" clId="{4564D9FB-F01E-44BE-8594-DD5A92BDF058}" dt="2020-12-07T21:42:57.817" v="4938" actId="14100"/>
          <ac:spMkLst>
            <pc:docMk/>
            <pc:sldMk cId="2990041956" sldId="1328"/>
            <ac:spMk id="34" creationId="{B6A2879B-BD29-4427-A148-3DBF11374314}"/>
          </ac:spMkLst>
        </pc:spChg>
        <pc:spChg chg="del mod">
          <ac:chgData name="Rebecca Salles" userId="66a2db3d815e233f" providerId="LiveId" clId="{4564D9FB-F01E-44BE-8594-DD5A92BDF058}" dt="2020-12-07T21:42:47.752" v="4931" actId="478"/>
          <ac:spMkLst>
            <pc:docMk/>
            <pc:sldMk cId="2990041956" sldId="1328"/>
            <ac:spMk id="35" creationId="{14D6A8B6-1F84-4434-BAE7-9D0350C36F4E}"/>
          </ac:spMkLst>
        </pc:spChg>
        <pc:spChg chg="del mod">
          <ac:chgData name="Rebecca Salles" userId="66a2db3d815e233f" providerId="LiveId" clId="{4564D9FB-F01E-44BE-8594-DD5A92BDF058}" dt="2020-12-07T21:42:54.376" v="4937" actId="478"/>
          <ac:spMkLst>
            <pc:docMk/>
            <pc:sldMk cId="2990041956" sldId="1328"/>
            <ac:spMk id="36" creationId="{35B0A3F3-CA18-486B-8CE0-6493A5EF7B51}"/>
          </ac:spMkLst>
        </pc:spChg>
        <pc:spChg chg="mod">
          <ac:chgData name="Rebecca Salles" userId="66a2db3d815e233f" providerId="LiveId" clId="{4564D9FB-F01E-44BE-8594-DD5A92BDF058}" dt="2020-12-07T21:43:04.359" v="4957" actId="1038"/>
          <ac:spMkLst>
            <pc:docMk/>
            <pc:sldMk cId="2990041956" sldId="1328"/>
            <ac:spMk id="37" creationId="{20C821CF-DE1A-4FBA-977B-2586F9FF740F}"/>
          </ac:spMkLst>
        </pc:spChg>
        <pc:spChg chg="add mod ord">
          <ac:chgData name="Rebecca Salles" userId="66a2db3d815e233f" providerId="LiveId" clId="{4564D9FB-F01E-44BE-8594-DD5A92BDF058}" dt="2020-12-07T21:43:26.925" v="4958" actId="164"/>
          <ac:spMkLst>
            <pc:docMk/>
            <pc:sldMk cId="2990041956" sldId="1328"/>
            <ac:spMk id="41" creationId="{9D455D4C-5E45-469A-8760-2D129F33A8EC}"/>
          </ac:spMkLst>
        </pc:spChg>
        <pc:spChg chg="add mod ord">
          <ac:chgData name="Rebecca Salles" userId="66a2db3d815e233f" providerId="LiveId" clId="{4564D9FB-F01E-44BE-8594-DD5A92BDF058}" dt="2020-12-07T21:43:26.925" v="4958" actId="164"/>
          <ac:spMkLst>
            <pc:docMk/>
            <pc:sldMk cId="2990041956" sldId="1328"/>
            <ac:spMk id="42" creationId="{77692C5C-979D-4A64-B320-F0CB256CC900}"/>
          </ac:spMkLst>
        </pc:spChg>
        <pc:spChg chg="add mod ord">
          <ac:chgData name="Rebecca Salles" userId="66a2db3d815e233f" providerId="LiveId" clId="{4564D9FB-F01E-44BE-8594-DD5A92BDF058}" dt="2020-12-07T21:43:26.925" v="4958" actId="164"/>
          <ac:spMkLst>
            <pc:docMk/>
            <pc:sldMk cId="2990041956" sldId="1328"/>
            <ac:spMk id="43" creationId="{06A7D957-7FCB-444E-BA01-BD4AEDD08410}"/>
          </ac:spMkLst>
        </pc:spChg>
        <pc:spChg chg="mod">
          <ac:chgData name="Rebecca Salles" userId="66a2db3d815e233f" providerId="LiveId" clId="{4564D9FB-F01E-44BE-8594-DD5A92BDF058}" dt="2020-12-07T21:44:26.104" v="4971"/>
          <ac:spMkLst>
            <pc:docMk/>
            <pc:sldMk cId="2990041956" sldId="1328"/>
            <ac:spMk id="51" creationId="{336E37E6-330D-44E1-A06F-A6087FBDA78B}"/>
          </ac:spMkLst>
        </pc:spChg>
        <pc:spChg chg="mod">
          <ac:chgData name="Rebecca Salles" userId="66a2db3d815e233f" providerId="LiveId" clId="{4564D9FB-F01E-44BE-8594-DD5A92BDF058}" dt="2020-12-07T21:44:26.104" v="4971"/>
          <ac:spMkLst>
            <pc:docMk/>
            <pc:sldMk cId="2990041956" sldId="1328"/>
            <ac:spMk id="52" creationId="{6BF3EF98-7479-4753-BD5E-BDBCB632C161}"/>
          </ac:spMkLst>
        </pc:spChg>
        <pc:spChg chg="mod">
          <ac:chgData name="Rebecca Salles" userId="66a2db3d815e233f" providerId="LiveId" clId="{4564D9FB-F01E-44BE-8594-DD5A92BDF058}" dt="2020-12-07T21:44:26.104" v="4971"/>
          <ac:spMkLst>
            <pc:docMk/>
            <pc:sldMk cId="2990041956" sldId="1328"/>
            <ac:spMk id="53" creationId="{03E0DBF7-7FA2-40D3-B7B9-89D66B5DF887}"/>
          </ac:spMkLst>
        </pc:spChg>
        <pc:spChg chg="mod">
          <ac:chgData name="Rebecca Salles" userId="66a2db3d815e233f" providerId="LiveId" clId="{4564D9FB-F01E-44BE-8594-DD5A92BDF058}" dt="2020-12-07T21:44:26.104" v="4971"/>
          <ac:spMkLst>
            <pc:docMk/>
            <pc:sldMk cId="2990041956" sldId="1328"/>
            <ac:spMk id="54" creationId="{027F5F67-7045-430A-907E-656B46A3E6AB}"/>
          </ac:spMkLst>
        </pc:spChg>
        <pc:spChg chg="mod">
          <ac:chgData name="Rebecca Salles" userId="66a2db3d815e233f" providerId="LiveId" clId="{4564D9FB-F01E-44BE-8594-DD5A92BDF058}" dt="2020-12-07T21:44:26.104" v="4971"/>
          <ac:spMkLst>
            <pc:docMk/>
            <pc:sldMk cId="2990041956" sldId="1328"/>
            <ac:spMk id="55" creationId="{4AF05E96-A8D2-4359-83C8-CC017F38D916}"/>
          </ac:spMkLst>
        </pc:spChg>
        <pc:grpChg chg="add del mod">
          <ac:chgData name="Rebecca Salles" userId="66a2db3d815e233f" providerId="LiveId" clId="{4564D9FB-F01E-44BE-8594-DD5A92BDF058}" dt="2020-12-07T21:34:09.057" v="4792"/>
          <ac:grpSpMkLst>
            <pc:docMk/>
            <pc:sldMk cId="2990041956" sldId="1328"/>
            <ac:grpSpMk id="17" creationId="{8299876C-AD4F-4889-B4B9-6502465C4528}"/>
          </ac:grpSpMkLst>
        </pc:grpChg>
        <pc:grpChg chg="mod">
          <ac:chgData name="Rebecca Salles" userId="66a2db3d815e233f" providerId="LiveId" clId="{4564D9FB-F01E-44BE-8594-DD5A92BDF058}" dt="2020-12-07T21:34:04.690" v="4791"/>
          <ac:grpSpMkLst>
            <pc:docMk/>
            <pc:sldMk cId="2990041956" sldId="1328"/>
            <ac:grpSpMk id="19" creationId="{646A69FC-17E6-412B-B02F-444DDACE7223}"/>
          </ac:grpSpMkLst>
        </pc:grpChg>
        <pc:grpChg chg="add mod">
          <ac:chgData name="Rebecca Salles" userId="66a2db3d815e233f" providerId="LiveId" clId="{4564D9FB-F01E-44BE-8594-DD5A92BDF058}" dt="2020-12-07T21:43:26.925" v="4958" actId="164"/>
          <ac:grpSpMkLst>
            <pc:docMk/>
            <pc:sldMk cId="2990041956" sldId="1328"/>
            <ac:grpSpMk id="28" creationId="{979E3602-90B6-444D-8E8B-336F909F111B}"/>
          </ac:grpSpMkLst>
        </pc:grpChg>
        <pc:grpChg chg="mod">
          <ac:chgData name="Rebecca Salles" userId="66a2db3d815e233f" providerId="LiveId" clId="{4564D9FB-F01E-44BE-8594-DD5A92BDF058}" dt="2020-12-07T21:34:48.632" v="4801" actId="478"/>
          <ac:grpSpMkLst>
            <pc:docMk/>
            <pc:sldMk cId="2990041956" sldId="1328"/>
            <ac:grpSpMk id="30" creationId="{425D6B27-1257-477B-BAEB-0DF6672A2FBF}"/>
          </ac:grpSpMkLst>
        </pc:grpChg>
        <pc:grpChg chg="add del mod">
          <ac:chgData name="Rebecca Salles" userId="66a2db3d815e233f" providerId="LiveId" clId="{4564D9FB-F01E-44BE-8594-DD5A92BDF058}" dt="2020-12-07T21:43:47.387" v="4960" actId="21"/>
          <ac:grpSpMkLst>
            <pc:docMk/>
            <pc:sldMk cId="2990041956" sldId="1328"/>
            <ac:grpSpMk id="44" creationId="{305D1E30-B927-4BD0-90C4-892CD1A9149C}"/>
          </ac:grpSpMkLst>
        </pc:grpChg>
        <pc:grpChg chg="add del mod">
          <ac:chgData name="Rebecca Salles" userId="66a2db3d815e233f" providerId="LiveId" clId="{4564D9FB-F01E-44BE-8594-DD5A92BDF058}" dt="2020-12-07T21:44:28.250" v="4972"/>
          <ac:grpSpMkLst>
            <pc:docMk/>
            <pc:sldMk cId="2990041956" sldId="1328"/>
            <ac:grpSpMk id="46" creationId="{9851C15F-1102-405C-9E9A-272C993B156D}"/>
          </ac:grpSpMkLst>
        </pc:grpChg>
        <pc:grpChg chg="mod">
          <ac:chgData name="Rebecca Salles" userId="66a2db3d815e233f" providerId="LiveId" clId="{4564D9FB-F01E-44BE-8594-DD5A92BDF058}" dt="2020-12-07T21:44:26.104" v="4971"/>
          <ac:grpSpMkLst>
            <pc:docMk/>
            <pc:sldMk cId="2990041956" sldId="1328"/>
            <ac:grpSpMk id="48" creationId="{D3B33D2F-A992-4875-89BD-D69F869D96C3}"/>
          </ac:grpSpMkLst>
        </pc:grpChg>
        <pc:graphicFrameChg chg="del mod modGraphic">
          <ac:chgData name="Rebecca Salles" userId="66a2db3d815e233f" providerId="LiveId" clId="{4564D9FB-F01E-44BE-8594-DD5A92BDF058}" dt="2020-12-07T20:50:26.344" v="4492" actId="478"/>
          <ac:graphicFrameMkLst>
            <pc:docMk/>
            <pc:sldMk cId="2990041956" sldId="1328"/>
            <ac:graphicFrameMk id="2" creationId="{B7C355CC-C07D-43D2-9D11-67F64B6D755B}"/>
          </ac:graphicFrameMkLst>
        </pc:graphicFrameChg>
        <pc:picChg chg="add del mod">
          <ac:chgData name="Rebecca Salles" userId="66a2db3d815e233f" providerId="LiveId" clId="{4564D9FB-F01E-44BE-8594-DD5A92BDF058}" dt="2020-12-07T21:33:57.621" v="4790" actId="478"/>
          <ac:picMkLst>
            <pc:docMk/>
            <pc:sldMk cId="2990041956" sldId="1328"/>
            <ac:picMk id="10" creationId="{8F5B9282-C59C-4E52-83ED-6542C3356017}"/>
          </ac:picMkLst>
        </pc:picChg>
        <pc:picChg chg="add del mod">
          <ac:chgData name="Rebecca Salles" userId="66a2db3d815e233f" providerId="LiveId" clId="{4564D9FB-F01E-44BE-8594-DD5A92BDF058}" dt="2020-12-07T21:27:48.024" v="4786" actId="478"/>
          <ac:picMkLst>
            <pc:docMk/>
            <pc:sldMk cId="2990041956" sldId="1328"/>
            <ac:picMk id="14" creationId="{ED6F46E8-1336-40C3-BD00-3E28319C168B}"/>
          </ac:picMkLst>
        </pc:picChg>
        <pc:picChg chg="mod">
          <ac:chgData name="Rebecca Salles" userId="66a2db3d815e233f" providerId="LiveId" clId="{4564D9FB-F01E-44BE-8594-DD5A92BDF058}" dt="2020-12-07T21:34:04.690" v="4791"/>
          <ac:picMkLst>
            <pc:docMk/>
            <pc:sldMk cId="2990041956" sldId="1328"/>
            <ac:picMk id="18" creationId="{16734CA4-65A0-48F5-AE48-28E035B38831}"/>
          </ac:picMkLst>
        </pc:picChg>
        <pc:picChg chg="mod">
          <ac:chgData name="Rebecca Salles" userId="66a2db3d815e233f" providerId="LiveId" clId="{4564D9FB-F01E-44BE-8594-DD5A92BDF058}" dt="2020-12-07T21:34:04.690" v="4791"/>
          <ac:picMkLst>
            <pc:docMk/>
            <pc:sldMk cId="2990041956" sldId="1328"/>
            <ac:picMk id="20" creationId="{AE83F5D2-9D0E-4A2B-B9A2-97768AA0F3AF}"/>
          </ac:picMkLst>
        </pc:picChg>
        <pc:picChg chg="mod">
          <ac:chgData name="Rebecca Salles" userId="66a2db3d815e233f" providerId="LiveId" clId="{4564D9FB-F01E-44BE-8594-DD5A92BDF058}" dt="2020-12-07T21:34:04.690" v="4791"/>
          <ac:picMkLst>
            <pc:docMk/>
            <pc:sldMk cId="2990041956" sldId="1328"/>
            <ac:picMk id="21" creationId="{5586FE22-C6CF-4641-9CB6-18167B8ECAB1}"/>
          </ac:picMkLst>
        </pc:picChg>
        <pc:picChg chg="add del mod">
          <ac:chgData name="Rebecca Salles" userId="66a2db3d815e233f" providerId="LiveId" clId="{4564D9FB-F01E-44BE-8594-DD5A92BDF058}" dt="2020-12-07T21:34:35.336" v="4799" actId="478"/>
          <ac:picMkLst>
            <pc:docMk/>
            <pc:sldMk cId="2990041956" sldId="1328"/>
            <ac:picMk id="27" creationId="{A61111AD-FC06-4FC1-AEBB-0E556F1E140E}"/>
          </ac:picMkLst>
        </pc:picChg>
        <pc:picChg chg="mod ord">
          <ac:chgData name="Rebecca Salles" userId="66a2db3d815e233f" providerId="LiveId" clId="{4564D9FB-F01E-44BE-8594-DD5A92BDF058}" dt="2020-12-07T21:39:54.505" v="4908"/>
          <ac:picMkLst>
            <pc:docMk/>
            <pc:sldMk cId="2990041956" sldId="1328"/>
            <ac:picMk id="29" creationId="{6270368D-88C6-48A6-AD93-FFAF790C2D91}"/>
          </ac:picMkLst>
        </pc:picChg>
        <pc:picChg chg="del mod">
          <ac:chgData name="Rebecca Salles" userId="66a2db3d815e233f" providerId="LiveId" clId="{4564D9FB-F01E-44BE-8594-DD5A92BDF058}" dt="2020-12-07T21:34:48.632" v="4801" actId="478"/>
          <ac:picMkLst>
            <pc:docMk/>
            <pc:sldMk cId="2990041956" sldId="1328"/>
            <ac:picMk id="31" creationId="{F0CD76BC-420C-4B87-AC29-3908D71DC858}"/>
          </ac:picMkLst>
        </pc:picChg>
        <pc:picChg chg="del mod">
          <ac:chgData name="Rebecca Salles" userId="66a2db3d815e233f" providerId="LiveId" clId="{4564D9FB-F01E-44BE-8594-DD5A92BDF058}" dt="2020-12-07T21:34:47.056" v="4800" actId="478"/>
          <ac:picMkLst>
            <pc:docMk/>
            <pc:sldMk cId="2990041956" sldId="1328"/>
            <ac:picMk id="32" creationId="{B2DE7FFE-97E6-4CE5-9FD2-233C43243F70}"/>
          </ac:picMkLst>
        </pc:picChg>
        <pc:picChg chg="add mod">
          <ac:chgData name="Rebecca Salles" userId="66a2db3d815e233f" providerId="LiveId" clId="{4564D9FB-F01E-44BE-8594-DD5A92BDF058}" dt="2020-12-08T15:07:53.091" v="6903" actId="14826"/>
          <ac:picMkLst>
            <pc:docMk/>
            <pc:sldMk cId="2990041956" sldId="1328"/>
            <ac:picMk id="45" creationId="{2BE82316-E3C5-41C1-AE86-897142355083}"/>
          </ac:picMkLst>
        </pc:picChg>
        <pc:picChg chg="mod">
          <ac:chgData name="Rebecca Salles" userId="66a2db3d815e233f" providerId="LiveId" clId="{4564D9FB-F01E-44BE-8594-DD5A92BDF058}" dt="2020-12-07T21:44:26.104" v="4971"/>
          <ac:picMkLst>
            <pc:docMk/>
            <pc:sldMk cId="2990041956" sldId="1328"/>
            <ac:picMk id="47" creationId="{79758DA2-D10C-4E68-B966-BCB5E9F8A7EC}"/>
          </ac:picMkLst>
        </pc:picChg>
        <pc:picChg chg="mod">
          <ac:chgData name="Rebecca Salles" userId="66a2db3d815e233f" providerId="LiveId" clId="{4564D9FB-F01E-44BE-8594-DD5A92BDF058}" dt="2020-12-07T21:44:26.104" v="4971"/>
          <ac:picMkLst>
            <pc:docMk/>
            <pc:sldMk cId="2990041956" sldId="1328"/>
            <ac:picMk id="49" creationId="{62D39CBE-3EFC-45D4-8489-E202F145FE2C}"/>
          </ac:picMkLst>
        </pc:picChg>
        <pc:picChg chg="mod">
          <ac:chgData name="Rebecca Salles" userId="66a2db3d815e233f" providerId="LiveId" clId="{4564D9FB-F01E-44BE-8594-DD5A92BDF058}" dt="2020-12-07T21:44:26.104" v="4971"/>
          <ac:picMkLst>
            <pc:docMk/>
            <pc:sldMk cId="2990041956" sldId="1328"/>
            <ac:picMk id="50" creationId="{9BC789E7-D361-42C5-8241-85221C02E8AD}"/>
          </ac:picMkLst>
        </pc:picChg>
        <pc:picChg chg="add mod">
          <ac:chgData name="Rebecca Salles" userId="66a2db3d815e233f" providerId="LiveId" clId="{4564D9FB-F01E-44BE-8594-DD5A92BDF058}" dt="2020-12-07T21:58:43.991" v="5395" actId="14100"/>
          <ac:picMkLst>
            <pc:docMk/>
            <pc:sldMk cId="2990041956" sldId="1328"/>
            <ac:picMk id="56" creationId="{A5109585-6E18-406D-9E07-CFB6337F64AA}"/>
          </ac:picMkLst>
        </pc:picChg>
        <pc:cxnChg chg="add del mod">
          <ac:chgData name="Rebecca Salles" userId="66a2db3d815e233f" providerId="LiveId" clId="{4564D9FB-F01E-44BE-8594-DD5A92BDF058}" dt="2020-12-07T21:27:46.256" v="4785" actId="478"/>
          <ac:cxnSpMkLst>
            <pc:docMk/>
            <pc:sldMk cId="2990041956" sldId="1328"/>
            <ac:cxnSpMk id="11" creationId="{36E5FA15-2EAD-4008-ACBE-8C1CA7746E85}"/>
          </ac:cxnSpMkLst>
        </pc:cxnChg>
        <pc:cxnChg chg="add del mod">
          <ac:chgData name="Rebecca Salles" userId="66a2db3d815e233f" providerId="LiveId" clId="{4564D9FB-F01E-44BE-8594-DD5A92BDF058}" dt="2020-12-07T21:36:32.244" v="4806" actId="478"/>
          <ac:cxnSpMkLst>
            <pc:docMk/>
            <pc:sldMk cId="2990041956" sldId="1328"/>
            <ac:cxnSpMk id="39" creationId="{E0A4D975-3C38-4F65-8C19-E976652E7652}"/>
          </ac:cxnSpMkLst>
        </pc:cxnChg>
      </pc:sldChg>
      <pc:sldChg chg="addSp delSp modSp add del mod ord modNotesTx">
        <pc:chgData name="Rebecca Salles" userId="66a2db3d815e233f" providerId="LiveId" clId="{4564D9FB-F01E-44BE-8594-DD5A92BDF058}" dt="2020-12-07T22:18:15.702" v="5504" actId="47"/>
        <pc:sldMkLst>
          <pc:docMk/>
          <pc:sldMk cId="941155878" sldId="1329"/>
        </pc:sldMkLst>
        <pc:spChg chg="del">
          <ac:chgData name="Rebecca Salles" userId="66a2db3d815e233f" providerId="LiveId" clId="{4564D9FB-F01E-44BE-8594-DD5A92BDF058}" dt="2020-12-07T20:24:30.043" v="4259" actId="478"/>
          <ac:spMkLst>
            <pc:docMk/>
            <pc:sldMk cId="941155878" sldId="1329"/>
            <ac:spMk id="7" creationId="{85B41EF4-8FCE-4766-BB6E-2DE90C0F399A}"/>
          </ac:spMkLst>
        </pc:spChg>
        <pc:spChg chg="del">
          <ac:chgData name="Rebecca Salles" userId="66a2db3d815e233f" providerId="LiveId" clId="{4564D9FB-F01E-44BE-8594-DD5A92BDF058}" dt="2020-12-07T20:24:30.043" v="4259" actId="478"/>
          <ac:spMkLst>
            <pc:docMk/>
            <pc:sldMk cId="941155878" sldId="1329"/>
            <ac:spMk id="8" creationId="{36FCAF71-0371-49F6-928A-2B9CC0F45746}"/>
          </ac:spMkLst>
        </pc:spChg>
        <pc:spChg chg="mod">
          <ac:chgData name="Rebecca Salles" userId="66a2db3d815e233f" providerId="LiveId" clId="{4564D9FB-F01E-44BE-8594-DD5A92BDF058}" dt="2020-12-07T20:36:09.019" v="4346" actId="20577"/>
          <ac:spMkLst>
            <pc:docMk/>
            <pc:sldMk cId="941155878" sldId="1329"/>
            <ac:spMk id="13" creationId="{B45E6090-B17F-4C66-9698-08EF388AFCFD}"/>
          </ac:spMkLst>
        </pc:spChg>
        <pc:spChg chg="del">
          <ac:chgData name="Rebecca Salles" userId="66a2db3d815e233f" providerId="LiveId" clId="{4564D9FB-F01E-44BE-8594-DD5A92BDF058}" dt="2020-12-07T20:24:30.043" v="4259" actId="478"/>
          <ac:spMkLst>
            <pc:docMk/>
            <pc:sldMk cId="941155878" sldId="1329"/>
            <ac:spMk id="15" creationId="{6280031F-22B3-4D3B-A084-A99AFE263ABE}"/>
          </ac:spMkLst>
        </pc:spChg>
        <pc:spChg chg="add del mod">
          <ac:chgData name="Rebecca Salles" userId="66a2db3d815e233f" providerId="LiveId" clId="{4564D9FB-F01E-44BE-8594-DD5A92BDF058}" dt="2020-12-07T20:38:17.379" v="4359" actId="478"/>
          <ac:spMkLst>
            <pc:docMk/>
            <pc:sldMk cId="941155878" sldId="1329"/>
            <ac:spMk id="16" creationId="{3AC47E68-A142-44EF-BEC4-B15BB33F7AAC}"/>
          </ac:spMkLst>
        </pc:spChg>
        <pc:spChg chg="add mod">
          <ac:chgData name="Rebecca Salles" userId="66a2db3d815e233f" providerId="LiveId" clId="{4564D9FB-F01E-44BE-8594-DD5A92BDF058}" dt="2020-12-07T22:11:58.097" v="5455" actId="14100"/>
          <ac:spMkLst>
            <pc:docMk/>
            <pc:sldMk cId="941155878" sldId="1329"/>
            <ac:spMk id="17" creationId="{8FC9C255-DD61-4F76-847E-211920C500FA}"/>
          </ac:spMkLst>
        </pc:spChg>
        <pc:spChg chg="mod">
          <ac:chgData name="Rebecca Salles" userId="66a2db3d815e233f" providerId="LiveId" clId="{4564D9FB-F01E-44BE-8594-DD5A92BDF058}" dt="2020-12-07T20:24:37.449" v="4260"/>
          <ac:spMkLst>
            <pc:docMk/>
            <pc:sldMk cId="941155878" sldId="1329"/>
            <ac:spMk id="20" creationId="{052FBAE5-33F9-42D2-87BC-AFD429B8AFB1}"/>
          </ac:spMkLst>
        </pc:spChg>
        <pc:grpChg chg="add del mod">
          <ac:chgData name="Rebecca Salles" userId="66a2db3d815e233f" providerId="LiveId" clId="{4564D9FB-F01E-44BE-8594-DD5A92BDF058}" dt="2020-12-07T22:12:08.063" v="5456" actId="478"/>
          <ac:grpSpMkLst>
            <pc:docMk/>
            <pc:sldMk cId="941155878" sldId="1329"/>
            <ac:grpSpMk id="18" creationId="{F00916A1-C364-48EF-8E86-CA9FB9D9F687}"/>
          </ac:grpSpMkLst>
        </pc:grpChg>
        <pc:graphicFrameChg chg="del">
          <ac:chgData name="Rebecca Salles" userId="66a2db3d815e233f" providerId="LiveId" clId="{4564D9FB-F01E-44BE-8594-DD5A92BDF058}" dt="2020-12-07T20:24:30.043" v="4259" actId="478"/>
          <ac:graphicFrameMkLst>
            <pc:docMk/>
            <pc:sldMk cId="941155878" sldId="1329"/>
            <ac:graphicFrameMk id="2" creationId="{B7C355CC-C07D-43D2-9D11-67F64B6D755B}"/>
          </ac:graphicFrameMkLst>
        </pc:graphicFrameChg>
        <pc:graphicFrameChg chg="mod">
          <ac:chgData name="Rebecca Salles" userId="66a2db3d815e233f" providerId="LiveId" clId="{4564D9FB-F01E-44BE-8594-DD5A92BDF058}" dt="2020-12-07T20:24:37.449" v="4260"/>
          <ac:graphicFrameMkLst>
            <pc:docMk/>
            <pc:sldMk cId="941155878" sldId="1329"/>
            <ac:graphicFrameMk id="19" creationId="{26056D0B-AAC5-4E9B-B6FA-F71BD2610534}"/>
          </ac:graphicFrameMkLst>
        </pc:graphicFrameChg>
        <pc:picChg chg="del">
          <ac:chgData name="Rebecca Salles" userId="66a2db3d815e233f" providerId="LiveId" clId="{4564D9FB-F01E-44BE-8594-DD5A92BDF058}" dt="2020-12-07T20:24:30.043" v="4259" actId="478"/>
          <ac:picMkLst>
            <pc:docMk/>
            <pc:sldMk cId="941155878" sldId="1329"/>
            <ac:picMk id="10" creationId="{8F5B9282-C59C-4E52-83ED-6542C3356017}"/>
          </ac:picMkLst>
        </pc:picChg>
        <pc:picChg chg="del">
          <ac:chgData name="Rebecca Salles" userId="66a2db3d815e233f" providerId="LiveId" clId="{4564D9FB-F01E-44BE-8594-DD5A92BDF058}" dt="2020-12-07T20:24:30.043" v="4259" actId="478"/>
          <ac:picMkLst>
            <pc:docMk/>
            <pc:sldMk cId="941155878" sldId="1329"/>
            <ac:picMk id="14" creationId="{ED6F46E8-1336-40C3-BD00-3E28319C168B}"/>
          </ac:picMkLst>
        </pc:picChg>
        <pc:cxnChg chg="del">
          <ac:chgData name="Rebecca Salles" userId="66a2db3d815e233f" providerId="LiveId" clId="{4564D9FB-F01E-44BE-8594-DD5A92BDF058}" dt="2020-12-07T20:24:30.043" v="4259" actId="478"/>
          <ac:cxnSpMkLst>
            <pc:docMk/>
            <pc:sldMk cId="941155878" sldId="1329"/>
            <ac:cxnSpMk id="11" creationId="{36E5FA15-2EAD-4008-ACBE-8C1CA7746E85}"/>
          </ac:cxnSpMkLst>
        </pc:cxnChg>
      </pc:sldChg>
      <pc:sldChg chg="addSp delSp modSp add mod ord modShow">
        <pc:chgData name="Rebecca Salles" userId="66a2db3d815e233f" providerId="LiveId" clId="{4564D9FB-F01E-44BE-8594-DD5A92BDF058}" dt="2020-12-08T15:08:07.131" v="6905"/>
        <pc:sldMkLst>
          <pc:docMk/>
          <pc:sldMk cId="1813704508" sldId="1330"/>
        </pc:sldMkLst>
        <pc:spChg chg="del">
          <ac:chgData name="Rebecca Salles" userId="66a2db3d815e233f" providerId="LiveId" clId="{4564D9FB-F01E-44BE-8594-DD5A92BDF058}" dt="2020-12-07T21:04:13.598" v="4533" actId="478"/>
          <ac:spMkLst>
            <pc:docMk/>
            <pc:sldMk cId="1813704508" sldId="1330"/>
            <ac:spMk id="7" creationId="{85B41EF4-8FCE-4766-BB6E-2DE90C0F399A}"/>
          </ac:spMkLst>
        </pc:spChg>
        <pc:spChg chg="del">
          <ac:chgData name="Rebecca Salles" userId="66a2db3d815e233f" providerId="LiveId" clId="{4564D9FB-F01E-44BE-8594-DD5A92BDF058}" dt="2020-12-07T21:04:13.598" v="4533" actId="478"/>
          <ac:spMkLst>
            <pc:docMk/>
            <pc:sldMk cId="1813704508" sldId="1330"/>
            <ac:spMk id="8" creationId="{36FCAF71-0371-49F6-928A-2B9CC0F45746}"/>
          </ac:spMkLst>
        </pc:spChg>
        <pc:spChg chg="del">
          <ac:chgData name="Rebecca Salles" userId="66a2db3d815e233f" providerId="LiveId" clId="{4564D9FB-F01E-44BE-8594-DD5A92BDF058}" dt="2020-12-07T21:04:13.598" v="4533" actId="478"/>
          <ac:spMkLst>
            <pc:docMk/>
            <pc:sldMk cId="1813704508" sldId="1330"/>
            <ac:spMk id="12" creationId="{C894212A-4CB2-48BD-B738-D7F054844C5F}"/>
          </ac:spMkLst>
        </pc:spChg>
        <pc:spChg chg="del">
          <ac:chgData name="Rebecca Salles" userId="66a2db3d815e233f" providerId="LiveId" clId="{4564D9FB-F01E-44BE-8594-DD5A92BDF058}" dt="2020-12-07T21:04:13.598" v="4533" actId="478"/>
          <ac:spMkLst>
            <pc:docMk/>
            <pc:sldMk cId="1813704508" sldId="1330"/>
            <ac:spMk id="16" creationId="{31601053-62D8-4BA5-BACF-EB660B02EDF2}"/>
          </ac:spMkLst>
        </pc:spChg>
        <pc:spChg chg="add mod">
          <ac:chgData name="Rebecca Salles" userId="66a2db3d815e233f" providerId="LiveId" clId="{4564D9FB-F01E-44BE-8594-DD5A92BDF058}" dt="2020-12-07T21:19:02.667" v="4723" actId="113"/>
          <ac:spMkLst>
            <pc:docMk/>
            <pc:sldMk cId="1813704508" sldId="1330"/>
            <ac:spMk id="17" creationId="{51D1835E-A562-4E0C-B2D5-1706EE655890}"/>
          </ac:spMkLst>
        </pc:spChg>
        <pc:spChg chg="add mod">
          <ac:chgData name="Rebecca Salles" userId="66a2db3d815e233f" providerId="LiveId" clId="{4564D9FB-F01E-44BE-8594-DD5A92BDF058}" dt="2020-12-07T21:19:02.667" v="4723" actId="113"/>
          <ac:spMkLst>
            <pc:docMk/>
            <pc:sldMk cId="1813704508" sldId="1330"/>
            <ac:spMk id="18" creationId="{9E1F7D49-5376-4D76-BCD1-BDF8FFE0BA36}"/>
          </ac:spMkLst>
        </pc:spChg>
        <pc:spChg chg="add mod">
          <ac:chgData name="Rebecca Salles" userId="66a2db3d815e233f" providerId="LiveId" clId="{4564D9FB-F01E-44BE-8594-DD5A92BDF058}" dt="2020-12-07T21:19:02.667" v="4723" actId="113"/>
          <ac:spMkLst>
            <pc:docMk/>
            <pc:sldMk cId="1813704508" sldId="1330"/>
            <ac:spMk id="19" creationId="{79E1FD19-516A-4568-920B-FE0F2EADFFF7}"/>
          </ac:spMkLst>
        </pc:spChg>
        <pc:spChg chg="add mod">
          <ac:chgData name="Rebecca Salles" userId="66a2db3d815e233f" providerId="LiveId" clId="{4564D9FB-F01E-44BE-8594-DD5A92BDF058}" dt="2020-12-07T21:19:02.667" v="4723" actId="113"/>
          <ac:spMkLst>
            <pc:docMk/>
            <pc:sldMk cId="1813704508" sldId="1330"/>
            <ac:spMk id="20" creationId="{75FCFC52-D68A-4663-9D07-5B575062F3B3}"/>
          </ac:spMkLst>
        </pc:spChg>
        <pc:spChg chg="add mod">
          <ac:chgData name="Rebecca Salles" userId="66a2db3d815e233f" providerId="LiveId" clId="{4564D9FB-F01E-44BE-8594-DD5A92BDF058}" dt="2020-12-07T21:19:02.667" v="4723" actId="113"/>
          <ac:spMkLst>
            <pc:docMk/>
            <pc:sldMk cId="1813704508" sldId="1330"/>
            <ac:spMk id="21" creationId="{7E9EF0C1-EC13-469C-9F0A-8E00C10AA472}"/>
          </ac:spMkLst>
        </pc:spChg>
        <pc:spChg chg="add mod">
          <ac:chgData name="Rebecca Salles" userId="66a2db3d815e233f" providerId="LiveId" clId="{4564D9FB-F01E-44BE-8594-DD5A92BDF058}" dt="2020-12-07T21:17:35.889" v="4720"/>
          <ac:spMkLst>
            <pc:docMk/>
            <pc:sldMk cId="1813704508" sldId="1330"/>
            <ac:spMk id="23" creationId="{A93C5B5D-0C22-4307-93AC-06E6AAC097BD}"/>
          </ac:spMkLst>
        </pc:spChg>
        <pc:grpChg chg="add mod">
          <ac:chgData name="Rebecca Salles" userId="66a2db3d815e233f" providerId="LiveId" clId="{4564D9FB-F01E-44BE-8594-DD5A92BDF058}" dt="2020-12-07T21:18:45.777" v="4722" actId="1076"/>
          <ac:grpSpMkLst>
            <pc:docMk/>
            <pc:sldMk cId="1813704508" sldId="1330"/>
            <ac:grpSpMk id="3" creationId="{28413A47-8A95-46CD-8707-EEB6FD071C2A}"/>
          </ac:grpSpMkLst>
        </pc:grpChg>
        <pc:grpChg chg="add mod">
          <ac:chgData name="Rebecca Salles" userId="66a2db3d815e233f" providerId="LiveId" clId="{4564D9FB-F01E-44BE-8594-DD5A92BDF058}" dt="2020-12-07T21:18:45.777" v="4722" actId="1076"/>
          <ac:grpSpMkLst>
            <pc:docMk/>
            <pc:sldMk cId="1813704508" sldId="1330"/>
            <ac:grpSpMk id="4" creationId="{FDE9B243-709F-4AB8-8F0B-EC524099CB16}"/>
          </ac:grpSpMkLst>
        </pc:grpChg>
        <pc:picChg chg="del mod">
          <ac:chgData name="Rebecca Salles" userId="66a2db3d815e233f" providerId="LiveId" clId="{4564D9FB-F01E-44BE-8594-DD5A92BDF058}" dt="2020-12-07T21:13:28.425" v="4690" actId="478"/>
          <ac:picMkLst>
            <pc:docMk/>
            <pc:sldMk cId="1813704508" sldId="1330"/>
            <ac:picMk id="10" creationId="{8F5B9282-C59C-4E52-83ED-6542C3356017}"/>
          </ac:picMkLst>
        </pc:picChg>
        <pc:picChg chg="del">
          <ac:chgData name="Rebecca Salles" userId="66a2db3d815e233f" providerId="LiveId" clId="{4564D9FB-F01E-44BE-8594-DD5A92BDF058}" dt="2020-12-07T21:04:13.598" v="4533" actId="478"/>
          <ac:picMkLst>
            <pc:docMk/>
            <pc:sldMk cId="1813704508" sldId="1330"/>
            <ac:picMk id="14" creationId="{ED6F46E8-1336-40C3-BD00-3E28319C168B}"/>
          </ac:picMkLst>
        </pc:picChg>
        <pc:picChg chg="add mod">
          <ac:chgData name="Rebecca Salles" userId="66a2db3d815e233f" providerId="LiveId" clId="{4564D9FB-F01E-44BE-8594-DD5A92BDF058}" dt="2020-12-07T21:18:45.777" v="4722" actId="1076"/>
          <ac:picMkLst>
            <pc:docMk/>
            <pc:sldMk cId="1813704508" sldId="1330"/>
            <ac:picMk id="15" creationId="{A0FC5549-72A5-432A-922F-E65F0BB6A894}"/>
          </ac:picMkLst>
        </pc:picChg>
        <pc:picChg chg="add mod ord modCrop">
          <ac:chgData name="Rebecca Salles" userId="66a2db3d815e233f" providerId="LiveId" clId="{4564D9FB-F01E-44BE-8594-DD5A92BDF058}" dt="2020-12-07T21:18:45.777" v="4722" actId="1076"/>
          <ac:picMkLst>
            <pc:docMk/>
            <pc:sldMk cId="1813704508" sldId="1330"/>
            <ac:picMk id="22" creationId="{88128513-D915-4016-B841-C50B72C8BF61}"/>
          </ac:picMkLst>
        </pc:picChg>
        <pc:picChg chg="add mod">
          <ac:chgData name="Rebecca Salles" userId="66a2db3d815e233f" providerId="LiveId" clId="{4564D9FB-F01E-44BE-8594-DD5A92BDF058}" dt="2020-12-07T21:18:45.777" v="4722" actId="1076"/>
          <ac:picMkLst>
            <pc:docMk/>
            <pc:sldMk cId="1813704508" sldId="1330"/>
            <ac:picMk id="1026" creationId="{D13212EA-2802-4316-A99E-A4392432B93F}"/>
          </ac:picMkLst>
        </pc:picChg>
        <pc:cxnChg chg="del">
          <ac:chgData name="Rebecca Salles" userId="66a2db3d815e233f" providerId="LiveId" clId="{4564D9FB-F01E-44BE-8594-DD5A92BDF058}" dt="2020-12-07T21:04:13.598" v="4533" actId="478"/>
          <ac:cxnSpMkLst>
            <pc:docMk/>
            <pc:sldMk cId="1813704508" sldId="1330"/>
            <ac:cxnSpMk id="11" creationId="{36E5FA15-2EAD-4008-ACBE-8C1CA7746E85}"/>
          </ac:cxnSpMkLst>
        </pc:cxnChg>
      </pc:sldChg>
      <pc:sldChg chg="add del">
        <pc:chgData name="Rebecca Salles" userId="66a2db3d815e233f" providerId="LiveId" clId="{4564D9FB-F01E-44BE-8594-DD5A92BDF058}" dt="2020-12-07T20:47:37.908" v="4490" actId="47"/>
        <pc:sldMkLst>
          <pc:docMk/>
          <pc:sldMk cId="1826579129" sldId="1330"/>
        </pc:sldMkLst>
      </pc:sldChg>
      <pc:sldChg chg="addSp modSp add mod">
        <pc:chgData name="Rebecca Salles" userId="66a2db3d815e233f" providerId="LiveId" clId="{4564D9FB-F01E-44BE-8594-DD5A92BDF058}" dt="2020-12-08T13:32:53.084" v="6084" actId="1076"/>
        <pc:sldMkLst>
          <pc:docMk/>
          <pc:sldMk cId="1627691096" sldId="1331"/>
        </pc:sldMkLst>
        <pc:spChg chg="mod">
          <ac:chgData name="Rebecca Salles" userId="66a2db3d815e233f" providerId="LiveId" clId="{4564D9FB-F01E-44BE-8594-DD5A92BDF058}" dt="2020-12-07T22:09:56.864" v="5449" actId="20577"/>
          <ac:spMkLst>
            <pc:docMk/>
            <pc:sldMk cId="1627691096" sldId="1331"/>
            <ac:spMk id="7" creationId="{85B41EF4-8FCE-4766-BB6E-2DE90C0F399A}"/>
          </ac:spMkLst>
        </pc:spChg>
        <pc:spChg chg="add mod">
          <ac:chgData name="Rebecca Salles" userId="66a2db3d815e233f" providerId="LiveId" clId="{4564D9FB-F01E-44BE-8594-DD5A92BDF058}" dt="2020-12-08T13:32:53.084" v="6084" actId="1076"/>
          <ac:spMkLst>
            <pc:docMk/>
            <pc:sldMk cId="1627691096" sldId="1331"/>
            <ac:spMk id="13" creationId="{27057331-005F-49EF-90C2-512516217DED}"/>
          </ac:spMkLst>
        </pc:spChg>
        <pc:picChg chg="mod modCrop">
          <ac:chgData name="Rebecca Salles" userId="66a2db3d815e233f" providerId="LiveId" clId="{4564D9FB-F01E-44BE-8594-DD5A92BDF058}" dt="2020-12-08T13:30:02.316" v="6033" actId="732"/>
          <ac:picMkLst>
            <pc:docMk/>
            <pc:sldMk cId="1627691096" sldId="1331"/>
            <ac:picMk id="14" creationId="{ED6F46E8-1336-40C3-BD00-3E28319C168B}"/>
          </ac:picMkLst>
        </pc:picChg>
      </pc:sldChg>
      <pc:sldChg chg="addSp delSp modSp add mod ord modShow">
        <pc:chgData name="Rebecca Salles" userId="66a2db3d815e233f" providerId="LiveId" clId="{4564D9FB-F01E-44BE-8594-DD5A92BDF058}" dt="2020-12-08T15:50:16.548" v="7652" actId="14100"/>
        <pc:sldMkLst>
          <pc:docMk/>
          <pc:sldMk cId="300618643" sldId="1332"/>
        </pc:sldMkLst>
        <pc:spChg chg="add mod">
          <ac:chgData name="Rebecca Salles" userId="66a2db3d815e233f" providerId="LiveId" clId="{4564D9FB-F01E-44BE-8594-DD5A92BDF058}" dt="2020-12-08T15:47:06.293" v="7475" actId="1035"/>
          <ac:spMkLst>
            <pc:docMk/>
            <pc:sldMk cId="300618643" sldId="1332"/>
            <ac:spMk id="22" creationId="{FAAE1AB2-3B93-425B-9255-E706168C1715}"/>
          </ac:spMkLst>
        </pc:spChg>
        <pc:spChg chg="add mod">
          <ac:chgData name="Rebecca Salles" userId="66a2db3d815e233f" providerId="LiveId" clId="{4564D9FB-F01E-44BE-8594-DD5A92BDF058}" dt="2020-12-08T15:11:55.653" v="6953" actId="1035"/>
          <ac:spMkLst>
            <pc:docMk/>
            <pc:sldMk cId="300618643" sldId="1332"/>
            <ac:spMk id="23" creationId="{3D45E195-D11E-4E86-BB3A-BBBA78804D50}"/>
          </ac:spMkLst>
        </pc:spChg>
        <pc:spChg chg="add mod">
          <ac:chgData name="Rebecca Salles" userId="66a2db3d815e233f" providerId="LiveId" clId="{4564D9FB-F01E-44BE-8594-DD5A92BDF058}" dt="2020-12-08T15:11:55.653" v="6953" actId="1035"/>
          <ac:spMkLst>
            <pc:docMk/>
            <pc:sldMk cId="300618643" sldId="1332"/>
            <ac:spMk id="24" creationId="{88519AEE-54A2-4547-9856-707D60584BBF}"/>
          </ac:spMkLst>
        </pc:spChg>
        <pc:spChg chg="add del mod">
          <ac:chgData name="Rebecca Salles" userId="66a2db3d815e233f" providerId="LiveId" clId="{4564D9FB-F01E-44BE-8594-DD5A92BDF058}" dt="2020-12-08T15:40:29.353" v="7378" actId="478"/>
          <ac:spMkLst>
            <pc:docMk/>
            <pc:sldMk cId="300618643" sldId="1332"/>
            <ac:spMk id="27" creationId="{C838548E-E3D6-4F7C-9993-61516F98A1AF}"/>
          </ac:spMkLst>
        </pc:spChg>
        <pc:spChg chg="add mod">
          <ac:chgData name="Rebecca Salles" userId="66a2db3d815e233f" providerId="LiveId" clId="{4564D9FB-F01E-44BE-8594-DD5A92BDF058}" dt="2020-12-08T15:45:46.684" v="7438" actId="1038"/>
          <ac:spMkLst>
            <pc:docMk/>
            <pc:sldMk cId="300618643" sldId="1332"/>
            <ac:spMk id="31" creationId="{AE9E9A90-3EFE-4F92-A33C-B5A351D3D671}"/>
          </ac:spMkLst>
        </pc:spChg>
        <pc:spChg chg="add mod">
          <ac:chgData name="Rebecca Salles" userId="66a2db3d815e233f" providerId="LiveId" clId="{4564D9FB-F01E-44BE-8594-DD5A92BDF058}" dt="2020-12-08T15:45:56.899" v="7440" actId="1076"/>
          <ac:spMkLst>
            <pc:docMk/>
            <pc:sldMk cId="300618643" sldId="1332"/>
            <ac:spMk id="32" creationId="{2D807431-83FE-4A68-AC1F-3CA8D7294E74}"/>
          </ac:spMkLst>
        </pc:spChg>
        <pc:spChg chg="mod">
          <ac:chgData name="Rebecca Salles" userId="66a2db3d815e233f" providerId="LiveId" clId="{4564D9FB-F01E-44BE-8594-DD5A92BDF058}" dt="2020-12-08T15:47:06.293" v="7475" actId="1035"/>
          <ac:spMkLst>
            <pc:docMk/>
            <pc:sldMk cId="300618643" sldId="1332"/>
            <ac:spMk id="33" creationId="{65492836-331C-4DD1-BE03-BD3025C022EE}"/>
          </ac:spMkLst>
        </pc:spChg>
        <pc:spChg chg="mod">
          <ac:chgData name="Rebecca Salles" userId="66a2db3d815e233f" providerId="LiveId" clId="{4564D9FB-F01E-44BE-8594-DD5A92BDF058}" dt="2020-12-08T15:47:06.293" v="7475" actId="1035"/>
          <ac:spMkLst>
            <pc:docMk/>
            <pc:sldMk cId="300618643" sldId="1332"/>
            <ac:spMk id="34" creationId="{B6A2879B-BD29-4427-A148-3DBF11374314}"/>
          </ac:spMkLst>
        </pc:spChg>
        <pc:spChg chg="add mod">
          <ac:chgData name="Rebecca Salles" userId="66a2db3d815e233f" providerId="LiveId" clId="{4564D9FB-F01E-44BE-8594-DD5A92BDF058}" dt="2020-12-08T15:46:02.340" v="7442" actId="1076"/>
          <ac:spMkLst>
            <pc:docMk/>
            <pc:sldMk cId="300618643" sldId="1332"/>
            <ac:spMk id="35" creationId="{BB89D7A8-B4CA-48A3-BAA6-922E209431F8}"/>
          </ac:spMkLst>
        </pc:spChg>
        <pc:spChg chg="mod">
          <ac:chgData name="Rebecca Salles" userId="66a2db3d815e233f" providerId="LiveId" clId="{4564D9FB-F01E-44BE-8594-DD5A92BDF058}" dt="2020-12-08T15:47:06.293" v="7475" actId="1035"/>
          <ac:spMkLst>
            <pc:docMk/>
            <pc:sldMk cId="300618643" sldId="1332"/>
            <ac:spMk id="37" creationId="{20C821CF-DE1A-4FBA-977B-2586F9FF740F}"/>
          </ac:spMkLst>
        </pc:spChg>
        <pc:spChg chg="ord">
          <ac:chgData name="Rebecca Salles" userId="66a2db3d815e233f" providerId="LiveId" clId="{4564D9FB-F01E-44BE-8594-DD5A92BDF058}" dt="2020-12-08T15:04:15.143" v="6712" actId="171"/>
          <ac:spMkLst>
            <pc:docMk/>
            <pc:sldMk cId="300618643" sldId="1332"/>
            <ac:spMk id="41" creationId="{9D455D4C-5E45-469A-8760-2D129F33A8EC}"/>
          </ac:spMkLst>
        </pc:spChg>
        <pc:spChg chg="ord">
          <ac:chgData name="Rebecca Salles" userId="66a2db3d815e233f" providerId="LiveId" clId="{4564D9FB-F01E-44BE-8594-DD5A92BDF058}" dt="2020-12-08T15:04:09.739" v="6711" actId="171"/>
          <ac:spMkLst>
            <pc:docMk/>
            <pc:sldMk cId="300618643" sldId="1332"/>
            <ac:spMk id="42" creationId="{77692C5C-979D-4A64-B320-F0CB256CC900}"/>
          </ac:spMkLst>
        </pc:spChg>
        <pc:spChg chg="ord">
          <ac:chgData name="Rebecca Salles" userId="66a2db3d815e233f" providerId="LiveId" clId="{4564D9FB-F01E-44BE-8594-DD5A92BDF058}" dt="2020-12-08T15:04:06.503" v="6710" actId="171"/>
          <ac:spMkLst>
            <pc:docMk/>
            <pc:sldMk cId="300618643" sldId="1332"/>
            <ac:spMk id="43" creationId="{06A7D957-7FCB-444E-BA01-BD4AEDD08410}"/>
          </ac:spMkLst>
        </pc:spChg>
        <pc:grpChg chg="add mod">
          <ac:chgData name="Rebecca Salles" userId="66a2db3d815e233f" providerId="LiveId" clId="{4564D9FB-F01E-44BE-8594-DD5A92BDF058}" dt="2020-12-08T15:07:37.572" v="6902" actId="164"/>
          <ac:grpSpMkLst>
            <pc:docMk/>
            <pc:sldMk cId="300618643" sldId="1332"/>
            <ac:grpSpMk id="2" creationId="{AAF53C27-AAB8-4B66-A27C-DE0A3CE7AB52}"/>
          </ac:grpSpMkLst>
        </pc:grpChg>
        <pc:grpChg chg="mod">
          <ac:chgData name="Rebecca Salles" userId="66a2db3d815e233f" providerId="LiveId" clId="{4564D9FB-F01E-44BE-8594-DD5A92BDF058}" dt="2020-12-08T15:07:37.572" v="6902" actId="164"/>
          <ac:grpSpMkLst>
            <pc:docMk/>
            <pc:sldMk cId="300618643" sldId="1332"/>
            <ac:grpSpMk id="44" creationId="{305D1E30-B927-4BD0-90C4-892CD1A9149C}"/>
          </ac:grpSpMkLst>
        </pc:grpChg>
        <pc:picChg chg="mod ord">
          <ac:chgData name="Rebecca Salles" userId="66a2db3d815e233f" providerId="LiveId" clId="{4564D9FB-F01E-44BE-8594-DD5A92BDF058}" dt="2020-12-08T15:09:33.616" v="6925" actId="171"/>
          <ac:picMkLst>
            <pc:docMk/>
            <pc:sldMk cId="300618643" sldId="1332"/>
            <ac:picMk id="29" creationId="{6270368D-88C6-48A6-AD93-FFAF790C2D91}"/>
          </ac:picMkLst>
        </pc:picChg>
        <pc:cxnChg chg="add del mod">
          <ac:chgData name="Rebecca Salles" userId="66a2db3d815e233f" providerId="LiveId" clId="{4564D9FB-F01E-44BE-8594-DD5A92BDF058}" dt="2020-12-08T15:46:19.515" v="7445" actId="478"/>
          <ac:cxnSpMkLst>
            <pc:docMk/>
            <pc:sldMk cId="300618643" sldId="1332"/>
            <ac:cxnSpMk id="18" creationId="{CF07C07C-4CA6-4A19-917C-0C08CD50930A}"/>
          </ac:cxnSpMkLst>
        </pc:cxnChg>
        <pc:cxnChg chg="add del mod">
          <ac:chgData name="Rebecca Salles" userId="66a2db3d815e233f" providerId="LiveId" clId="{4564D9FB-F01E-44BE-8594-DD5A92BDF058}" dt="2020-12-08T15:46:22.483" v="7446" actId="478"/>
          <ac:cxnSpMkLst>
            <pc:docMk/>
            <pc:sldMk cId="300618643" sldId="1332"/>
            <ac:cxnSpMk id="19" creationId="{9F5C12FD-CB35-4BA0-A328-1B375DC27E13}"/>
          </ac:cxnSpMkLst>
        </pc:cxnChg>
        <pc:cxnChg chg="add del mod">
          <ac:chgData name="Rebecca Salles" userId="66a2db3d815e233f" providerId="LiveId" clId="{4564D9FB-F01E-44BE-8594-DD5A92BDF058}" dt="2020-12-08T15:46:15.404" v="7444" actId="478"/>
          <ac:cxnSpMkLst>
            <pc:docMk/>
            <pc:sldMk cId="300618643" sldId="1332"/>
            <ac:cxnSpMk id="20" creationId="{C991B2D4-7CFC-4C03-90DE-F84DEBFC3508}"/>
          </ac:cxnSpMkLst>
        </pc:cxnChg>
        <pc:cxnChg chg="add del mod">
          <ac:chgData name="Rebecca Salles" userId="66a2db3d815e233f" providerId="LiveId" clId="{4564D9FB-F01E-44BE-8594-DD5A92BDF058}" dt="2020-12-08T15:46:13.419" v="7443" actId="478"/>
          <ac:cxnSpMkLst>
            <pc:docMk/>
            <pc:sldMk cId="300618643" sldId="1332"/>
            <ac:cxnSpMk id="21" creationId="{8121971C-F4A4-4CC1-84B8-8D0ABEDD6965}"/>
          </ac:cxnSpMkLst>
        </pc:cxnChg>
        <pc:cxnChg chg="add del mod">
          <ac:chgData name="Rebecca Salles" userId="66a2db3d815e233f" providerId="LiveId" clId="{4564D9FB-F01E-44BE-8594-DD5A92BDF058}" dt="2020-12-08T15:48:14.467" v="7507" actId="478"/>
          <ac:cxnSpMkLst>
            <pc:docMk/>
            <pc:sldMk cId="300618643" sldId="1332"/>
            <ac:cxnSpMk id="25" creationId="{305BCDEB-AC4C-445E-930A-A7B81202C31B}"/>
          </ac:cxnSpMkLst>
        </pc:cxnChg>
        <pc:cxnChg chg="add del mod ord">
          <ac:chgData name="Rebecca Salles" userId="66a2db3d815e233f" providerId="LiveId" clId="{4564D9FB-F01E-44BE-8594-DD5A92BDF058}" dt="2020-12-08T15:47:24.164" v="7476" actId="208"/>
          <ac:cxnSpMkLst>
            <pc:docMk/>
            <pc:sldMk cId="300618643" sldId="1332"/>
            <ac:cxnSpMk id="26" creationId="{C6694E75-B524-46BC-903C-875D816B9180}"/>
          </ac:cxnSpMkLst>
        </pc:cxnChg>
        <pc:cxnChg chg="add mod">
          <ac:chgData name="Rebecca Salles" userId="66a2db3d815e233f" providerId="LiveId" clId="{4564D9FB-F01E-44BE-8594-DD5A92BDF058}" dt="2020-12-08T15:50:16.548" v="7652" actId="14100"/>
          <ac:cxnSpMkLst>
            <pc:docMk/>
            <pc:sldMk cId="300618643" sldId="1332"/>
            <ac:cxnSpMk id="36" creationId="{50C95CC6-09BE-41B4-8FF9-B540625AAECC}"/>
          </ac:cxnSpMkLst>
        </pc:cxnChg>
        <pc:cxnChg chg="add mod">
          <ac:chgData name="Rebecca Salles" userId="66a2db3d815e233f" providerId="LiveId" clId="{4564D9FB-F01E-44BE-8594-DD5A92BDF058}" dt="2020-12-08T15:49:54.416" v="7649" actId="14100"/>
          <ac:cxnSpMkLst>
            <pc:docMk/>
            <pc:sldMk cId="300618643" sldId="1332"/>
            <ac:cxnSpMk id="38" creationId="{FA38D06B-1684-4CB7-A120-8C13CBCD1153}"/>
          </ac:cxnSpMkLst>
        </pc:cxnChg>
        <pc:cxnChg chg="add mod ord">
          <ac:chgData name="Rebecca Salles" userId="66a2db3d815e233f" providerId="LiveId" clId="{4564D9FB-F01E-44BE-8594-DD5A92BDF058}" dt="2020-12-08T15:49:06.339" v="7645" actId="14100"/>
          <ac:cxnSpMkLst>
            <pc:docMk/>
            <pc:sldMk cId="300618643" sldId="1332"/>
            <ac:cxnSpMk id="39" creationId="{DE4E2E36-CD50-46F7-88F1-C0CA4D35D775}"/>
          </ac:cxnSpMkLst>
        </pc:cxnChg>
      </pc:sldChg>
      <pc:sldChg chg="add ord">
        <pc:chgData name="Rebecca Salles" userId="66a2db3d815e233f" providerId="LiveId" clId="{4564D9FB-F01E-44BE-8594-DD5A92BDF058}" dt="2020-12-08T13:35:09.430" v="6093"/>
        <pc:sldMkLst>
          <pc:docMk/>
          <pc:sldMk cId="638911397" sldId="1333"/>
        </pc:sldMkLst>
      </pc:sldChg>
      <pc:sldChg chg="addSp delSp modSp add mod">
        <pc:chgData name="Rebecca Salles" userId="66a2db3d815e233f" providerId="LiveId" clId="{4564D9FB-F01E-44BE-8594-DD5A92BDF058}" dt="2020-12-08T15:51:37.671" v="7669"/>
        <pc:sldMkLst>
          <pc:docMk/>
          <pc:sldMk cId="1661058898" sldId="1334"/>
        </pc:sldMkLst>
        <pc:spChg chg="add mod">
          <ac:chgData name="Rebecca Salles" userId="66a2db3d815e233f" providerId="LiveId" clId="{4564D9FB-F01E-44BE-8594-DD5A92BDF058}" dt="2020-12-08T15:11:29.500" v="6943" actId="1038"/>
          <ac:spMkLst>
            <pc:docMk/>
            <pc:sldMk cId="1661058898" sldId="1334"/>
            <ac:spMk id="4" creationId="{7E9FDB86-1CA1-46DD-B13A-A88C40B0254E}"/>
          </ac:spMkLst>
        </pc:spChg>
        <pc:spChg chg="mod topLvl">
          <ac:chgData name="Rebecca Salles" userId="66a2db3d815e233f" providerId="LiveId" clId="{4564D9FB-F01E-44BE-8594-DD5A92BDF058}" dt="2020-12-08T15:50:56.531" v="7658" actId="20577"/>
          <ac:spMkLst>
            <pc:docMk/>
            <pc:sldMk cId="1661058898" sldId="1334"/>
            <ac:spMk id="17" creationId="{51D1835E-A562-4E0C-B2D5-1706EE655890}"/>
          </ac:spMkLst>
        </pc:spChg>
        <pc:spChg chg="mod topLvl">
          <ac:chgData name="Rebecca Salles" userId="66a2db3d815e233f" providerId="LiveId" clId="{4564D9FB-F01E-44BE-8594-DD5A92BDF058}" dt="2020-12-08T15:50:50.035" v="7655" actId="20577"/>
          <ac:spMkLst>
            <pc:docMk/>
            <pc:sldMk cId="1661058898" sldId="1334"/>
            <ac:spMk id="18" creationId="{9E1F7D49-5376-4D76-BCD1-BDF8FFE0BA36}"/>
          </ac:spMkLst>
        </pc:spChg>
        <pc:spChg chg="del mod topLvl">
          <ac:chgData name="Rebecca Salles" userId="66a2db3d815e233f" providerId="LiveId" clId="{4564D9FB-F01E-44BE-8594-DD5A92BDF058}" dt="2020-12-08T15:30:48.754" v="7201" actId="478"/>
          <ac:spMkLst>
            <pc:docMk/>
            <pc:sldMk cId="1661058898" sldId="1334"/>
            <ac:spMk id="19" creationId="{79E1FD19-516A-4568-920B-FE0F2EADFFF7}"/>
          </ac:spMkLst>
        </pc:spChg>
        <pc:spChg chg="del mod topLvl">
          <ac:chgData name="Rebecca Salles" userId="66a2db3d815e233f" providerId="LiveId" clId="{4564D9FB-F01E-44BE-8594-DD5A92BDF058}" dt="2020-12-08T15:32:33.732" v="7268" actId="478"/>
          <ac:spMkLst>
            <pc:docMk/>
            <pc:sldMk cId="1661058898" sldId="1334"/>
            <ac:spMk id="20" creationId="{75FCFC52-D68A-4663-9D07-5B575062F3B3}"/>
          </ac:spMkLst>
        </pc:spChg>
        <pc:spChg chg="mod topLvl">
          <ac:chgData name="Rebecca Salles" userId="66a2db3d815e233f" providerId="LiveId" clId="{4564D9FB-F01E-44BE-8594-DD5A92BDF058}" dt="2020-12-08T15:51:01.107" v="7660" actId="20577"/>
          <ac:spMkLst>
            <pc:docMk/>
            <pc:sldMk cId="1661058898" sldId="1334"/>
            <ac:spMk id="21" creationId="{7E9EF0C1-EC13-469C-9F0A-8E00C10AA472}"/>
          </ac:spMkLst>
        </pc:spChg>
        <pc:spChg chg="add mod">
          <ac:chgData name="Rebecca Salles" userId="66a2db3d815e233f" providerId="LiveId" clId="{4564D9FB-F01E-44BE-8594-DD5A92BDF058}" dt="2020-12-08T15:11:43.369" v="6945" actId="1076"/>
          <ac:spMkLst>
            <pc:docMk/>
            <pc:sldMk cId="1661058898" sldId="1334"/>
            <ac:spMk id="31" creationId="{337E26A6-B5B8-4265-AF1E-8B393BAB9A96}"/>
          </ac:spMkLst>
        </pc:spChg>
        <pc:spChg chg="add mod">
          <ac:chgData name="Rebecca Salles" userId="66a2db3d815e233f" providerId="LiveId" clId="{4564D9FB-F01E-44BE-8594-DD5A92BDF058}" dt="2020-12-08T15:51:09.331" v="7664" actId="20577"/>
          <ac:spMkLst>
            <pc:docMk/>
            <pc:sldMk cId="1661058898" sldId="1334"/>
            <ac:spMk id="41" creationId="{873F9EA7-6F28-4E16-8114-7946D6468958}"/>
          </ac:spMkLst>
        </pc:spChg>
        <pc:spChg chg="add mod">
          <ac:chgData name="Rebecca Salles" userId="66a2db3d815e233f" providerId="LiveId" clId="{4564D9FB-F01E-44BE-8594-DD5A92BDF058}" dt="2020-12-08T15:51:37.671" v="7669"/>
          <ac:spMkLst>
            <pc:docMk/>
            <pc:sldMk cId="1661058898" sldId="1334"/>
            <ac:spMk id="43" creationId="{C69171A8-501F-4C04-ABC0-C14B88A2AB06}"/>
          </ac:spMkLst>
        </pc:spChg>
        <pc:spChg chg="add mod">
          <ac:chgData name="Rebecca Salles" userId="66a2db3d815e233f" providerId="LiveId" clId="{4564D9FB-F01E-44BE-8594-DD5A92BDF058}" dt="2020-12-08T15:51:37.671" v="7669"/>
          <ac:spMkLst>
            <pc:docMk/>
            <pc:sldMk cId="1661058898" sldId="1334"/>
            <ac:spMk id="44" creationId="{F99B81DA-F08E-47AD-A857-80D6C40BF42B}"/>
          </ac:spMkLst>
        </pc:spChg>
        <pc:spChg chg="add mod">
          <ac:chgData name="Rebecca Salles" userId="66a2db3d815e233f" providerId="LiveId" clId="{4564D9FB-F01E-44BE-8594-DD5A92BDF058}" dt="2020-12-08T15:51:37.671" v="7669"/>
          <ac:spMkLst>
            <pc:docMk/>
            <pc:sldMk cId="1661058898" sldId="1334"/>
            <ac:spMk id="46" creationId="{F3FD977F-A81E-4B00-A883-B605D81E0329}"/>
          </ac:spMkLst>
        </pc:spChg>
        <pc:grpChg chg="del mod topLvl">
          <ac:chgData name="Rebecca Salles" userId="66a2db3d815e233f" providerId="LiveId" clId="{4564D9FB-F01E-44BE-8594-DD5A92BDF058}" dt="2020-12-08T14:26:48.206" v="6221" actId="165"/>
          <ac:grpSpMkLst>
            <pc:docMk/>
            <pc:sldMk cId="1661058898" sldId="1334"/>
            <ac:grpSpMk id="3" creationId="{28413A47-8A95-46CD-8707-EEB6FD071C2A}"/>
          </ac:grpSpMkLst>
        </pc:grpChg>
        <pc:grpChg chg="del">
          <ac:chgData name="Rebecca Salles" userId="66a2db3d815e233f" providerId="LiveId" clId="{4564D9FB-F01E-44BE-8594-DD5A92BDF058}" dt="2020-12-08T14:25:47.600" v="6220" actId="165"/>
          <ac:grpSpMkLst>
            <pc:docMk/>
            <pc:sldMk cId="1661058898" sldId="1334"/>
            <ac:grpSpMk id="4" creationId="{FDE9B243-709F-4AB8-8F0B-EC524099CB16}"/>
          </ac:grpSpMkLst>
        </pc:grpChg>
        <pc:picChg chg="del mod topLvl">
          <ac:chgData name="Rebecca Salles" userId="66a2db3d815e233f" providerId="LiveId" clId="{4564D9FB-F01E-44BE-8594-DD5A92BDF058}" dt="2020-12-08T14:54:47.168" v="6264" actId="478"/>
          <ac:picMkLst>
            <pc:docMk/>
            <pc:sldMk cId="1661058898" sldId="1334"/>
            <ac:picMk id="15" creationId="{A0FC5549-72A5-432A-922F-E65F0BB6A894}"/>
          </ac:picMkLst>
        </pc:picChg>
        <pc:picChg chg="mod topLvl">
          <ac:chgData name="Rebecca Salles" userId="66a2db3d815e233f" providerId="LiveId" clId="{4564D9FB-F01E-44BE-8594-DD5A92BDF058}" dt="2020-12-08T15:03:21.883" v="6707" actId="1366"/>
          <ac:picMkLst>
            <pc:docMk/>
            <pc:sldMk cId="1661058898" sldId="1334"/>
            <ac:picMk id="22" creationId="{88128513-D915-4016-B841-C50B72C8BF61}"/>
          </ac:picMkLst>
        </pc:picChg>
        <pc:picChg chg="add mod">
          <ac:chgData name="Rebecca Salles" userId="66a2db3d815e233f" providerId="LiveId" clId="{4564D9FB-F01E-44BE-8594-DD5A92BDF058}" dt="2020-12-08T14:56:19.113" v="6367" actId="1038"/>
          <ac:picMkLst>
            <pc:docMk/>
            <pc:sldMk cId="1661058898" sldId="1334"/>
            <ac:picMk id="25" creationId="{03B1A06F-F55A-4F3B-AC2E-57565B0B0D07}"/>
          </ac:picMkLst>
        </pc:picChg>
        <pc:picChg chg="add mod">
          <ac:chgData name="Rebecca Salles" userId="66a2db3d815e233f" providerId="LiveId" clId="{4564D9FB-F01E-44BE-8594-DD5A92BDF058}" dt="2020-12-08T15:13:34.482" v="6966" actId="1038"/>
          <ac:picMkLst>
            <pc:docMk/>
            <pc:sldMk cId="1661058898" sldId="1334"/>
            <ac:picMk id="26" creationId="{BD9CF355-C7BC-482B-A441-821F7BE189AB}"/>
          </ac:picMkLst>
        </pc:picChg>
        <pc:picChg chg="add del mod">
          <ac:chgData name="Rebecca Salles" userId="66a2db3d815e233f" providerId="LiveId" clId="{4564D9FB-F01E-44BE-8594-DD5A92BDF058}" dt="2020-12-08T15:36:42.592" v="7317" actId="1038"/>
          <ac:picMkLst>
            <pc:docMk/>
            <pc:sldMk cId="1661058898" sldId="1334"/>
            <ac:picMk id="27" creationId="{54279897-1080-49EB-961A-70FB7E3D133F}"/>
          </ac:picMkLst>
        </pc:picChg>
        <pc:picChg chg="mod topLvl">
          <ac:chgData name="Rebecca Salles" userId="66a2db3d815e233f" providerId="LiveId" clId="{4564D9FB-F01E-44BE-8594-DD5A92BDF058}" dt="2020-12-08T14:55:34.032" v="6269" actId="732"/>
          <ac:picMkLst>
            <pc:docMk/>
            <pc:sldMk cId="1661058898" sldId="1334"/>
            <ac:picMk id="1026" creationId="{D13212EA-2802-4316-A99E-A4392432B93F}"/>
          </ac:picMkLst>
        </pc:picChg>
        <pc:cxnChg chg="add del mod">
          <ac:chgData name="Rebecca Salles" userId="66a2db3d815e233f" providerId="LiveId" clId="{4564D9FB-F01E-44BE-8594-DD5A92BDF058}" dt="2020-12-08T15:51:22.475" v="7668" actId="478"/>
          <ac:cxnSpMkLst>
            <pc:docMk/>
            <pc:sldMk cId="1661058898" sldId="1334"/>
            <ac:cxnSpMk id="3" creationId="{E0089014-1DAE-4710-8335-ED49EE059E86}"/>
          </ac:cxnSpMkLst>
        </pc:cxnChg>
        <pc:cxnChg chg="add del mod">
          <ac:chgData name="Rebecca Salles" userId="66a2db3d815e233f" providerId="LiveId" clId="{4564D9FB-F01E-44BE-8594-DD5A92BDF058}" dt="2020-12-08T15:51:20.659" v="7667" actId="478"/>
          <ac:cxnSpMkLst>
            <pc:docMk/>
            <pc:sldMk cId="1661058898" sldId="1334"/>
            <ac:cxnSpMk id="28" creationId="{F900A35A-5217-4C0B-9685-BB21F4ECC8FA}"/>
          </ac:cxnSpMkLst>
        </pc:cxnChg>
        <pc:cxnChg chg="add del mod">
          <ac:chgData name="Rebecca Salles" userId="66a2db3d815e233f" providerId="LiveId" clId="{4564D9FB-F01E-44BE-8594-DD5A92BDF058}" dt="2020-12-08T15:51:15.683" v="7666" actId="478"/>
          <ac:cxnSpMkLst>
            <pc:docMk/>
            <pc:sldMk cId="1661058898" sldId="1334"/>
            <ac:cxnSpMk id="29" creationId="{F9645BA0-442D-47B7-BCB5-65DE3EC9DE42}"/>
          </ac:cxnSpMkLst>
        </pc:cxnChg>
        <pc:cxnChg chg="add del mod">
          <ac:chgData name="Rebecca Salles" userId="66a2db3d815e233f" providerId="LiveId" clId="{4564D9FB-F01E-44BE-8594-DD5A92BDF058}" dt="2020-12-08T15:51:14.259" v="7665" actId="478"/>
          <ac:cxnSpMkLst>
            <pc:docMk/>
            <pc:sldMk cId="1661058898" sldId="1334"/>
            <ac:cxnSpMk id="30" creationId="{152D2620-558E-48FC-B958-857C0156280B}"/>
          </ac:cxnSpMkLst>
        </pc:cxnChg>
        <pc:cxnChg chg="add mod">
          <ac:chgData name="Rebecca Salles" userId="66a2db3d815e233f" providerId="LiveId" clId="{4564D9FB-F01E-44BE-8594-DD5A92BDF058}" dt="2020-12-08T15:21:09.600" v="7058" actId="14100"/>
          <ac:cxnSpMkLst>
            <pc:docMk/>
            <pc:sldMk cId="1661058898" sldId="1334"/>
            <ac:cxnSpMk id="32" creationId="{DCCFF87D-E6FC-4B82-82FA-D281445A62D5}"/>
          </ac:cxnSpMkLst>
        </pc:cxnChg>
        <pc:cxnChg chg="add mod ord">
          <ac:chgData name="Rebecca Salles" userId="66a2db3d815e233f" providerId="LiveId" clId="{4564D9FB-F01E-44BE-8594-DD5A92BDF058}" dt="2020-12-08T15:25:19.441" v="7162" actId="171"/>
          <ac:cxnSpMkLst>
            <pc:docMk/>
            <pc:sldMk cId="1661058898" sldId="1334"/>
            <ac:cxnSpMk id="33" creationId="{8BE3D355-85B8-49EA-8E2A-C9568531B2D5}"/>
          </ac:cxnSpMkLst>
        </pc:cxnChg>
        <pc:cxnChg chg="add mod">
          <ac:chgData name="Rebecca Salles" userId="66a2db3d815e233f" providerId="LiveId" clId="{4564D9FB-F01E-44BE-8594-DD5A92BDF058}" dt="2020-12-08T15:51:37.671" v="7669"/>
          <ac:cxnSpMkLst>
            <pc:docMk/>
            <pc:sldMk cId="1661058898" sldId="1334"/>
            <ac:cxnSpMk id="42" creationId="{45483EC0-91EE-4719-9652-5960EA8452ED}"/>
          </ac:cxnSpMkLst>
        </pc:cxnChg>
        <pc:cxnChg chg="add mod">
          <ac:chgData name="Rebecca Salles" userId="66a2db3d815e233f" providerId="LiveId" clId="{4564D9FB-F01E-44BE-8594-DD5A92BDF058}" dt="2020-12-08T15:51:37.671" v="7669"/>
          <ac:cxnSpMkLst>
            <pc:docMk/>
            <pc:sldMk cId="1661058898" sldId="1334"/>
            <ac:cxnSpMk id="45" creationId="{725EA98A-420F-48C4-97F8-73CD75B262F7}"/>
          </ac:cxnSpMkLst>
        </pc:cxnChg>
        <pc:cxnChg chg="add mod">
          <ac:chgData name="Rebecca Salles" userId="66a2db3d815e233f" providerId="LiveId" clId="{4564D9FB-F01E-44BE-8594-DD5A92BDF058}" dt="2020-12-08T15:51:37.671" v="7669"/>
          <ac:cxnSpMkLst>
            <pc:docMk/>
            <pc:sldMk cId="1661058898" sldId="1334"/>
            <ac:cxnSpMk id="47" creationId="{A6485BE9-0A5C-4582-AE67-51C420916EB7}"/>
          </ac:cxnSpMkLst>
        </pc:cxnChg>
        <pc:cxnChg chg="add mod">
          <ac:chgData name="Rebecca Salles" userId="66a2db3d815e233f" providerId="LiveId" clId="{4564D9FB-F01E-44BE-8594-DD5A92BDF058}" dt="2020-12-08T15:51:37.671" v="7669"/>
          <ac:cxnSpMkLst>
            <pc:docMk/>
            <pc:sldMk cId="1661058898" sldId="1334"/>
            <ac:cxnSpMk id="48" creationId="{F3C8F9F5-F27D-4948-BC53-E2754DD20C8A}"/>
          </ac:cxnSpMkLst>
        </pc:cxnChg>
      </pc:sldChg>
      <pc:sldChg chg="addSp delSp modSp add mod ord modShow">
        <pc:chgData name="Rebecca Salles" userId="66a2db3d815e233f" providerId="LiveId" clId="{4564D9FB-F01E-44BE-8594-DD5A92BDF058}" dt="2020-12-08T18:51:11.585" v="11656" actId="729"/>
        <pc:sldMkLst>
          <pc:docMk/>
          <pc:sldMk cId="1350313798" sldId="1335"/>
        </pc:sldMkLst>
        <pc:spChg chg="del">
          <ac:chgData name="Rebecca Salles" userId="66a2db3d815e233f" providerId="LiveId" clId="{4564D9FB-F01E-44BE-8594-DD5A92BDF058}" dt="2020-12-08T15:52:20.555" v="7676" actId="478"/>
          <ac:spMkLst>
            <pc:docMk/>
            <pc:sldMk cId="1350313798" sldId="1335"/>
            <ac:spMk id="7" creationId="{85B41EF4-8FCE-4766-BB6E-2DE90C0F399A}"/>
          </ac:spMkLst>
        </pc:spChg>
        <pc:spChg chg="add del mod">
          <ac:chgData name="Rebecca Salles" userId="66a2db3d815e233f" providerId="LiveId" clId="{4564D9FB-F01E-44BE-8594-DD5A92BDF058}" dt="2020-12-08T16:47:45.519" v="8716" actId="478"/>
          <ac:spMkLst>
            <pc:docMk/>
            <pc:sldMk cId="1350313798" sldId="1335"/>
            <ac:spMk id="8" creationId="{6016B9DE-6440-4667-B8F0-705D718CC91D}"/>
          </ac:spMkLst>
        </pc:spChg>
        <pc:spChg chg="add del mod ord">
          <ac:chgData name="Rebecca Salles" userId="66a2db3d815e233f" providerId="LiveId" clId="{4564D9FB-F01E-44BE-8594-DD5A92BDF058}" dt="2020-12-08T18:25:17.280" v="11175" actId="478"/>
          <ac:spMkLst>
            <pc:docMk/>
            <pc:sldMk cId="1350313798" sldId="1335"/>
            <ac:spMk id="16" creationId="{AF03D24E-5200-473D-8A31-ABD12C596DF2}"/>
          </ac:spMkLst>
        </pc:spChg>
        <pc:spChg chg="mod">
          <ac:chgData name="Rebecca Salles" userId="66a2db3d815e233f" providerId="LiveId" clId="{4564D9FB-F01E-44BE-8594-DD5A92BDF058}" dt="2020-12-08T18:29:08.572" v="11260"/>
          <ac:spMkLst>
            <pc:docMk/>
            <pc:sldMk cId="1350313798" sldId="1335"/>
            <ac:spMk id="17" creationId="{FB035448-58DA-4F98-9FE4-A2C73748B92D}"/>
          </ac:spMkLst>
        </pc:spChg>
        <pc:spChg chg="mod topLvl">
          <ac:chgData name="Rebecca Salles" userId="66a2db3d815e233f" providerId="LiveId" clId="{4564D9FB-F01E-44BE-8594-DD5A92BDF058}" dt="2020-12-08T17:36:39.768" v="9833" actId="1037"/>
          <ac:spMkLst>
            <pc:docMk/>
            <pc:sldMk cId="1350313798" sldId="1335"/>
            <ac:spMk id="22" creationId="{FAAE1AB2-3B93-425B-9255-E706168C1715}"/>
          </ac:spMkLst>
        </pc:spChg>
        <pc:spChg chg="mod">
          <ac:chgData name="Rebecca Salles" userId="66a2db3d815e233f" providerId="LiveId" clId="{4564D9FB-F01E-44BE-8594-DD5A92BDF058}" dt="2020-12-08T17:39:28.634" v="9857" actId="207"/>
          <ac:spMkLst>
            <pc:docMk/>
            <pc:sldMk cId="1350313798" sldId="1335"/>
            <ac:spMk id="23" creationId="{3D45E195-D11E-4E86-BB3A-BBBA78804D50}"/>
          </ac:spMkLst>
        </pc:spChg>
        <pc:spChg chg="del mod">
          <ac:chgData name="Rebecca Salles" userId="66a2db3d815e233f" providerId="LiveId" clId="{4564D9FB-F01E-44BE-8594-DD5A92BDF058}" dt="2020-12-08T16:49:16.483" v="8760" actId="478"/>
          <ac:spMkLst>
            <pc:docMk/>
            <pc:sldMk cId="1350313798" sldId="1335"/>
            <ac:spMk id="24" creationId="{88519AEE-54A2-4547-9856-707D60584BBF}"/>
          </ac:spMkLst>
        </pc:spChg>
        <pc:spChg chg="del mod">
          <ac:chgData name="Rebecca Salles" userId="66a2db3d815e233f" providerId="LiveId" clId="{4564D9FB-F01E-44BE-8594-DD5A92BDF058}" dt="2020-12-08T17:12:34.535" v="9295" actId="478"/>
          <ac:spMkLst>
            <pc:docMk/>
            <pc:sldMk cId="1350313798" sldId="1335"/>
            <ac:spMk id="31" creationId="{AE9E9A90-3EFE-4F92-A33C-B5A351D3D671}"/>
          </ac:spMkLst>
        </pc:spChg>
        <pc:spChg chg="mod">
          <ac:chgData name="Rebecca Salles" userId="66a2db3d815e233f" providerId="LiveId" clId="{4564D9FB-F01E-44BE-8594-DD5A92BDF058}" dt="2020-12-08T15:57:21.983" v="7963" actId="1036"/>
          <ac:spMkLst>
            <pc:docMk/>
            <pc:sldMk cId="1350313798" sldId="1335"/>
            <ac:spMk id="32" creationId="{2D807431-83FE-4A68-AC1F-3CA8D7294E74}"/>
          </ac:spMkLst>
        </pc:spChg>
        <pc:spChg chg="mod topLvl">
          <ac:chgData name="Rebecca Salles" userId="66a2db3d815e233f" providerId="LiveId" clId="{4564D9FB-F01E-44BE-8594-DD5A92BDF058}" dt="2020-12-08T17:26:18.294" v="9439" actId="20577"/>
          <ac:spMkLst>
            <pc:docMk/>
            <pc:sldMk cId="1350313798" sldId="1335"/>
            <ac:spMk id="33" creationId="{65492836-331C-4DD1-BE03-BD3025C022EE}"/>
          </ac:spMkLst>
        </pc:spChg>
        <pc:spChg chg="del mod topLvl">
          <ac:chgData name="Rebecca Salles" userId="66a2db3d815e233f" providerId="LiveId" clId="{4564D9FB-F01E-44BE-8594-DD5A92BDF058}" dt="2020-12-08T17:12:34.535" v="9295" actId="478"/>
          <ac:spMkLst>
            <pc:docMk/>
            <pc:sldMk cId="1350313798" sldId="1335"/>
            <ac:spMk id="34" creationId="{B6A2879B-BD29-4427-A148-3DBF11374314}"/>
          </ac:spMkLst>
        </pc:spChg>
        <pc:spChg chg="mod">
          <ac:chgData name="Rebecca Salles" userId="66a2db3d815e233f" providerId="LiveId" clId="{4564D9FB-F01E-44BE-8594-DD5A92BDF058}" dt="2020-12-08T15:57:21.983" v="7963" actId="1036"/>
          <ac:spMkLst>
            <pc:docMk/>
            <pc:sldMk cId="1350313798" sldId="1335"/>
            <ac:spMk id="35" creationId="{BB89D7A8-B4CA-48A3-BAA6-922E209431F8}"/>
          </ac:spMkLst>
        </pc:spChg>
        <pc:spChg chg="mod topLvl">
          <ac:chgData name="Rebecca Salles" userId="66a2db3d815e233f" providerId="LiveId" clId="{4564D9FB-F01E-44BE-8594-DD5A92BDF058}" dt="2020-12-08T17:26:21.690" v="9441" actId="20577"/>
          <ac:spMkLst>
            <pc:docMk/>
            <pc:sldMk cId="1350313798" sldId="1335"/>
            <ac:spMk id="37" creationId="{20C821CF-DE1A-4FBA-977B-2586F9FF740F}"/>
          </ac:spMkLst>
        </pc:spChg>
        <pc:spChg chg="del">
          <ac:chgData name="Rebecca Salles" userId="66a2db3d815e233f" providerId="LiveId" clId="{4564D9FB-F01E-44BE-8594-DD5A92BDF058}" dt="2020-12-08T15:54:34.500" v="7763" actId="478"/>
          <ac:spMkLst>
            <pc:docMk/>
            <pc:sldMk cId="1350313798" sldId="1335"/>
            <ac:spMk id="41" creationId="{9D455D4C-5E45-469A-8760-2D129F33A8EC}"/>
          </ac:spMkLst>
        </pc:spChg>
        <pc:spChg chg="del">
          <ac:chgData name="Rebecca Salles" userId="66a2db3d815e233f" providerId="LiveId" clId="{4564D9FB-F01E-44BE-8594-DD5A92BDF058}" dt="2020-12-08T15:54:36.966" v="7764" actId="478"/>
          <ac:spMkLst>
            <pc:docMk/>
            <pc:sldMk cId="1350313798" sldId="1335"/>
            <ac:spMk id="42" creationId="{77692C5C-979D-4A64-B320-F0CB256CC900}"/>
          </ac:spMkLst>
        </pc:spChg>
        <pc:spChg chg="del">
          <ac:chgData name="Rebecca Salles" userId="66a2db3d815e233f" providerId="LiveId" clId="{4564D9FB-F01E-44BE-8594-DD5A92BDF058}" dt="2020-12-08T15:54:31.085" v="7762" actId="478"/>
          <ac:spMkLst>
            <pc:docMk/>
            <pc:sldMk cId="1350313798" sldId="1335"/>
            <ac:spMk id="43" creationId="{06A7D957-7FCB-444E-BA01-BD4AEDD08410}"/>
          </ac:spMkLst>
        </pc:spChg>
        <pc:spChg chg="del mod topLvl">
          <ac:chgData name="Rebecca Salles" userId="66a2db3d815e233f" providerId="LiveId" clId="{4564D9FB-F01E-44BE-8594-DD5A92BDF058}" dt="2020-12-08T15:57:59.036" v="8036" actId="478"/>
          <ac:spMkLst>
            <pc:docMk/>
            <pc:sldMk cId="1350313798" sldId="1335"/>
            <ac:spMk id="46" creationId="{A00B07D2-943E-47D3-8830-F781C23758F1}"/>
          </ac:spMkLst>
        </pc:spChg>
        <pc:spChg chg="del mod topLvl">
          <ac:chgData name="Rebecca Salles" userId="66a2db3d815e233f" providerId="LiveId" clId="{4564D9FB-F01E-44BE-8594-DD5A92BDF058}" dt="2020-12-08T15:59:29.484" v="8099" actId="478"/>
          <ac:spMkLst>
            <pc:docMk/>
            <pc:sldMk cId="1350313798" sldId="1335"/>
            <ac:spMk id="47" creationId="{2ED19D32-53E3-4E40-99CB-3CA0D6BD26E7}"/>
          </ac:spMkLst>
        </pc:spChg>
        <pc:spChg chg="del mod ord">
          <ac:chgData name="Rebecca Salles" userId="66a2db3d815e233f" providerId="LiveId" clId="{4564D9FB-F01E-44BE-8594-DD5A92BDF058}" dt="2020-12-08T15:56:57.712" v="7868" actId="21"/>
          <ac:spMkLst>
            <pc:docMk/>
            <pc:sldMk cId="1350313798" sldId="1335"/>
            <ac:spMk id="48" creationId="{B4E6A990-96DD-4F98-8A13-73D15763774E}"/>
          </ac:spMkLst>
        </pc:spChg>
        <pc:spChg chg="mod ord topLvl">
          <ac:chgData name="Rebecca Salles" userId="66a2db3d815e233f" providerId="LiveId" clId="{4564D9FB-F01E-44BE-8594-DD5A92BDF058}" dt="2020-12-08T17:34:47.073" v="9817" actId="166"/>
          <ac:spMkLst>
            <pc:docMk/>
            <pc:sldMk cId="1350313798" sldId="1335"/>
            <ac:spMk id="49" creationId="{5C0BA8F2-851B-4C03-8720-A559D16D7349}"/>
          </ac:spMkLst>
        </pc:spChg>
        <pc:spChg chg="del mod">
          <ac:chgData name="Rebecca Salles" userId="66a2db3d815e233f" providerId="LiveId" clId="{4564D9FB-F01E-44BE-8594-DD5A92BDF058}" dt="2020-12-08T15:57:54.943" v="8034" actId="478"/>
          <ac:spMkLst>
            <pc:docMk/>
            <pc:sldMk cId="1350313798" sldId="1335"/>
            <ac:spMk id="53" creationId="{6A3B5D3D-BC1E-4516-B761-C69925001A29}"/>
          </ac:spMkLst>
        </pc:spChg>
        <pc:spChg chg="del mod">
          <ac:chgData name="Rebecca Salles" userId="66a2db3d815e233f" providerId="LiveId" clId="{4564D9FB-F01E-44BE-8594-DD5A92BDF058}" dt="2020-12-08T15:57:53.266" v="8033" actId="478"/>
          <ac:spMkLst>
            <pc:docMk/>
            <pc:sldMk cId="1350313798" sldId="1335"/>
            <ac:spMk id="54" creationId="{CAC05FC3-E26C-4976-BAC4-DE5CBF41DB31}"/>
          </ac:spMkLst>
        </pc:spChg>
        <pc:spChg chg="del mod">
          <ac:chgData name="Rebecca Salles" userId="66a2db3d815e233f" providerId="LiveId" clId="{4564D9FB-F01E-44BE-8594-DD5A92BDF058}" dt="2020-12-08T15:57:57.140" v="8035" actId="478"/>
          <ac:spMkLst>
            <pc:docMk/>
            <pc:sldMk cId="1350313798" sldId="1335"/>
            <ac:spMk id="55" creationId="{009B3B10-AF8A-4C07-974F-72A4778B1710}"/>
          </ac:spMkLst>
        </pc:spChg>
        <pc:spChg chg="add del mod">
          <ac:chgData name="Rebecca Salles" userId="66a2db3d815e233f" providerId="LiveId" clId="{4564D9FB-F01E-44BE-8594-DD5A92BDF058}" dt="2020-12-08T15:57:11.195" v="7923" actId="478"/>
          <ac:spMkLst>
            <pc:docMk/>
            <pc:sldMk cId="1350313798" sldId="1335"/>
            <ac:spMk id="57" creationId="{E670EB23-9EEE-419E-9CDD-FE56BC411CBF}"/>
          </ac:spMkLst>
        </pc:spChg>
        <pc:spChg chg="add del mod">
          <ac:chgData name="Rebecca Salles" userId="66a2db3d815e233f" providerId="LiveId" clId="{4564D9FB-F01E-44BE-8594-DD5A92BDF058}" dt="2020-12-08T15:59:30.611" v="8100" actId="478"/>
          <ac:spMkLst>
            <pc:docMk/>
            <pc:sldMk cId="1350313798" sldId="1335"/>
            <ac:spMk id="58" creationId="{98D82AEF-38A2-496A-B358-01A9062293ED}"/>
          </ac:spMkLst>
        </pc:spChg>
        <pc:spChg chg="add mod ord">
          <ac:chgData name="Rebecca Salles" userId="66a2db3d815e233f" providerId="LiveId" clId="{4564D9FB-F01E-44BE-8594-DD5A92BDF058}" dt="2020-12-08T17:34:47.073" v="9817" actId="166"/>
          <ac:spMkLst>
            <pc:docMk/>
            <pc:sldMk cId="1350313798" sldId="1335"/>
            <ac:spMk id="61" creationId="{F588A139-FA89-4FB7-B957-EAD5D6AC1B81}"/>
          </ac:spMkLst>
        </pc:spChg>
        <pc:spChg chg="add del mod">
          <ac:chgData name="Rebecca Salles" userId="66a2db3d815e233f" providerId="LiveId" clId="{4564D9FB-F01E-44BE-8594-DD5A92BDF058}" dt="2020-12-08T16:45:03.002" v="8710" actId="478"/>
          <ac:spMkLst>
            <pc:docMk/>
            <pc:sldMk cId="1350313798" sldId="1335"/>
            <ac:spMk id="63" creationId="{FC453C8D-A946-49EF-AA4A-E599928596D1}"/>
          </ac:spMkLst>
        </pc:spChg>
        <pc:spChg chg="add del mod">
          <ac:chgData name="Rebecca Salles" userId="66a2db3d815e233f" providerId="LiveId" clId="{4564D9FB-F01E-44BE-8594-DD5A92BDF058}" dt="2020-12-08T16:39:12.210" v="8697"/>
          <ac:spMkLst>
            <pc:docMk/>
            <pc:sldMk cId="1350313798" sldId="1335"/>
            <ac:spMk id="64" creationId="{D95FD002-24C4-4236-A041-3CC16F9AFAE9}"/>
          </ac:spMkLst>
        </pc:spChg>
        <pc:spChg chg="add del mod">
          <ac:chgData name="Rebecca Salles" userId="66a2db3d815e233f" providerId="LiveId" clId="{4564D9FB-F01E-44BE-8594-DD5A92BDF058}" dt="2020-12-08T16:45:04.573" v="8711" actId="478"/>
          <ac:spMkLst>
            <pc:docMk/>
            <pc:sldMk cId="1350313798" sldId="1335"/>
            <ac:spMk id="65" creationId="{D99E9FC3-BD67-462D-B38A-3114B3AE4A0F}"/>
          </ac:spMkLst>
        </pc:spChg>
        <pc:spChg chg="add del mod">
          <ac:chgData name="Rebecca Salles" userId="66a2db3d815e233f" providerId="LiveId" clId="{4564D9FB-F01E-44BE-8594-DD5A92BDF058}" dt="2020-12-08T16:47:46.963" v="8717" actId="478"/>
          <ac:spMkLst>
            <pc:docMk/>
            <pc:sldMk cId="1350313798" sldId="1335"/>
            <ac:spMk id="66" creationId="{013F2A34-205B-4BC6-83EB-46092F650C43}"/>
          </ac:spMkLst>
        </pc:spChg>
        <pc:spChg chg="add del mod">
          <ac:chgData name="Rebecca Salles" userId="66a2db3d815e233f" providerId="LiveId" clId="{4564D9FB-F01E-44BE-8594-DD5A92BDF058}" dt="2020-12-08T18:25:20.661" v="11176" actId="478"/>
          <ac:spMkLst>
            <pc:docMk/>
            <pc:sldMk cId="1350313798" sldId="1335"/>
            <ac:spMk id="67" creationId="{DD71E7F1-0B87-452B-9215-7AF6C66226DF}"/>
          </ac:spMkLst>
        </pc:spChg>
        <pc:spChg chg="add mod">
          <ac:chgData name="Rebecca Salles" userId="66a2db3d815e233f" providerId="LiveId" clId="{4564D9FB-F01E-44BE-8594-DD5A92BDF058}" dt="2020-12-08T17:36:45.201" v="9838" actId="1038"/>
          <ac:spMkLst>
            <pc:docMk/>
            <pc:sldMk cId="1350313798" sldId="1335"/>
            <ac:spMk id="68" creationId="{3C93D302-CB3D-4D26-AC8D-44CCB4EFB6C6}"/>
          </ac:spMkLst>
        </pc:spChg>
        <pc:spChg chg="add mod">
          <ac:chgData name="Rebecca Salles" userId="66a2db3d815e233f" providerId="LiveId" clId="{4564D9FB-F01E-44BE-8594-DD5A92BDF058}" dt="2020-12-08T17:12:43.144" v="9296"/>
          <ac:spMkLst>
            <pc:docMk/>
            <pc:sldMk cId="1350313798" sldId="1335"/>
            <ac:spMk id="69" creationId="{4C735493-03AB-46AD-9AED-CF679B184620}"/>
          </ac:spMkLst>
        </pc:spChg>
        <pc:spChg chg="add mod ord">
          <ac:chgData name="Rebecca Salles" userId="66a2db3d815e233f" providerId="LiveId" clId="{4564D9FB-F01E-44BE-8594-DD5A92BDF058}" dt="2020-12-08T17:34:47.073" v="9817" actId="166"/>
          <ac:spMkLst>
            <pc:docMk/>
            <pc:sldMk cId="1350313798" sldId="1335"/>
            <ac:spMk id="71" creationId="{1341AF94-23E8-420B-AB69-DF271A9D6893}"/>
          </ac:spMkLst>
        </pc:spChg>
        <pc:spChg chg="add mod ord">
          <ac:chgData name="Rebecca Salles" userId="66a2db3d815e233f" providerId="LiveId" clId="{4564D9FB-F01E-44BE-8594-DD5A92BDF058}" dt="2020-12-08T17:34:47.073" v="9817" actId="166"/>
          <ac:spMkLst>
            <pc:docMk/>
            <pc:sldMk cId="1350313798" sldId="1335"/>
            <ac:spMk id="72" creationId="{7B05C956-61E1-4157-8105-1960D97B03E4}"/>
          </ac:spMkLst>
        </pc:spChg>
        <pc:spChg chg="add mod ord">
          <ac:chgData name="Rebecca Salles" userId="66a2db3d815e233f" providerId="LiveId" clId="{4564D9FB-F01E-44BE-8594-DD5A92BDF058}" dt="2020-12-08T17:36:12.935" v="9828" actId="1035"/>
          <ac:spMkLst>
            <pc:docMk/>
            <pc:sldMk cId="1350313798" sldId="1335"/>
            <ac:spMk id="74" creationId="{660385DB-C6E3-4519-A481-99B76F1FB8FE}"/>
          </ac:spMkLst>
        </pc:spChg>
        <pc:spChg chg="add mod">
          <ac:chgData name="Rebecca Salles" userId="66a2db3d815e233f" providerId="LiveId" clId="{4564D9FB-F01E-44BE-8594-DD5A92BDF058}" dt="2020-12-08T17:47:45.149" v="10304" actId="1035"/>
          <ac:spMkLst>
            <pc:docMk/>
            <pc:sldMk cId="1350313798" sldId="1335"/>
            <ac:spMk id="76" creationId="{6EB80921-5079-4BE8-A7B3-4B37A66607C3}"/>
          </ac:spMkLst>
        </pc:spChg>
        <pc:spChg chg="add mod ord">
          <ac:chgData name="Rebecca Salles" userId="66a2db3d815e233f" providerId="LiveId" clId="{4564D9FB-F01E-44BE-8594-DD5A92BDF058}" dt="2020-12-08T18:25:30.145" v="11199" actId="171"/>
          <ac:spMkLst>
            <pc:docMk/>
            <pc:sldMk cId="1350313798" sldId="1335"/>
            <ac:spMk id="78" creationId="{C8899FC5-F3D2-4A46-B29B-9A229FAFC7E1}"/>
          </ac:spMkLst>
        </pc:spChg>
        <pc:spChg chg="add mod ord">
          <ac:chgData name="Rebecca Salles" userId="66a2db3d815e233f" providerId="LiveId" clId="{4564D9FB-F01E-44BE-8594-DD5A92BDF058}" dt="2020-12-08T18:26:02.217" v="11234" actId="1035"/>
          <ac:spMkLst>
            <pc:docMk/>
            <pc:sldMk cId="1350313798" sldId="1335"/>
            <ac:spMk id="79" creationId="{CB01BA2E-E12F-42B2-A8EF-EF6943D1483C}"/>
          </ac:spMkLst>
        </pc:spChg>
        <pc:grpChg chg="del mod">
          <ac:chgData name="Rebecca Salles" userId="66a2db3d815e233f" providerId="LiveId" clId="{4564D9FB-F01E-44BE-8594-DD5A92BDF058}" dt="2020-12-08T17:12:25.253" v="9293" actId="165"/>
          <ac:grpSpMkLst>
            <pc:docMk/>
            <pc:sldMk cId="1350313798" sldId="1335"/>
            <ac:grpSpMk id="2" creationId="{AAF53C27-AAB8-4B66-A27C-DE0A3CE7AB52}"/>
          </ac:grpSpMkLst>
        </pc:grpChg>
        <pc:grpChg chg="del">
          <ac:chgData name="Rebecca Salles" userId="66a2db3d815e233f" providerId="LiveId" clId="{4564D9FB-F01E-44BE-8594-DD5A92BDF058}" dt="2020-12-08T15:54:27.788" v="7761" actId="21"/>
          <ac:grpSpMkLst>
            <pc:docMk/>
            <pc:sldMk cId="1350313798" sldId="1335"/>
            <ac:grpSpMk id="28" creationId="{979E3602-90B6-444D-8E8B-336F909F111B}"/>
          </ac:grpSpMkLst>
        </pc:grpChg>
        <pc:grpChg chg="del mod topLvl">
          <ac:chgData name="Rebecca Salles" userId="66a2db3d815e233f" providerId="LiveId" clId="{4564D9FB-F01E-44BE-8594-DD5A92BDF058}" dt="2020-12-08T17:12:29.066" v="9294" actId="165"/>
          <ac:grpSpMkLst>
            <pc:docMk/>
            <pc:sldMk cId="1350313798" sldId="1335"/>
            <ac:grpSpMk id="30" creationId="{425D6B27-1257-477B-BAEB-0DF6672A2FBF}"/>
          </ac:grpSpMkLst>
        </pc:grpChg>
        <pc:grpChg chg="add del mod">
          <ac:chgData name="Rebecca Salles" userId="66a2db3d815e233f" providerId="LiveId" clId="{4564D9FB-F01E-44BE-8594-DD5A92BDF058}" dt="2020-12-08T15:57:59.036" v="8036" actId="478"/>
          <ac:grpSpMkLst>
            <pc:docMk/>
            <pc:sldMk cId="1350313798" sldId="1335"/>
            <ac:grpSpMk id="40" creationId="{0FD18DBD-3786-4C35-A86D-0B07C27DCD31}"/>
          </ac:grpSpMkLst>
        </pc:grpChg>
        <pc:grpChg chg="del">
          <ac:chgData name="Rebecca Salles" userId="66a2db3d815e233f" providerId="LiveId" clId="{4564D9FB-F01E-44BE-8594-DD5A92BDF058}" dt="2020-12-08T15:54:36.966" v="7764" actId="478"/>
          <ac:grpSpMkLst>
            <pc:docMk/>
            <pc:sldMk cId="1350313798" sldId="1335"/>
            <ac:grpSpMk id="44" creationId="{305D1E30-B927-4BD0-90C4-892CD1A9149C}"/>
          </ac:grpSpMkLst>
        </pc:grpChg>
        <pc:grpChg chg="del mod topLvl">
          <ac:chgData name="Rebecca Salles" userId="66a2db3d815e233f" providerId="LiveId" clId="{4564D9FB-F01E-44BE-8594-DD5A92BDF058}" dt="2020-12-08T15:59:29.484" v="8099" actId="478"/>
          <ac:grpSpMkLst>
            <pc:docMk/>
            <pc:sldMk cId="1350313798" sldId="1335"/>
            <ac:grpSpMk id="45" creationId="{DDC4D665-FF0F-4CE7-9C05-74778E7DED15}"/>
          </ac:grpSpMkLst>
        </pc:grpChg>
        <pc:grpChg chg="del mod">
          <ac:chgData name="Rebecca Salles" userId="66a2db3d815e233f" providerId="LiveId" clId="{4564D9FB-F01E-44BE-8594-DD5A92BDF058}" dt="2020-12-08T15:56:12.426" v="7832" actId="478"/>
          <ac:grpSpMkLst>
            <pc:docMk/>
            <pc:sldMk cId="1350313798" sldId="1335"/>
            <ac:grpSpMk id="50" creationId="{573D4ACC-D0F5-4FCA-9417-B754B1070C8D}"/>
          </ac:grpSpMkLst>
        </pc:grpChg>
        <pc:grpChg chg="del mod">
          <ac:chgData name="Rebecca Salles" userId="66a2db3d815e233f" providerId="LiveId" clId="{4564D9FB-F01E-44BE-8594-DD5A92BDF058}" dt="2020-12-08T15:57:54.943" v="8034" actId="478"/>
          <ac:grpSpMkLst>
            <pc:docMk/>
            <pc:sldMk cId="1350313798" sldId="1335"/>
            <ac:grpSpMk id="52" creationId="{F5D7F9B0-6AD6-4B5F-B46F-BF4B68F2DE49}"/>
          </ac:grpSpMkLst>
        </pc:grpChg>
        <pc:picChg chg="del mod ord modCrop">
          <ac:chgData name="Rebecca Salles" userId="66a2db3d815e233f" providerId="LiveId" clId="{4564D9FB-F01E-44BE-8594-DD5A92BDF058}" dt="2020-12-08T15:54:27.788" v="7761" actId="21"/>
          <ac:picMkLst>
            <pc:docMk/>
            <pc:sldMk cId="1350313798" sldId="1335"/>
            <ac:picMk id="29" creationId="{6270368D-88C6-48A6-AD93-FFAF790C2D91}"/>
          </ac:picMkLst>
        </pc:picChg>
        <pc:picChg chg="del mod ord">
          <ac:chgData name="Rebecca Salles" userId="66a2db3d815e233f" providerId="LiveId" clId="{4564D9FB-F01E-44BE-8594-DD5A92BDF058}" dt="2020-12-08T15:56:12.426" v="7832" actId="478"/>
          <ac:picMkLst>
            <pc:docMk/>
            <pc:sldMk cId="1350313798" sldId="1335"/>
            <ac:picMk id="51" creationId="{C19E998E-EFD4-4CCE-A999-6477FEAF002F}"/>
          </ac:picMkLst>
        </pc:picChg>
        <pc:picChg chg="add mod ord">
          <ac:chgData name="Rebecca Salles" userId="66a2db3d815e233f" providerId="LiveId" clId="{4564D9FB-F01E-44BE-8594-DD5A92BDF058}" dt="2020-12-08T15:54:52.276" v="7766" actId="167"/>
          <ac:picMkLst>
            <pc:docMk/>
            <pc:sldMk cId="1350313798" sldId="1335"/>
            <ac:picMk id="56" creationId="{AB57B214-31C2-4CD3-AA4A-DFF45443C124}"/>
          </ac:picMkLst>
        </pc:picChg>
        <pc:picChg chg="add mod modCrop">
          <ac:chgData name="Rebecca Salles" userId="66a2db3d815e233f" providerId="LiveId" clId="{4564D9FB-F01E-44BE-8594-DD5A92BDF058}" dt="2020-12-08T16:00:40.987" v="8118" actId="732"/>
          <ac:picMkLst>
            <pc:docMk/>
            <pc:sldMk cId="1350313798" sldId="1335"/>
            <ac:picMk id="59" creationId="{7225D37C-15F5-45A3-B812-7C8DC8B4D79B}"/>
          </ac:picMkLst>
        </pc:picChg>
        <pc:cxnChg chg="add mod">
          <ac:chgData name="Rebecca Salles" userId="66a2db3d815e233f" providerId="LiveId" clId="{4564D9FB-F01E-44BE-8594-DD5A92BDF058}" dt="2020-12-08T17:34:27.794" v="9815" actId="1582"/>
          <ac:cxnSpMkLst>
            <pc:docMk/>
            <pc:sldMk cId="1350313798" sldId="1335"/>
            <ac:cxnSpMk id="4" creationId="{703A6B73-F9C9-42DC-AC62-4F841C40EDDA}"/>
          </ac:cxnSpMkLst>
        </pc:cxnChg>
        <pc:cxnChg chg="mod">
          <ac:chgData name="Rebecca Salles" userId="66a2db3d815e233f" providerId="LiveId" clId="{4564D9FB-F01E-44BE-8594-DD5A92BDF058}" dt="2020-12-08T17:16:57.303" v="9376" actId="693"/>
          <ac:cxnSpMkLst>
            <pc:docMk/>
            <pc:sldMk cId="1350313798" sldId="1335"/>
            <ac:cxnSpMk id="26" creationId="{C6694E75-B524-46BC-903C-875D816B9180}"/>
          </ac:cxnSpMkLst>
        </pc:cxnChg>
        <pc:cxnChg chg="mod">
          <ac:chgData name="Rebecca Salles" userId="66a2db3d815e233f" providerId="LiveId" clId="{4564D9FB-F01E-44BE-8594-DD5A92BDF058}" dt="2020-12-08T17:32:30.305" v="9732" actId="14100"/>
          <ac:cxnSpMkLst>
            <pc:docMk/>
            <pc:sldMk cId="1350313798" sldId="1335"/>
            <ac:cxnSpMk id="36" creationId="{50C95CC6-09BE-41B4-8FF9-B540625AAECC}"/>
          </ac:cxnSpMkLst>
        </pc:cxnChg>
        <pc:cxnChg chg="mod">
          <ac:chgData name="Rebecca Salles" userId="66a2db3d815e233f" providerId="LiveId" clId="{4564D9FB-F01E-44BE-8594-DD5A92BDF058}" dt="2020-12-08T17:32:09.165" v="9661" actId="14100"/>
          <ac:cxnSpMkLst>
            <pc:docMk/>
            <pc:sldMk cId="1350313798" sldId="1335"/>
            <ac:cxnSpMk id="38" creationId="{FA38D06B-1684-4CB7-A120-8C13CBCD1153}"/>
          </ac:cxnSpMkLst>
        </pc:cxnChg>
        <pc:cxnChg chg="del mod">
          <ac:chgData name="Rebecca Salles" userId="66a2db3d815e233f" providerId="LiveId" clId="{4564D9FB-F01E-44BE-8594-DD5A92BDF058}" dt="2020-12-08T17:12:34.535" v="9295" actId="478"/>
          <ac:cxnSpMkLst>
            <pc:docMk/>
            <pc:sldMk cId="1350313798" sldId="1335"/>
            <ac:cxnSpMk id="39" creationId="{DE4E2E36-CD50-46F7-88F1-C0CA4D35D775}"/>
          </ac:cxnSpMkLst>
        </pc:cxnChg>
        <pc:cxnChg chg="add mod ord">
          <ac:chgData name="Rebecca Salles" userId="66a2db3d815e233f" providerId="LiveId" clId="{4564D9FB-F01E-44BE-8594-DD5A92BDF058}" dt="2020-12-08T17:34:27.794" v="9815" actId="1582"/>
          <ac:cxnSpMkLst>
            <pc:docMk/>
            <pc:sldMk cId="1350313798" sldId="1335"/>
            <ac:cxnSpMk id="60" creationId="{2E6B5E54-BC04-471D-9940-EF449B8C6E48}"/>
          </ac:cxnSpMkLst>
        </pc:cxnChg>
        <pc:cxnChg chg="add del mod">
          <ac:chgData name="Rebecca Salles" userId="66a2db3d815e233f" providerId="LiveId" clId="{4564D9FB-F01E-44BE-8594-DD5A92BDF058}" dt="2020-12-08T16:45:01.013" v="8709" actId="478"/>
          <ac:cxnSpMkLst>
            <pc:docMk/>
            <pc:sldMk cId="1350313798" sldId="1335"/>
            <ac:cxnSpMk id="62" creationId="{EF348A8C-6444-4C4B-9884-689A3E39EA00}"/>
          </ac:cxnSpMkLst>
        </pc:cxnChg>
        <pc:cxnChg chg="add mod">
          <ac:chgData name="Rebecca Salles" userId="66a2db3d815e233f" providerId="LiveId" clId="{4564D9FB-F01E-44BE-8594-DD5A92BDF058}" dt="2020-12-08T17:31:59.519" v="9605" actId="14100"/>
          <ac:cxnSpMkLst>
            <pc:docMk/>
            <pc:sldMk cId="1350313798" sldId="1335"/>
            <ac:cxnSpMk id="70" creationId="{2BF07711-AE19-4EA9-9391-F5A0F0FAC43F}"/>
          </ac:cxnSpMkLst>
        </pc:cxnChg>
        <pc:cxnChg chg="add mod">
          <ac:chgData name="Rebecca Salles" userId="66a2db3d815e233f" providerId="LiveId" clId="{4564D9FB-F01E-44BE-8594-DD5A92BDF058}" dt="2020-12-08T17:32:48.973" v="9742" actId="14100"/>
          <ac:cxnSpMkLst>
            <pc:docMk/>
            <pc:sldMk cId="1350313798" sldId="1335"/>
            <ac:cxnSpMk id="73" creationId="{2D643987-F219-4E2E-8CE3-C4CF8E13057E}"/>
          </ac:cxnSpMkLst>
        </pc:cxnChg>
        <pc:cxnChg chg="add mod">
          <ac:chgData name="Rebecca Salles" userId="66a2db3d815e233f" providerId="LiveId" clId="{4564D9FB-F01E-44BE-8594-DD5A92BDF058}" dt="2020-12-08T17:33:12.407" v="9805" actId="14100"/>
          <ac:cxnSpMkLst>
            <pc:docMk/>
            <pc:sldMk cId="1350313798" sldId="1335"/>
            <ac:cxnSpMk id="75" creationId="{55A4712C-CF64-4719-A882-CAB85052FE8F}"/>
          </ac:cxnSpMkLst>
        </pc:cxnChg>
        <pc:cxnChg chg="add mod">
          <ac:chgData name="Rebecca Salles" userId="66a2db3d815e233f" providerId="LiveId" clId="{4564D9FB-F01E-44BE-8594-DD5A92BDF058}" dt="2020-12-08T17:47:45.149" v="10304" actId="1035"/>
          <ac:cxnSpMkLst>
            <pc:docMk/>
            <pc:sldMk cId="1350313798" sldId="1335"/>
            <ac:cxnSpMk id="77" creationId="{00CDEF3C-7799-4975-ACE5-0BA0825FA374}"/>
          </ac:cxnSpMkLst>
        </pc:cxnChg>
      </pc:sldChg>
      <pc:sldChg chg="addSp delSp modSp add mod ord modShow">
        <pc:chgData name="Rebecca Salles" userId="66a2db3d815e233f" providerId="LiveId" clId="{4564D9FB-F01E-44BE-8594-DD5A92BDF058}" dt="2020-12-08T20:18:20.707" v="11755" actId="20577"/>
        <pc:sldMkLst>
          <pc:docMk/>
          <pc:sldMk cId="4034616646" sldId="1336"/>
        </pc:sldMkLst>
        <pc:spChg chg="del mod">
          <ac:chgData name="Rebecca Salles" userId="66a2db3d815e233f" providerId="LiveId" clId="{4564D9FB-F01E-44BE-8594-DD5A92BDF058}" dt="2020-12-08T16:58:07.757" v="9020" actId="478"/>
          <ac:spMkLst>
            <pc:docMk/>
            <pc:sldMk cId="4034616646" sldId="1336"/>
            <ac:spMk id="4" creationId="{7E9FDB86-1CA1-46DD-B13A-A88C40B0254E}"/>
          </ac:spMkLst>
        </pc:spChg>
        <pc:spChg chg="mod">
          <ac:chgData name="Rebecca Salles" userId="66a2db3d815e233f" providerId="LiveId" clId="{4564D9FB-F01E-44BE-8594-DD5A92BDF058}" dt="2020-12-08T18:30:18.010" v="11279"/>
          <ac:spMkLst>
            <pc:docMk/>
            <pc:sldMk cId="4034616646" sldId="1336"/>
            <ac:spMk id="16" creationId="{07B07CF6-16DE-49BC-A825-D52FE002E847}"/>
          </ac:spMkLst>
        </pc:spChg>
        <pc:spChg chg="del">
          <ac:chgData name="Rebecca Salles" userId="66a2db3d815e233f" providerId="LiveId" clId="{4564D9FB-F01E-44BE-8594-DD5A92BDF058}" dt="2020-12-08T16:57:49.034" v="9015" actId="478"/>
          <ac:spMkLst>
            <pc:docMk/>
            <pc:sldMk cId="4034616646" sldId="1336"/>
            <ac:spMk id="17" creationId="{51D1835E-A562-4E0C-B2D5-1706EE655890}"/>
          </ac:spMkLst>
        </pc:spChg>
        <pc:spChg chg="del">
          <ac:chgData name="Rebecca Salles" userId="66a2db3d815e233f" providerId="LiveId" clId="{4564D9FB-F01E-44BE-8594-DD5A92BDF058}" dt="2020-12-08T16:57:47.755" v="9014" actId="478"/>
          <ac:spMkLst>
            <pc:docMk/>
            <pc:sldMk cId="4034616646" sldId="1336"/>
            <ac:spMk id="18" creationId="{9E1F7D49-5376-4D76-BCD1-BDF8FFE0BA36}"/>
          </ac:spMkLst>
        </pc:spChg>
        <pc:spChg chg="del">
          <ac:chgData name="Rebecca Salles" userId="66a2db3d815e233f" providerId="LiveId" clId="{4564D9FB-F01E-44BE-8594-DD5A92BDF058}" dt="2020-12-08T16:57:50.582" v="9016" actId="478"/>
          <ac:spMkLst>
            <pc:docMk/>
            <pc:sldMk cId="4034616646" sldId="1336"/>
            <ac:spMk id="21" creationId="{7E9EF0C1-EC13-469C-9F0A-8E00C10AA472}"/>
          </ac:spMkLst>
        </pc:spChg>
        <pc:spChg chg="del">
          <ac:chgData name="Rebecca Salles" userId="66a2db3d815e233f" providerId="LiveId" clId="{4564D9FB-F01E-44BE-8594-DD5A92BDF058}" dt="2020-12-08T16:51:14.358" v="8770" actId="478"/>
          <ac:spMkLst>
            <pc:docMk/>
            <pc:sldMk cId="4034616646" sldId="1336"/>
            <ac:spMk id="23" creationId="{A93C5B5D-0C22-4307-93AC-06E6AAC097BD}"/>
          </ac:spMkLst>
        </pc:spChg>
        <pc:spChg chg="add del mod">
          <ac:chgData name="Rebecca Salles" userId="66a2db3d815e233f" providerId="LiveId" clId="{4564D9FB-F01E-44BE-8594-DD5A92BDF058}" dt="2020-12-08T18:25:36.872" v="11200" actId="478"/>
          <ac:spMkLst>
            <pc:docMk/>
            <pc:sldMk cId="4034616646" sldId="1336"/>
            <ac:spMk id="30" creationId="{67CD2EC0-9D43-4343-BCD9-CD1C24F61313}"/>
          </ac:spMkLst>
        </pc:spChg>
        <pc:spChg chg="del mod">
          <ac:chgData name="Rebecca Salles" userId="66a2db3d815e233f" providerId="LiveId" clId="{4564D9FB-F01E-44BE-8594-DD5A92BDF058}" dt="2020-12-08T16:56:48.384" v="8990" actId="478"/>
          <ac:spMkLst>
            <pc:docMk/>
            <pc:sldMk cId="4034616646" sldId="1336"/>
            <ac:spMk id="31" creationId="{337E26A6-B5B8-4265-AF1E-8B393BAB9A96}"/>
          </ac:spMkLst>
        </pc:spChg>
        <pc:spChg chg="mod topLvl">
          <ac:chgData name="Rebecca Salles" userId="66a2db3d815e233f" providerId="LiveId" clId="{4564D9FB-F01E-44BE-8594-DD5A92BDF058}" dt="2020-12-08T20:18:20.707" v="11755" actId="20577"/>
          <ac:spMkLst>
            <pc:docMk/>
            <pc:sldMk cId="4034616646" sldId="1336"/>
            <ac:spMk id="36" creationId="{A84EA626-E0FD-4A44-9FFB-6F0843EE528C}"/>
          </ac:spMkLst>
        </pc:spChg>
        <pc:spChg chg="mod topLvl">
          <ac:chgData name="Rebecca Salles" userId="66a2db3d815e233f" providerId="LiveId" clId="{4564D9FB-F01E-44BE-8594-DD5A92BDF058}" dt="2020-12-08T18:15:50.830" v="11049" actId="1076"/>
          <ac:spMkLst>
            <pc:docMk/>
            <pc:sldMk cId="4034616646" sldId="1336"/>
            <ac:spMk id="37" creationId="{A7D1D871-D5E5-43D9-9839-282E6A3A6098}"/>
          </ac:spMkLst>
        </pc:spChg>
        <pc:spChg chg="mod topLvl">
          <ac:chgData name="Rebecca Salles" userId="66a2db3d815e233f" providerId="LiveId" clId="{4564D9FB-F01E-44BE-8594-DD5A92BDF058}" dt="2020-12-08T18:15:51.424" v="11050" actId="1076"/>
          <ac:spMkLst>
            <pc:docMk/>
            <pc:sldMk cId="4034616646" sldId="1336"/>
            <ac:spMk id="38" creationId="{C38AC565-6C3A-4E99-8C18-F27CA695D496}"/>
          </ac:spMkLst>
        </pc:spChg>
        <pc:spChg chg="mod topLvl">
          <ac:chgData name="Rebecca Salles" userId="66a2db3d815e233f" providerId="LiveId" clId="{4564D9FB-F01E-44BE-8594-DD5A92BDF058}" dt="2020-12-08T18:15:49.799" v="11047" actId="1076"/>
          <ac:spMkLst>
            <pc:docMk/>
            <pc:sldMk cId="4034616646" sldId="1336"/>
            <ac:spMk id="39" creationId="{9DCE5BA0-FA0C-432A-8E60-8A99213FF669}"/>
          </ac:spMkLst>
        </pc:spChg>
        <pc:spChg chg="add mod">
          <ac:chgData name="Rebecca Salles" userId="66a2db3d815e233f" providerId="LiveId" clId="{4564D9FB-F01E-44BE-8594-DD5A92BDF058}" dt="2020-12-08T17:39:36" v="9858" actId="207"/>
          <ac:spMkLst>
            <pc:docMk/>
            <pc:sldMk cId="4034616646" sldId="1336"/>
            <ac:spMk id="40" creationId="{8FE59E54-FBFC-489D-B932-56C41CE974DE}"/>
          </ac:spMkLst>
        </pc:spChg>
        <pc:spChg chg="del">
          <ac:chgData name="Rebecca Salles" userId="66a2db3d815e233f" providerId="LiveId" clId="{4564D9FB-F01E-44BE-8594-DD5A92BDF058}" dt="2020-12-08T16:57:52.281" v="9017" actId="478"/>
          <ac:spMkLst>
            <pc:docMk/>
            <pc:sldMk cId="4034616646" sldId="1336"/>
            <ac:spMk id="41" creationId="{873F9EA7-6F28-4E16-8114-7946D6468958}"/>
          </ac:spMkLst>
        </pc:spChg>
        <pc:spChg chg="del mod">
          <ac:chgData name="Rebecca Salles" userId="66a2db3d815e233f" providerId="LiveId" clId="{4564D9FB-F01E-44BE-8594-DD5A92BDF058}" dt="2020-12-08T16:58:12.684" v="9021" actId="478"/>
          <ac:spMkLst>
            <pc:docMk/>
            <pc:sldMk cId="4034616646" sldId="1336"/>
            <ac:spMk id="43" creationId="{C69171A8-501F-4C04-ABC0-C14B88A2AB06}"/>
          </ac:spMkLst>
        </pc:spChg>
        <pc:spChg chg="del mod">
          <ac:chgData name="Rebecca Salles" userId="66a2db3d815e233f" providerId="LiveId" clId="{4564D9FB-F01E-44BE-8594-DD5A92BDF058}" dt="2020-12-08T16:54:38.432" v="8897" actId="478"/>
          <ac:spMkLst>
            <pc:docMk/>
            <pc:sldMk cId="4034616646" sldId="1336"/>
            <ac:spMk id="44" creationId="{F99B81DA-F08E-47AD-A857-80D6C40BF42B}"/>
          </ac:spMkLst>
        </pc:spChg>
        <pc:spChg chg="del mod">
          <ac:chgData name="Rebecca Salles" userId="66a2db3d815e233f" providerId="LiveId" clId="{4564D9FB-F01E-44BE-8594-DD5A92BDF058}" dt="2020-12-08T16:56:41.921" v="8962" actId="478"/>
          <ac:spMkLst>
            <pc:docMk/>
            <pc:sldMk cId="4034616646" sldId="1336"/>
            <ac:spMk id="46" creationId="{F3FD977F-A81E-4B00-A883-B605D81E0329}"/>
          </ac:spMkLst>
        </pc:spChg>
        <pc:spChg chg="add mod">
          <ac:chgData name="Rebecca Salles" userId="66a2db3d815e233f" providerId="LiveId" clId="{4564D9FB-F01E-44BE-8594-DD5A92BDF058}" dt="2020-12-08T17:12:03.678" v="9292" actId="1037"/>
          <ac:spMkLst>
            <pc:docMk/>
            <pc:sldMk cId="4034616646" sldId="1336"/>
            <ac:spMk id="50" creationId="{3D3D2AAF-7AE6-4D91-9E18-83BE08DF54EE}"/>
          </ac:spMkLst>
        </pc:spChg>
        <pc:spChg chg="add mod">
          <ac:chgData name="Rebecca Salles" userId="66a2db3d815e233f" providerId="LiveId" clId="{4564D9FB-F01E-44BE-8594-DD5A92BDF058}" dt="2020-12-08T16:51:22.785" v="8771"/>
          <ac:spMkLst>
            <pc:docMk/>
            <pc:sldMk cId="4034616646" sldId="1336"/>
            <ac:spMk id="51" creationId="{8C333667-F332-47A8-B912-F16555A4D73C}"/>
          </ac:spMkLst>
        </pc:spChg>
        <pc:spChg chg="add mod">
          <ac:chgData name="Rebecca Salles" userId="66a2db3d815e233f" providerId="LiveId" clId="{4564D9FB-F01E-44BE-8594-DD5A92BDF058}" dt="2020-12-08T17:02:47.865" v="9041" actId="1035"/>
          <ac:spMkLst>
            <pc:docMk/>
            <pc:sldMk cId="4034616646" sldId="1336"/>
            <ac:spMk id="53" creationId="{3DE1C081-DBF9-4BCB-AD7C-A3FCB2F571FE}"/>
          </ac:spMkLst>
        </pc:spChg>
        <pc:spChg chg="add del mod">
          <ac:chgData name="Rebecca Salles" userId="66a2db3d815e233f" providerId="LiveId" clId="{4564D9FB-F01E-44BE-8594-DD5A92BDF058}" dt="2020-12-08T16:52:50.153" v="8776" actId="478"/>
          <ac:spMkLst>
            <pc:docMk/>
            <pc:sldMk cId="4034616646" sldId="1336"/>
            <ac:spMk id="56" creationId="{5DF6861A-A48F-4086-B5C7-224E2FF2E3D9}"/>
          </ac:spMkLst>
        </pc:spChg>
        <pc:spChg chg="add del mod">
          <ac:chgData name="Rebecca Salles" userId="66a2db3d815e233f" providerId="LiveId" clId="{4564D9FB-F01E-44BE-8594-DD5A92BDF058}" dt="2020-12-08T16:52:52.506" v="8777" actId="478"/>
          <ac:spMkLst>
            <pc:docMk/>
            <pc:sldMk cId="4034616646" sldId="1336"/>
            <ac:spMk id="59" creationId="{42529F70-D36F-4C07-B857-DEF310BDB6C8}"/>
          </ac:spMkLst>
        </pc:spChg>
        <pc:spChg chg="add del mod">
          <ac:chgData name="Rebecca Salles" userId="66a2db3d815e233f" providerId="LiveId" clId="{4564D9FB-F01E-44BE-8594-DD5A92BDF058}" dt="2020-12-08T18:25:38.111" v="11201" actId="478"/>
          <ac:spMkLst>
            <pc:docMk/>
            <pc:sldMk cId="4034616646" sldId="1336"/>
            <ac:spMk id="60" creationId="{B59FBED8-3952-4780-B426-1F5C963723B0}"/>
          </ac:spMkLst>
        </pc:spChg>
        <pc:spChg chg="mod">
          <ac:chgData name="Rebecca Salles" userId="66a2db3d815e233f" providerId="LiveId" clId="{4564D9FB-F01E-44BE-8594-DD5A92BDF058}" dt="2020-12-08T20:17:22.484" v="11745"/>
          <ac:spMkLst>
            <pc:docMk/>
            <pc:sldMk cId="4034616646" sldId="1336"/>
            <ac:spMk id="69" creationId="{98D9DC40-825D-4E25-8109-5FB77DD9245B}"/>
          </ac:spMkLst>
        </pc:spChg>
        <pc:spChg chg="add del mod">
          <ac:chgData name="Rebecca Salles" userId="66a2db3d815e233f" providerId="LiveId" clId="{4564D9FB-F01E-44BE-8594-DD5A92BDF058}" dt="2020-12-08T17:56:22.180" v="10331" actId="478"/>
          <ac:spMkLst>
            <pc:docMk/>
            <pc:sldMk cId="4034616646" sldId="1336"/>
            <ac:spMk id="72" creationId="{9A91992A-0FCF-4A6E-8044-645578A776A8}"/>
          </ac:spMkLst>
        </pc:spChg>
        <pc:spChg chg="add mod">
          <ac:chgData name="Rebecca Salles" userId="66a2db3d815e233f" providerId="LiveId" clId="{4564D9FB-F01E-44BE-8594-DD5A92BDF058}" dt="2020-12-08T17:37:28.468" v="9856" actId="1036"/>
          <ac:spMkLst>
            <pc:docMk/>
            <pc:sldMk cId="4034616646" sldId="1336"/>
            <ac:spMk id="73" creationId="{41B373C3-8853-4EC1-AA6E-0BFC7707310F}"/>
          </ac:spMkLst>
        </pc:spChg>
        <pc:spChg chg="add mod">
          <ac:chgData name="Rebecca Salles" userId="66a2db3d815e233f" providerId="LiveId" clId="{4564D9FB-F01E-44BE-8594-DD5A92BDF058}" dt="2020-12-08T17:37:28.468" v="9856" actId="1036"/>
          <ac:spMkLst>
            <pc:docMk/>
            <pc:sldMk cId="4034616646" sldId="1336"/>
            <ac:spMk id="74" creationId="{87BA818E-830A-4FED-BFC3-73DB42D63C58}"/>
          </ac:spMkLst>
        </pc:spChg>
        <pc:spChg chg="add mod">
          <ac:chgData name="Rebecca Salles" userId="66a2db3d815e233f" providerId="LiveId" clId="{4564D9FB-F01E-44BE-8594-DD5A92BDF058}" dt="2020-12-08T17:37:28.468" v="9856" actId="1036"/>
          <ac:spMkLst>
            <pc:docMk/>
            <pc:sldMk cId="4034616646" sldId="1336"/>
            <ac:spMk id="75" creationId="{10EDE50A-4E51-4D83-AB15-0EB38E3ABF37}"/>
          </ac:spMkLst>
        </pc:spChg>
        <pc:spChg chg="add mod">
          <ac:chgData name="Rebecca Salles" userId="66a2db3d815e233f" providerId="LiveId" clId="{4564D9FB-F01E-44BE-8594-DD5A92BDF058}" dt="2020-12-08T17:46:27.999" v="10300" actId="403"/>
          <ac:spMkLst>
            <pc:docMk/>
            <pc:sldMk cId="4034616646" sldId="1336"/>
            <ac:spMk id="77" creationId="{A3738754-E81D-4F7B-8AF4-BAF44112C773}"/>
          </ac:spMkLst>
        </pc:spChg>
        <pc:spChg chg="add del">
          <ac:chgData name="Rebecca Salles" userId="66a2db3d815e233f" providerId="LiveId" clId="{4564D9FB-F01E-44BE-8594-DD5A92BDF058}" dt="2020-12-08T17:58:16.218" v="10335" actId="478"/>
          <ac:spMkLst>
            <pc:docMk/>
            <pc:sldMk cId="4034616646" sldId="1336"/>
            <ac:spMk id="84" creationId="{A0B884CC-4CF9-4FE1-8495-3FFC47F3DCEE}"/>
          </ac:spMkLst>
        </pc:spChg>
        <pc:spChg chg="add mod">
          <ac:chgData name="Rebecca Salles" userId="66a2db3d815e233f" providerId="LiveId" clId="{4564D9FB-F01E-44BE-8594-DD5A92BDF058}" dt="2020-12-08T17:59:41.077" v="10366" actId="1037"/>
          <ac:spMkLst>
            <pc:docMk/>
            <pc:sldMk cId="4034616646" sldId="1336"/>
            <ac:spMk id="86" creationId="{F57028CC-4D62-436D-9294-3577FCA2404E}"/>
          </ac:spMkLst>
        </pc:spChg>
        <pc:spChg chg="add mod">
          <ac:chgData name="Rebecca Salles" userId="66a2db3d815e233f" providerId="LiveId" clId="{4564D9FB-F01E-44BE-8594-DD5A92BDF058}" dt="2020-12-08T17:59:34.154" v="10360" actId="1038"/>
          <ac:spMkLst>
            <pc:docMk/>
            <pc:sldMk cId="4034616646" sldId="1336"/>
            <ac:spMk id="87" creationId="{28DC5A55-9AFB-4749-B553-EBCD576E7B42}"/>
          </ac:spMkLst>
        </pc:spChg>
        <pc:spChg chg="add del mod">
          <ac:chgData name="Rebecca Salles" userId="66a2db3d815e233f" providerId="LiveId" clId="{4564D9FB-F01E-44BE-8594-DD5A92BDF058}" dt="2020-12-08T18:05:19.076" v="10428" actId="478"/>
          <ac:spMkLst>
            <pc:docMk/>
            <pc:sldMk cId="4034616646" sldId="1336"/>
            <ac:spMk id="88" creationId="{F9E365EC-BF14-44AB-A06E-C52F7F721988}"/>
          </ac:spMkLst>
        </pc:spChg>
        <pc:spChg chg="mod">
          <ac:chgData name="Rebecca Salles" userId="66a2db3d815e233f" providerId="LiveId" clId="{4564D9FB-F01E-44BE-8594-DD5A92BDF058}" dt="2020-12-08T17:59:45.262" v="10367"/>
          <ac:spMkLst>
            <pc:docMk/>
            <pc:sldMk cId="4034616646" sldId="1336"/>
            <ac:spMk id="91" creationId="{F38CFDA5-F005-4D8C-BC90-3C3AAA02FFF6}"/>
          </ac:spMkLst>
        </pc:spChg>
        <pc:spChg chg="mod">
          <ac:chgData name="Rebecca Salles" userId="66a2db3d815e233f" providerId="LiveId" clId="{4564D9FB-F01E-44BE-8594-DD5A92BDF058}" dt="2020-12-08T17:59:45.262" v="10367"/>
          <ac:spMkLst>
            <pc:docMk/>
            <pc:sldMk cId="4034616646" sldId="1336"/>
            <ac:spMk id="92" creationId="{FB9C75F9-AC6C-4CC8-8205-AA51AA6DD9D4}"/>
          </ac:spMkLst>
        </pc:spChg>
        <pc:spChg chg="mod">
          <ac:chgData name="Rebecca Salles" userId="66a2db3d815e233f" providerId="LiveId" clId="{4564D9FB-F01E-44BE-8594-DD5A92BDF058}" dt="2020-12-08T17:59:52.173" v="10369"/>
          <ac:spMkLst>
            <pc:docMk/>
            <pc:sldMk cId="4034616646" sldId="1336"/>
            <ac:spMk id="95" creationId="{29FBF85D-837A-4CFD-8CCA-2191AC5EE9AD}"/>
          </ac:spMkLst>
        </pc:spChg>
        <pc:spChg chg="mod">
          <ac:chgData name="Rebecca Salles" userId="66a2db3d815e233f" providerId="LiveId" clId="{4564D9FB-F01E-44BE-8594-DD5A92BDF058}" dt="2020-12-08T17:59:52.173" v="10369"/>
          <ac:spMkLst>
            <pc:docMk/>
            <pc:sldMk cId="4034616646" sldId="1336"/>
            <ac:spMk id="96" creationId="{A1D8692D-FEFC-4052-9FF2-098B3EA27E73}"/>
          </ac:spMkLst>
        </pc:spChg>
        <pc:spChg chg="mod">
          <ac:chgData name="Rebecca Salles" userId="66a2db3d815e233f" providerId="LiveId" clId="{4564D9FB-F01E-44BE-8594-DD5A92BDF058}" dt="2020-12-08T18:00:07.325" v="10372"/>
          <ac:spMkLst>
            <pc:docMk/>
            <pc:sldMk cId="4034616646" sldId="1336"/>
            <ac:spMk id="99" creationId="{8ED47CA4-A84D-4054-9B7E-2819008F6AA3}"/>
          </ac:spMkLst>
        </pc:spChg>
        <pc:spChg chg="mod">
          <ac:chgData name="Rebecca Salles" userId="66a2db3d815e233f" providerId="LiveId" clId="{4564D9FB-F01E-44BE-8594-DD5A92BDF058}" dt="2020-12-08T18:00:07.325" v="10372"/>
          <ac:spMkLst>
            <pc:docMk/>
            <pc:sldMk cId="4034616646" sldId="1336"/>
            <ac:spMk id="100" creationId="{CB2A0CED-F725-44C6-BB77-E6E06CC01ABB}"/>
          </ac:spMkLst>
        </pc:spChg>
        <pc:spChg chg="add mod">
          <ac:chgData name="Rebecca Salles" userId="66a2db3d815e233f" providerId="LiveId" clId="{4564D9FB-F01E-44BE-8594-DD5A92BDF058}" dt="2020-12-08T20:17:22.484" v="11745"/>
          <ac:spMkLst>
            <pc:docMk/>
            <pc:sldMk cId="4034616646" sldId="1336"/>
            <ac:spMk id="102" creationId="{D9290409-C21E-4729-88A8-ED1B7B4E5CC4}"/>
          </ac:spMkLst>
        </pc:spChg>
        <pc:spChg chg="add mod">
          <ac:chgData name="Rebecca Salles" userId="66a2db3d815e233f" providerId="LiveId" clId="{4564D9FB-F01E-44BE-8594-DD5A92BDF058}" dt="2020-12-08T20:17:22.484" v="11745"/>
          <ac:spMkLst>
            <pc:docMk/>
            <pc:sldMk cId="4034616646" sldId="1336"/>
            <ac:spMk id="103" creationId="{0354FA95-11CA-4614-99BD-372A66046FE7}"/>
          </ac:spMkLst>
        </pc:spChg>
        <pc:spChg chg="add mod">
          <ac:chgData name="Rebecca Salles" userId="66a2db3d815e233f" providerId="LiveId" clId="{4564D9FB-F01E-44BE-8594-DD5A92BDF058}" dt="2020-12-08T20:17:22.484" v="11745"/>
          <ac:spMkLst>
            <pc:docMk/>
            <pc:sldMk cId="4034616646" sldId="1336"/>
            <ac:spMk id="104" creationId="{D1ABABE8-D9F6-4A04-9D20-A6879010D4B1}"/>
          </ac:spMkLst>
        </pc:spChg>
        <pc:spChg chg="add del mod">
          <ac:chgData name="Rebecca Salles" userId="66a2db3d815e233f" providerId="LiveId" clId="{4564D9FB-F01E-44BE-8594-DD5A92BDF058}" dt="2020-12-08T18:08:45.262" v="10476" actId="478"/>
          <ac:spMkLst>
            <pc:docMk/>
            <pc:sldMk cId="4034616646" sldId="1336"/>
            <ac:spMk id="108" creationId="{DFC93CE0-205F-468D-91D1-4AD133A4D31B}"/>
          </ac:spMkLst>
        </pc:spChg>
        <pc:spChg chg="add mod">
          <ac:chgData name="Rebecca Salles" userId="66a2db3d815e233f" providerId="LiveId" clId="{4564D9FB-F01E-44BE-8594-DD5A92BDF058}" dt="2020-12-08T18:44:41.303" v="11586" actId="1037"/>
          <ac:spMkLst>
            <pc:docMk/>
            <pc:sldMk cId="4034616646" sldId="1336"/>
            <ac:spMk id="109" creationId="{1E9C7460-0917-42CB-AE65-4591D3E7F02A}"/>
          </ac:spMkLst>
        </pc:spChg>
        <pc:spChg chg="add del mod">
          <ac:chgData name="Rebecca Salles" userId="66a2db3d815e233f" providerId="LiveId" clId="{4564D9FB-F01E-44BE-8594-DD5A92BDF058}" dt="2020-12-08T20:17:22.109" v="11744" actId="478"/>
          <ac:spMkLst>
            <pc:docMk/>
            <pc:sldMk cId="4034616646" sldId="1336"/>
            <ac:spMk id="122" creationId="{0DC15296-7816-453B-9FD3-59437AED3E56}"/>
          </ac:spMkLst>
        </pc:spChg>
        <pc:spChg chg="add del mod">
          <ac:chgData name="Rebecca Salles" userId="66a2db3d815e233f" providerId="LiveId" clId="{4564D9FB-F01E-44BE-8594-DD5A92BDF058}" dt="2020-12-08T20:17:22.109" v="11744" actId="478"/>
          <ac:spMkLst>
            <pc:docMk/>
            <pc:sldMk cId="4034616646" sldId="1336"/>
            <ac:spMk id="123" creationId="{F66D6D1E-E160-47AE-8703-CED705070E8B}"/>
          </ac:spMkLst>
        </pc:spChg>
        <pc:spChg chg="add del mod">
          <ac:chgData name="Rebecca Salles" userId="66a2db3d815e233f" providerId="LiveId" clId="{4564D9FB-F01E-44BE-8594-DD5A92BDF058}" dt="2020-12-08T20:17:22.109" v="11744" actId="478"/>
          <ac:spMkLst>
            <pc:docMk/>
            <pc:sldMk cId="4034616646" sldId="1336"/>
            <ac:spMk id="124" creationId="{DA6C0C8E-8E47-4FAF-AC6F-DF0E63597F9F}"/>
          </ac:spMkLst>
        </pc:spChg>
        <pc:spChg chg="add mod ord">
          <ac:chgData name="Rebecca Salles" userId="66a2db3d815e233f" providerId="LiveId" clId="{4564D9FB-F01E-44BE-8594-DD5A92BDF058}" dt="2020-12-08T18:25:48.163" v="11230" actId="171"/>
          <ac:spMkLst>
            <pc:docMk/>
            <pc:sldMk cId="4034616646" sldId="1336"/>
            <ac:spMk id="125" creationId="{2F5E887F-5AB4-4EA7-8FBA-4F9B7479F4D2}"/>
          </ac:spMkLst>
        </pc:spChg>
        <pc:spChg chg="add mod ord">
          <ac:chgData name="Rebecca Salles" userId="66a2db3d815e233f" providerId="LiveId" clId="{4564D9FB-F01E-44BE-8594-DD5A92BDF058}" dt="2020-12-08T18:25:56.390" v="11232" actId="1035"/>
          <ac:spMkLst>
            <pc:docMk/>
            <pc:sldMk cId="4034616646" sldId="1336"/>
            <ac:spMk id="126" creationId="{B2CD06FC-18E6-4B19-954F-864B25063064}"/>
          </ac:spMkLst>
        </pc:spChg>
        <pc:grpChg chg="add del mod">
          <ac:chgData name="Rebecca Salles" userId="66a2db3d815e233f" providerId="LiveId" clId="{4564D9FB-F01E-44BE-8594-DD5A92BDF058}" dt="2020-12-08T17:11:39.413" v="9266" actId="165"/>
          <ac:grpSpMkLst>
            <pc:docMk/>
            <pc:sldMk cId="4034616646" sldId="1336"/>
            <ac:grpSpMk id="34" creationId="{DC7A205B-CE55-4D63-B1B1-E4AD4FA3E70D}"/>
          </ac:grpSpMkLst>
        </pc:grpChg>
        <pc:grpChg chg="del mod topLvl">
          <ac:chgData name="Rebecca Salles" userId="66a2db3d815e233f" providerId="LiveId" clId="{4564D9FB-F01E-44BE-8594-DD5A92BDF058}" dt="2020-12-08T17:11:47.381" v="9267" actId="165"/>
          <ac:grpSpMkLst>
            <pc:docMk/>
            <pc:sldMk cId="4034616646" sldId="1336"/>
            <ac:grpSpMk id="35" creationId="{B696DE62-FCB0-4F9A-A49E-D109AE2351DD}"/>
          </ac:grpSpMkLst>
        </pc:grpChg>
        <pc:grpChg chg="add mod">
          <ac:chgData name="Rebecca Salles" userId="66a2db3d815e233f" providerId="LiveId" clId="{4564D9FB-F01E-44BE-8594-DD5A92BDF058}" dt="2020-12-08T20:17:22.484" v="11745"/>
          <ac:grpSpMkLst>
            <pc:docMk/>
            <pc:sldMk cId="4034616646" sldId="1336"/>
            <ac:grpSpMk id="67" creationId="{C7140F5B-E28B-4045-9C15-8A37E03FA1C4}"/>
          </ac:grpSpMkLst>
        </pc:grpChg>
        <pc:grpChg chg="add del mod">
          <ac:chgData name="Rebecca Salles" userId="66a2db3d815e233f" providerId="LiveId" clId="{4564D9FB-F01E-44BE-8594-DD5A92BDF058}" dt="2020-12-08T20:18:08.114" v="11751" actId="478"/>
          <ac:grpSpMkLst>
            <pc:docMk/>
            <pc:sldMk cId="4034616646" sldId="1336"/>
            <ac:grpSpMk id="85" creationId="{F874D3CD-26B9-453E-A724-81D74D278F1E}"/>
          </ac:grpSpMkLst>
        </pc:grpChg>
        <pc:grpChg chg="add del mod">
          <ac:chgData name="Rebecca Salles" userId="66a2db3d815e233f" providerId="LiveId" clId="{4564D9FB-F01E-44BE-8594-DD5A92BDF058}" dt="2020-12-08T20:18:09.501" v="11752" actId="478"/>
          <ac:grpSpMkLst>
            <pc:docMk/>
            <pc:sldMk cId="4034616646" sldId="1336"/>
            <ac:grpSpMk id="89" creationId="{70ACE1FB-D5C0-4725-B8A8-944E54666454}"/>
          </ac:grpSpMkLst>
        </pc:grpChg>
        <pc:grpChg chg="add del mod">
          <ac:chgData name="Rebecca Salles" userId="66a2db3d815e233f" providerId="LiveId" clId="{4564D9FB-F01E-44BE-8594-DD5A92BDF058}" dt="2020-12-08T20:18:13.398" v="11753" actId="478"/>
          <ac:grpSpMkLst>
            <pc:docMk/>
            <pc:sldMk cId="4034616646" sldId="1336"/>
            <ac:grpSpMk id="93" creationId="{62B1586D-2FD6-4BCC-9916-9189D2164B4F}"/>
          </ac:grpSpMkLst>
        </pc:grpChg>
        <pc:grpChg chg="add del mod">
          <ac:chgData name="Rebecca Salles" userId="66a2db3d815e233f" providerId="LiveId" clId="{4564D9FB-F01E-44BE-8594-DD5A92BDF058}" dt="2020-12-08T20:18:14.597" v="11754" actId="478"/>
          <ac:grpSpMkLst>
            <pc:docMk/>
            <pc:sldMk cId="4034616646" sldId="1336"/>
            <ac:grpSpMk id="97" creationId="{3BC81E8B-370F-4EF9-8A87-DEDAC6D8593F}"/>
          </ac:grpSpMkLst>
        </pc:grpChg>
        <pc:grpChg chg="add del mod">
          <ac:chgData name="Rebecca Salles" userId="66a2db3d815e233f" providerId="LiveId" clId="{4564D9FB-F01E-44BE-8594-DD5A92BDF058}" dt="2020-12-08T20:17:22.109" v="11744" actId="478"/>
          <ac:grpSpMkLst>
            <pc:docMk/>
            <pc:sldMk cId="4034616646" sldId="1336"/>
            <ac:grpSpMk id="112" creationId="{5D4A4780-6578-43F1-8BB6-76B461BE7F83}"/>
          </ac:grpSpMkLst>
        </pc:grpChg>
        <pc:picChg chg="del">
          <ac:chgData name="Rebecca Salles" userId="66a2db3d815e233f" providerId="LiveId" clId="{4564D9FB-F01E-44BE-8594-DD5A92BDF058}" dt="2020-12-08T16:51:34.483" v="8772" actId="478"/>
          <ac:picMkLst>
            <pc:docMk/>
            <pc:sldMk cId="4034616646" sldId="1336"/>
            <ac:picMk id="22" creationId="{88128513-D915-4016-B841-C50B72C8BF61}"/>
          </ac:picMkLst>
        </pc:picChg>
        <pc:picChg chg="del mod">
          <ac:chgData name="Rebecca Salles" userId="66a2db3d815e233f" providerId="LiveId" clId="{4564D9FB-F01E-44BE-8594-DD5A92BDF058}" dt="2020-12-08T16:58:51.789" v="9025" actId="21"/>
          <ac:picMkLst>
            <pc:docMk/>
            <pc:sldMk cId="4034616646" sldId="1336"/>
            <ac:picMk id="25" creationId="{03B1A06F-F55A-4F3B-AC2E-57565B0B0D07}"/>
          </ac:picMkLst>
        </pc:picChg>
        <pc:picChg chg="del mod">
          <ac:chgData name="Rebecca Salles" userId="66a2db3d815e233f" providerId="LiveId" clId="{4564D9FB-F01E-44BE-8594-DD5A92BDF058}" dt="2020-12-08T16:58:51.789" v="9025" actId="21"/>
          <ac:picMkLst>
            <pc:docMk/>
            <pc:sldMk cId="4034616646" sldId="1336"/>
            <ac:picMk id="26" creationId="{BD9CF355-C7BC-482B-A441-821F7BE189AB}"/>
          </ac:picMkLst>
        </pc:picChg>
        <pc:picChg chg="del mod">
          <ac:chgData name="Rebecca Salles" userId="66a2db3d815e233f" providerId="LiveId" clId="{4564D9FB-F01E-44BE-8594-DD5A92BDF058}" dt="2020-12-08T16:58:51.789" v="9025" actId="21"/>
          <ac:picMkLst>
            <pc:docMk/>
            <pc:sldMk cId="4034616646" sldId="1336"/>
            <ac:picMk id="27" creationId="{54279897-1080-49EB-961A-70FB7E3D133F}"/>
          </ac:picMkLst>
        </pc:picChg>
        <pc:picChg chg="add del mod">
          <ac:chgData name="Rebecca Salles" userId="66a2db3d815e233f" providerId="LiveId" clId="{4564D9FB-F01E-44BE-8594-DD5A92BDF058}" dt="2020-12-08T16:57:44.503" v="9013" actId="21"/>
          <ac:picMkLst>
            <pc:docMk/>
            <pc:sldMk cId="4034616646" sldId="1336"/>
            <ac:picMk id="29" creationId="{3D5C4F08-895C-49B3-AB64-71BEDB21FE09}"/>
          </ac:picMkLst>
        </pc:picChg>
        <pc:picChg chg="add mod">
          <ac:chgData name="Rebecca Salles" userId="66a2db3d815e233f" providerId="LiveId" clId="{4564D9FB-F01E-44BE-8594-DD5A92BDF058}" dt="2020-12-08T16:52:46.093" v="8775" actId="14100"/>
          <ac:picMkLst>
            <pc:docMk/>
            <pc:sldMk cId="4034616646" sldId="1336"/>
            <ac:picMk id="57" creationId="{270B8650-0040-42B4-8CDE-2B8183B83AA2}"/>
          </ac:picMkLst>
        </pc:picChg>
        <pc:picChg chg="add del mod">
          <ac:chgData name="Rebecca Salles" userId="66a2db3d815e233f" providerId="LiveId" clId="{4564D9FB-F01E-44BE-8594-DD5A92BDF058}" dt="2020-12-08T16:58:05.767" v="9019" actId="478"/>
          <ac:picMkLst>
            <pc:docMk/>
            <pc:sldMk cId="4034616646" sldId="1336"/>
            <ac:picMk id="61" creationId="{5FF99EEC-B3C8-49D8-9FDA-173F23F0D7FA}"/>
          </ac:picMkLst>
        </pc:picChg>
        <pc:picChg chg="add mod ord">
          <ac:chgData name="Rebecca Salles" userId="66a2db3d815e233f" providerId="LiveId" clId="{4564D9FB-F01E-44BE-8594-DD5A92BDF058}" dt="2020-12-08T18:11:29.494" v="10945" actId="1076"/>
          <ac:picMkLst>
            <pc:docMk/>
            <pc:sldMk cId="4034616646" sldId="1336"/>
            <ac:picMk id="62" creationId="{30EBD55C-F118-4C00-856A-334B0E5EEE44}"/>
          </ac:picMkLst>
        </pc:picChg>
        <pc:picChg chg="add mod">
          <ac:chgData name="Rebecca Salles" userId="66a2db3d815e233f" providerId="LiveId" clId="{4564D9FB-F01E-44BE-8594-DD5A92BDF058}" dt="2020-12-08T17:09:06.817" v="9175" actId="1038"/>
          <ac:picMkLst>
            <pc:docMk/>
            <pc:sldMk cId="4034616646" sldId="1336"/>
            <ac:picMk id="63" creationId="{53E956A7-9EB1-4890-B117-2B4892FA1C8F}"/>
          </ac:picMkLst>
        </pc:picChg>
        <pc:picChg chg="add mod">
          <ac:chgData name="Rebecca Salles" userId="66a2db3d815e233f" providerId="LiveId" clId="{4564D9FB-F01E-44BE-8594-DD5A92BDF058}" dt="2020-12-08T18:18:47.129" v="11114" actId="1036"/>
          <ac:picMkLst>
            <pc:docMk/>
            <pc:sldMk cId="4034616646" sldId="1336"/>
            <ac:picMk id="64" creationId="{75759BFC-3D96-48B6-A6B4-5D8379CD74E8}"/>
          </ac:picMkLst>
        </pc:picChg>
        <pc:picChg chg="add mod">
          <ac:chgData name="Rebecca Salles" userId="66a2db3d815e233f" providerId="LiveId" clId="{4564D9FB-F01E-44BE-8594-DD5A92BDF058}" dt="2020-12-08T17:23:24.570" v="9412" actId="167"/>
          <ac:picMkLst>
            <pc:docMk/>
            <pc:sldMk cId="4034616646" sldId="1336"/>
            <ac:picMk id="65" creationId="{DE0FC462-C91F-4A41-9E8C-A52C6272602A}"/>
          </ac:picMkLst>
        </pc:picChg>
        <pc:picChg chg="mod">
          <ac:chgData name="Rebecca Salles" userId="66a2db3d815e233f" providerId="LiveId" clId="{4564D9FB-F01E-44BE-8594-DD5A92BDF058}" dt="2020-12-08T18:15:30.203" v="11043" actId="1076"/>
          <ac:picMkLst>
            <pc:docMk/>
            <pc:sldMk cId="4034616646" sldId="1336"/>
            <ac:picMk id="1026" creationId="{D13212EA-2802-4316-A99E-A4392432B93F}"/>
          </ac:picMkLst>
        </pc:picChg>
        <pc:cxnChg chg="add del mod">
          <ac:chgData name="Rebecca Salles" userId="66a2db3d815e233f" providerId="LiveId" clId="{4564D9FB-F01E-44BE-8594-DD5A92BDF058}" dt="2020-12-08T16:52:55.293" v="8778" actId="478"/>
          <ac:cxnSpMkLst>
            <pc:docMk/>
            <pc:sldMk cId="4034616646" sldId="1336"/>
            <ac:cxnSpMk id="28" creationId="{08D912E2-6A80-4EC6-81A9-68857801C2AF}"/>
          </ac:cxnSpMkLst>
        </pc:cxnChg>
        <pc:cxnChg chg="mod">
          <ac:chgData name="Rebecca Salles" userId="66a2db3d815e233f" providerId="LiveId" clId="{4564D9FB-F01E-44BE-8594-DD5A92BDF058}" dt="2020-12-08T17:23:56.190" v="9415" actId="1582"/>
          <ac:cxnSpMkLst>
            <pc:docMk/>
            <pc:sldMk cId="4034616646" sldId="1336"/>
            <ac:cxnSpMk id="32" creationId="{DCCFF87D-E6FC-4B82-82FA-D281445A62D5}"/>
          </ac:cxnSpMkLst>
        </pc:cxnChg>
        <pc:cxnChg chg="del mod">
          <ac:chgData name="Rebecca Salles" userId="66a2db3d815e233f" providerId="LiveId" clId="{4564D9FB-F01E-44BE-8594-DD5A92BDF058}" dt="2020-12-08T16:54:17.328" v="8840" actId="478"/>
          <ac:cxnSpMkLst>
            <pc:docMk/>
            <pc:sldMk cId="4034616646" sldId="1336"/>
            <ac:cxnSpMk id="33" creationId="{8BE3D355-85B8-49EA-8E2A-C9568531B2D5}"/>
          </ac:cxnSpMkLst>
        </pc:cxnChg>
        <pc:cxnChg chg="del mod">
          <ac:chgData name="Rebecca Salles" userId="66a2db3d815e233f" providerId="LiveId" clId="{4564D9FB-F01E-44BE-8594-DD5A92BDF058}" dt="2020-12-08T16:54:03.033" v="8839" actId="478"/>
          <ac:cxnSpMkLst>
            <pc:docMk/>
            <pc:sldMk cId="4034616646" sldId="1336"/>
            <ac:cxnSpMk id="42" creationId="{45483EC0-91EE-4719-9652-5960EA8452ED}"/>
          </ac:cxnSpMkLst>
        </pc:cxnChg>
        <pc:cxnChg chg="del mod">
          <ac:chgData name="Rebecca Salles" userId="66a2db3d815e233f" providerId="LiveId" clId="{4564D9FB-F01E-44BE-8594-DD5A92BDF058}" dt="2020-12-08T16:53:51.078" v="8838" actId="478"/>
          <ac:cxnSpMkLst>
            <pc:docMk/>
            <pc:sldMk cId="4034616646" sldId="1336"/>
            <ac:cxnSpMk id="45" creationId="{725EA98A-420F-48C4-97F8-73CD75B262F7}"/>
          </ac:cxnSpMkLst>
        </pc:cxnChg>
        <pc:cxnChg chg="del mod">
          <ac:chgData name="Rebecca Salles" userId="66a2db3d815e233f" providerId="LiveId" clId="{4564D9FB-F01E-44BE-8594-DD5A92BDF058}" dt="2020-12-08T16:56:43.311" v="8963" actId="478"/>
          <ac:cxnSpMkLst>
            <pc:docMk/>
            <pc:sldMk cId="4034616646" sldId="1336"/>
            <ac:cxnSpMk id="47" creationId="{A6485BE9-0A5C-4582-AE67-51C420916EB7}"/>
          </ac:cxnSpMkLst>
        </pc:cxnChg>
        <pc:cxnChg chg="del mod">
          <ac:chgData name="Rebecca Salles" userId="66a2db3d815e233f" providerId="LiveId" clId="{4564D9FB-F01E-44BE-8594-DD5A92BDF058}" dt="2020-12-08T16:54:35.863" v="8896" actId="478"/>
          <ac:cxnSpMkLst>
            <pc:docMk/>
            <pc:sldMk cId="4034616646" sldId="1336"/>
            <ac:cxnSpMk id="48" creationId="{F3C8F9F5-F27D-4948-BC53-E2754DD20C8A}"/>
          </ac:cxnSpMkLst>
        </pc:cxnChg>
        <pc:cxnChg chg="add mod ord">
          <ac:chgData name="Rebecca Salles" userId="66a2db3d815e233f" providerId="LiveId" clId="{4564D9FB-F01E-44BE-8594-DD5A92BDF058}" dt="2020-12-08T18:00:49.164" v="10376" actId="167"/>
          <ac:cxnSpMkLst>
            <pc:docMk/>
            <pc:sldMk cId="4034616646" sldId="1336"/>
            <ac:cxnSpMk id="49" creationId="{7F2AE16A-903B-4F1F-A28F-0673EB989BE3}"/>
          </ac:cxnSpMkLst>
        </pc:cxnChg>
        <pc:cxnChg chg="add del mod">
          <ac:chgData name="Rebecca Salles" userId="66a2db3d815e233f" providerId="LiveId" clId="{4564D9FB-F01E-44BE-8594-DD5A92BDF058}" dt="2020-12-08T17:19:45.858" v="9379" actId="693"/>
          <ac:cxnSpMkLst>
            <pc:docMk/>
            <pc:sldMk cId="4034616646" sldId="1336"/>
            <ac:cxnSpMk id="52" creationId="{5CC49D66-2579-40DE-AF65-24A935795DC0}"/>
          </ac:cxnSpMkLst>
        </pc:cxnChg>
        <pc:cxnChg chg="add mod">
          <ac:chgData name="Rebecca Salles" userId="66a2db3d815e233f" providerId="LiveId" clId="{4564D9FB-F01E-44BE-8594-DD5A92BDF058}" dt="2020-12-08T18:18:51.947" v="11117" actId="14100"/>
          <ac:cxnSpMkLst>
            <pc:docMk/>
            <pc:sldMk cId="4034616646" sldId="1336"/>
            <ac:cxnSpMk id="54" creationId="{A5723EDC-2E89-4A7E-A80B-7555E263FCF5}"/>
          </ac:cxnSpMkLst>
        </pc:cxnChg>
        <pc:cxnChg chg="add mod">
          <ac:chgData name="Rebecca Salles" userId="66a2db3d815e233f" providerId="LiveId" clId="{4564D9FB-F01E-44BE-8594-DD5A92BDF058}" dt="2020-12-08T17:20:45.628" v="9384" actId="693"/>
          <ac:cxnSpMkLst>
            <pc:docMk/>
            <pc:sldMk cId="4034616646" sldId="1336"/>
            <ac:cxnSpMk id="55" creationId="{2CF4A9F1-86CC-4ABF-A5A4-B98D6F8F75BD}"/>
          </ac:cxnSpMkLst>
        </pc:cxnChg>
        <pc:cxnChg chg="add del mod">
          <ac:chgData name="Rebecca Salles" userId="66a2db3d815e233f" providerId="LiveId" clId="{4564D9FB-F01E-44BE-8594-DD5A92BDF058}" dt="2020-12-08T16:52:57.463" v="8779" actId="478"/>
          <ac:cxnSpMkLst>
            <pc:docMk/>
            <pc:sldMk cId="4034616646" sldId="1336"/>
            <ac:cxnSpMk id="58" creationId="{00F6467F-4844-4E4A-9046-5828772D57F8}"/>
          </ac:cxnSpMkLst>
        </pc:cxnChg>
        <pc:cxnChg chg="add mod">
          <ac:chgData name="Rebecca Salles" userId="66a2db3d815e233f" providerId="LiveId" clId="{4564D9FB-F01E-44BE-8594-DD5A92BDF058}" dt="2020-12-08T17:20:33.887" v="9383" actId="14100"/>
          <ac:cxnSpMkLst>
            <pc:docMk/>
            <pc:sldMk cId="4034616646" sldId="1336"/>
            <ac:cxnSpMk id="66" creationId="{C022C724-641B-40CF-AEEF-26898B665541}"/>
          </ac:cxnSpMkLst>
        </pc:cxnChg>
        <pc:cxnChg chg="mod">
          <ac:chgData name="Rebecca Salles" userId="66a2db3d815e233f" providerId="LiveId" clId="{4564D9FB-F01E-44BE-8594-DD5A92BDF058}" dt="2020-12-08T20:17:22.484" v="11745"/>
          <ac:cxnSpMkLst>
            <pc:docMk/>
            <pc:sldMk cId="4034616646" sldId="1336"/>
            <ac:cxnSpMk id="68" creationId="{BC48AA01-4EEB-4205-91FE-BD6303A12A3C}"/>
          </ac:cxnSpMkLst>
        </pc:cxnChg>
        <pc:cxnChg chg="mod">
          <ac:chgData name="Rebecca Salles" userId="66a2db3d815e233f" providerId="LiveId" clId="{4564D9FB-F01E-44BE-8594-DD5A92BDF058}" dt="2020-12-08T20:17:22.484" v="11745"/>
          <ac:cxnSpMkLst>
            <pc:docMk/>
            <pc:sldMk cId="4034616646" sldId="1336"/>
            <ac:cxnSpMk id="70" creationId="{F3AC25CE-03ED-434E-AEE7-380E7E9B4737}"/>
          </ac:cxnSpMkLst>
        </pc:cxnChg>
        <pc:cxnChg chg="mod">
          <ac:chgData name="Rebecca Salles" userId="66a2db3d815e233f" providerId="LiveId" clId="{4564D9FB-F01E-44BE-8594-DD5A92BDF058}" dt="2020-12-08T20:17:22.484" v="11745"/>
          <ac:cxnSpMkLst>
            <pc:docMk/>
            <pc:sldMk cId="4034616646" sldId="1336"/>
            <ac:cxnSpMk id="71" creationId="{1B158E51-69E2-4A37-A0C3-055C544C01A9}"/>
          </ac:cxnSpMkLst>
        </pc:cxnChg>
        <pc:cxnChg chg="mod">
          <ac:chgData name="Rebecca Salles" userId="66a2db3d815e233f" providerId="LiveId" clId="{4564D9FB-F01E-44BE-8594-DD5A92BDF058}" dt="2020-12-08T20:17:22.484" v="11745"/>
          <ac:cxnSpMkLst>
            <pc:docMk/>
            <pc:sldMk cId="4034616646" sldId="1336"/>
            <ac:cxnSpMk id="72" creationId="{FEFF6C5A-FD47-4B77-B401-28E5042B6453}"/>
          </ac:cxnSpMkLst>
        </pc:cxnChg>
        <pc:cxnChg chg="mod">
          <ac:chgData name="Rebecca Salles" userId="66a2db3d815e233f" providerId="LiveId" clId="{4564D9FB-F01E-44BE-8594-DD5A92BDF058}" dt="2020-12-08T20:17:22.484" v="11745"/>
          <ac:cxnSpMkLst>
            <pc:docMk/>
            <pc:sldMk cId="4034616646" sldId="1336"/>
            <ac:cxnSpMk id="76" creationId="{51A92FC5-634F-4F65-BD96-BADF28C03C4E}"/>
          </ac:cxnSpMkLst>
        </pc:cxnChg>
        <pc:cxnChg chg="add mod">
          <ac:chgData name="Rebecca Salles" userId="66a2db3d815e233f" providerId="LiveId" clId="{4564D9FB-F01E-44BE-8594-DD5A92BDF058}" dt="2020-12-08T17:43:36.155" v="9960" actId="1038"/>
          <ac:cxnSpMkLst>
            <pc:docMk/>
            <pc:sldMk cId="4034616646" sldId="1336"/>
            <ac:cxnSpMk id="78" creationId="{A3B18B1C-1DAD-423B-A95C-1F9CCECF0B4B}"/>
          </ac:cxnSpMkLst>
        </pc:cxnChg>
        <pc:cxnChg chg="mod">
          <ac:chgData name="Rebecca Salles" userId="66a2db3d815e233f" providerId="LiveId" clId="{4564D9FB-F01E-44BE-8594-DD5A92BDF058}" dt="2020-12-08T20:17:22.484" v="11745"/>
          <ac:cxnSpMkLst>
            <pc:docMk/>
            <pc:sldMk cId="4034616646" sldId="1336"/>
            <ac:cxnSpMk id="79" creationId="{16FD41F1-393A-45E9-886F-52BF2FA48C22}"/>
          </ac:cxnSpMkLst>
        </pc:cxnChg>
        <pc:cxnChg chg="mod">
          <ac:chgData name="Rebecca Salles" userId="66a2db3d815e233f" providerId="LiveId" clId="{4564D9FB-F01E-44BE-8594-DD5A92BDF058}" dt="2020-12-08T20:17:22.484" v="11745"/>
          <ac:cxnSpMkLst>
            <pc:docMk/>
            <pc:sldMk cId="4034616646" sldId="1336"/>
            <ac:cxnSpMk id="80" creationId="{6D46AB16-C3A2-4675-95AD-A1A96A1BA3FB}"/>
          </ac:cxnSpMkLst>
        </pc:cxnChg>
        <pc:cxnChg chg="add mod">
          <ac:chgData name="Rebecca Salles" userId="66a2db3d815e233f" providerId="LiveId" clId="{4564D9FB-F01E-44BE-8594-DD5A92BDF058}" dt="2020-12-08T17:44:32.822" v="10080" actId="1035"/>
          <ac:cxnSpMkLst>
            <pc:docMk/>
            <pc:sldMk cId="4034616646" sldId="1336"/>
            <ac:cxnSpMk id="81" creationId="{15C5020C-A4E8-4D75-A7C9-6872D7D6B040}"/>
          </ac:cxnSpMkLst>
        </pc:cxnChg>
        <pc:cxnChg chg="add mod">
          <ac:chgData name="Rebecca Salles" userId="66a2db3d815e233f" providerId="LiveId" clId="{4564D9FB-F01E-44BE-8594-DD5A92BDF058}" dt="2020-12-08T17:45:47.915" v="10289" actId="14100"/>
          <ac:cxnSpMkLst>
            <pc:docMk/>
            <pc:sldMk cId="4034616646" sldId="1336"/>
            <ac:cxnSpMk id="82" creationId="{D8F7BCFE-49A6-46B8-A82E-69612358BBA4}"/>
          </ac:cxnSpMkLst>
        </pc:cxnChg>
        <pc:cxnChg chg="add mod">
          <ac:chgData name="Rebecca Salles" userId="66a2db3d815e233f" providerId="LiveId" clId="{4564D9FB-F01E-44BE-8594-DD5A92BDF058}" dt="2020-12-08T17:59:12.860" v="10347" actId="164"/>
          <ac:cxnSpMkLst>
            <pc:docMk/>
            <pc:sldMk cId="4034616646" sldId="1336"/>
            <ac:cxnSpMk id="83" creationId="{EDFEA66F-4A3E-4539-A6BC-6008F57463C6}"/>
          </ac:cxnSpMkLst>
        </pc:cxnChg>
        <pc:cxnChg chg="mod">
          <ac:chgData name="Rebecca Salles" userId="66a2db3d815e233f" providerId="LiveId" clId="{4564D9FB-F01E-44BE-8594-DD5A92BDF058}" dt="2020-12-08T20:17:22.484" v="11745"/>
          <ac:cxnSpMkLst>
            <pc:docMk/>
            <pc:sldMk cId="4034616646" sldId="1336"/>
            <ac:cxnSpMk id="84" creationId="{C5FC6678-AA05-47D2-B0F7-DC63EF3D87A5}"/>
          </ac:cxnSpMkLst>
        </pc:cxnChg>
        <pc:cxnChg chg="mod">
          <ac:chgData name="Rebecca Salles" userId="66a2db3d815e233f" providerId="LiveId" clId="{4564D9FB-F01E-44BE-8594-DD5A92BDF058}" dt="2020-12-08T20:17:22.484" v="11745"/>
          <ac:cxnSpMkLst>
            <pc:docMk/>
            <pc:sldMk cId="4034616646" sldId="1336"/>
            <ac:cxnSpMk id="88" creationId="{1ED34ED5-EE47-4B4F-89C4-C1AE19548D7E}"/>
          </ac:cxnSpMkLst>
        </pc:cxnChg>
        <pc:cxnChg chg="mod">
          <ac:chgData name="Rebecca Salles" userId="66a2db3d815e233f" providerId="LiveId" clId="{4564D9FB-F01E-44BE-8594-DD5A92BDF058}" dt="2020-12-08T17:59:45.262" v="10367"/>
          <ac:cxnSpMkLst>
            <pc:docMk/>
            <pc:sldMk cId="4034616646" sldId="1336"/>
            <ac:cxnSpMk id="90" creationId="{7EEA03DE-FA95-4028-9A45-562DB952A096}"/>
          </ac:cxnSpMkLst>
        </pc:cxnChg>
        <pc:cxnChg chg="mod">
          <ac:chgData name="Rebecca Salles" userId="66a2db3d815e233f" providerId="LiveId" clId="{4564D9FB-F01E-44BE-8594-DD5A92BDF058}" dt="2020-12-08T17:59:52.173" v="10369"/>
          <ac:cxnSpMkLst>
            <pc:docMk/>
            <pc:sldMk cId="4034616646" sldId="1336"/>
            <ac:cxnSpMk id="94" creationId="{9A13B9EA-1596-46EB-8095-6D650212CBD3}"/>
          </ac:cxnSpMkLst>
        </pc:cxnChg>
        <pc:cxnChg chg="mod">
          <ac:chgData name="Rebecca Salles" userId="66a2db3d815e233f" providerId="LiveId" clId="{4564D9FB-F01E-44BE-8594-DD5A92BDF058}" dt="2020-12-08T18:00:07.325" v="10372"/>
          <ac:cxnSpMkLst>
            <pc:docMk/>
            <pc:sldMk cId="4034616646" sldId="1336"/>
            <ac:cxnSpMk id="98" creationId="{F0251BE7-BC84-4CD0-8ED8-866BDAD206A8}"/>
          </ac:cxnSpMkLst>
        </pc:cxnChg>
        <pc:cxnChg chg="mod">
          <ac:chgData name="Rebecca Salles" userId="66a2db3d815e233f" providerId="LiveId" clId="{4564D9FB-F01E-44BE-8594-DD5A92BDF058}" dt="2020-12-08T20:17:22.484" v="11745"/>
          <ac:cxnSpMkLst>
            <pc:docMk/>
            <pc:sldMk cId="4034616646" sldId="1336"/>
            <ac:cxnSpMk id="101" creationId="{7E0A3800-244A-4A8A-ABD4-E929578F2DEE}"/>
          </ac:cxnSpMkLst>
        </pc:cxnChg>
        <pc:cxnChg chg="add del">
          <ac:chgData name="Rebecca Salles" userId="66a2db3d815e233f" providerId="LiveId" clId="{4564D9FB-F01E-44BE-8594-DD5A92BDF058}" dt="2020-12-08T18:05:53.414" v="10430" actId="478"/>
          <ac:cxnSpMkLst>
            <pc:docMk/>
            <pc:sldMk cId="4034616646" sldId="1336"/>
            <ac:cxnSpMk id="102" creationId="{8CD16F9D-BEF4-4F8C-A473-F79F49720A4C}"/>
          </ac:cxnSpMkLst>
        </pc:cxnChg>
        <pc:cxnChg chg="add del">
          <ac:chgData name="Rebecca Salles" userId="66a2db3d815e233f" providerId="LiveId" clId="{4564D9FB-F01E-44BE-8594-DD5A92BDF058}" dt="2020-12-08T18:06:05.546" v="10432" actId="478"/>
          <ac:cxnSpMkLst>
            <pc:docMk/>
            <pc:sldMk cId="4034616646" sldId="1336"/>
            <ac:cxnSpMk id="104" creationId="{163D1CF1-1521-4DF2-8019-14D5E08A74C6}"/>
          </ac:cxnSpMkLst>
        </pc:cxnChg>
        <pc:cxnChg chg="add mod">
          <ac:chgData name="Rebecca Salles" userId="66a2db3d815e233f" providerId="LiveId" clId="{4564D9FB-F01E-44BE-8594-DD5A92BDF058}" dt="2020-12-08T18:11:38.953" v="10946" actId="164"/>
          <ac:cxnSpMkLst>
            <pc:docMk/>
            <pc:sldMk cId="4034616646" sldId="1336"/>
            <ac:cxnSpMk id="106" creationId="{2C6F1A48-8084-43BF-9888-A19EA2832876}"/>
          </ac:cxnSpMkLst>
        </pc:cxnChg>
        <pc:cxnChg chg="add mod">
          <ac:chgData name="Rebecca Salles" userId="66a2db3d815e233f" providerId="LiveId" clId="{4564D9FB-F01E-44BE-8594-DD5A92BDF058}" dt="2020-12-08T18:11:38.953" v="10946" actId="164"/>
          <ac:cxnSpMkLst>
            <pc:docMk/>
            <pc:sldMk cId="4034616646" sldId="1336"/>
            <ac:cxnSpMk id="111" creationId="{A3E3F22D-1011-4A34-B724-7DEC219C8B21}"/>
          </ac:cxnSpMkLst>
        </pc:cxnChg>
        <pc:cxnChg chg="add mod">
          <ac:chgData name="Rebecca Salles" userId="66a2db3d815e233f" providerId="LiveId" clId="{4564D9FB-F01E-44BE-8594-DD5A92BDF058}" dt="2020-12-08T18:11:38.953" v="10946" actId="164"/>
          <ac:cxnSpMkLst>
            <pc:docMk/>
            <pc:sldMk cId="4034616646" sldId="1336"/>
            <ac:cxnSpMk id="113" creationId="{C905C17B-5C8A-4B2C-8B8D-DBB4DE82261D}"/>
          </ac:cxnSpMkLst>
        </pc:cxnChg>
        <pc:cxnChg chg="add mod">
          <ac:chgData name="Rebecca Salles" userId="66a2db3d815e233f" providerId="LiveId" clId="{4564D9FB-F01E-44BE-8594-DD5A92BDF058}" dt="2020-12-08T18:11:38.953" v="10946" actId="164"/>
          <ac:cxnSpMkLst>
            <pc:docMk/>
            <pc:sldMk cId="4034616646" sldId="1336"/>
            <ac:cxnSpMk id="114" creationId="{4B5DCAFC-AC50-4D20-940D-E2BACE3714D8}"/>
          </ac:cxnSpMkLst>
        </pc:cxnChg>
        <pc:cxnChg chg="add mod">
          <ac:chgData name="Rebecca Salles" userId="66a2db3d815e233f" providerId="LiveId" clId="{4564D9FB-F01E-44BE-8594-DD5A92BDF058}" dt="2020-12-08T18:11:38.953" v="10946" actId="164"/>
          <ac:cxnSpMkLst>
            <pc:docMk/>
            <pc:sldMk cId="4034616646" sldId="1336"/>
            <ac:cxnSpMk id="115" creationId="{64EE81B3-6FCC-4D76-90A3-D7A1F28CF073}"/>
          </ac:cxnSpMkLst>
        </pc:cxnChg>
        <pc:cxnChg chg="add mod">
          <ac:chgData name="Rebecca Salles" userId="66a2db3d815e233f" providerId="LiveId" clId="{4564D9FB-F01E-44BE-8594-DD5A92BDF058}" dt="2020-12-08T18:11:38.953" v="10946" actId="164"/>
          <ac:cxnSpMkLst>
            <pc:docMk/>
            <pc:sldMk cId="4034616646" sldId="1336"/>
            <ac:cxnSpMk id="116" creationId="{B846AE8F-BF82-4F06-BAA3-054F0E060575}"/>
          </ac:cxnSpMkLst>
        </pc:cxnChg>
        <pc:cxnChg chg="add mod">
          <ac:chgData name="Rebecca Salles" userId="66a2db3d815e233f" providerId="LiveId" clId="{4564D9FB-F01E-44BE-8594-DD5A92BDF058}" dt="2020-12-08T18:11:38.953" v="10946" actId="164"/>
          <ac:cxnSpMkLst>
            <pc:docMk/>
            <pc:sldMk cId="4034616646" sldId="1336"/>
            <ac:cxnSpMk id="117" creationId="{A5D5E415-A459-485F-9FF6-648F8467AC9B}"/>
          </ac:cxnSpMkLst>
        </pc:cxnChg>
        <pc:cxnChg chg="add mod">
          <ac:chgData name="Rebecca Salles" userId="66a2db3d815e233f" providerId="LiveId" clId="{4564D9FB-F01E-44BE-8594-DD5A92BDF058}" dt="2020-12-08T18:11:38.953" v="10946" actId="164"/>
          <ac:cxnSpMkLst>
            <pc:docMk/>
            <pc:sldMk cId="4034616646" sldId="1336"/>
            <ac:cxnSpMk id="118" creationId="{9B697D42-AF64-4726-87AE-6DDBC204BF9B}"/>
          </ac:cxnSpMkLst>
        </pc:cxnChg>
        <pc:cxnChg chg="add mod">
          <ac:chgData name="Rebecca Salles" userId="66a2db3d815e233f" providerId="LiveId" clId="{4564D9FB-F01E-44BE-8594-DD5A92BDF058}" dt="2020-12-08T18:11:38.953" v="10946" actId="164"/>
          <ac:cxnSpMkLst>
            <pc:docMk/>
            <pc:sldMk cId="4034616646" sldId="1336"/>
            <ac:cxnSpMk id="119" creationId="{B11DDCCD-7140-4184-A785-DFCBEC7680F8}"/>
          </ac:cxnSpMkLst>
        </pc:cxnChg>
        <pc:cxnChg chg="add mod">
          <ac:chgData name="Rebecca Salles" userId="66a2db3d815e233f" providerId="LiveId" clId="{4564D9FB-F01E-44BE-8594-DD5A92BDF058}" dt="2020-12-08T18:11:38.953" v="10946" actId="164"/>
          <ac:cxnSpMkLst>
            <pc:docMk/>
            <pc:sldMk cId="4034616646" sldId="1336"/>
            <ac:cxnSpMk id="120" creationId="{5CCF0F14-C8A7-45FB-B2FC-D1EC7633E78D}"/>
          </ac:cxnSpMkLst>
        </pc:cxnChg>
      </pc:sldChg>
      <pc:sldChg chg="addSp delSp modSp add mod ord modShow">
        <pc:chgData name="Rebecca Salles" userId="66a2db3d815e233f" providerId="LiveId" clId="{4564D9FB-F01E-44BE-8594-DD5A92BDF058}" dt="2020-12-08T20:17:37.581" v="11750" actId="478"/>
        <pc:sldMkLst>
          <pc:docMk/>
          <pc:sldMk cId="718215353" sldId="1337"/>
        </pc:sldMkLst>
        <pc:spChg chg="mod">
          <ac:chgData name="Rebecca Salles" userId="66a2db3d815e233f" providerId="LiveId" clId="{4564D9FB-F01E-44BE-8594-DD5A92BDF058}" dt="2020-12-08T18:29:02.631" v="11259" actId="20577"/>
          <ac:spMkLst>
            <pc:docMk/>
            <pc:sldMk cId="718215353" sldId="1337"/>
            <ac:spMk id="16" creationId="{07B07CF6-16DE-49BC-A825-D52FE002E847}"/>
          </ac:spMkLst>
        </pc:spChg>
        <pc:spChg chg="del">
          <ac:chgData name="Rebecca Salles" userId="66a2db3d815e233f" providerId="LiveId" clId="{4564D9FB-F01E-44BE-8594-DD5A92BDF058}" dt="2020-12-08T18:24:51.749" v="11167" actId="478"/>
          <ac:spMkLst>
            <pc:docMk/>
            <pc:sldMk cId="718215353" sldId="1337"/>
            <ac:spMk id="30" creationId="{67CD2EC0-9D43-4343-BCD9-CD1C24F61313}"/>
          </ac:spMkLst>
        </pc:spChg>
        <pc:spChg chg="mod">
          <ac:chgData name="Rebecca Salles" userId="66a2db3d815e233f" providerId="LiveId" clId="{4564D9FB-F01E-44BE-8594-DD5A92BDF058}" dt="2020-12-08T20:13:24.221" v="11662" actId="20577"/>
          <ac:spMkLst>
            <pc:docMk/>
            <pc:sldMk cId="718215353" sldId="1337"/>
            <ac:spMk id="36" creationId="{A84EA626-E0FD-4A44-9FFB-6F0843EE528C}"/>
          </ac:spMkLst>
        </pc:spChg>
        <pc:spChg chg="del">
          <ac:chgData name="Rebecca Salles" userId="66a2db3d815e233f" providerId="LiveId" clId="{4564D9FB-F01E-44BE-8594-DD5A92BDF058}" dt="2020-12-08T18:17:19.970" v="11056" actId="478"/>
          <ac:spMkLst>
            <pc:docMk/>
            <pc:sldMk cId="718215353" sldId="1337"/>
            <ac:spMk id="38" creationId="{C38AC565-6C3A-4E99-8C18-F27CA695D496}"/>
          </ac:spMkLst>
        </pc:spChg>
        <pc:spChg chg="del">
          <ac:chgData name="Rebecca Salles" userId="66a2db3d815e233f" providerId="LiveId" clId="{4564D9FB-F01E-44BE-8594-DD5A92BDF058}" dt="2020-12-08T18:17:07.742" v="11053" actId="478"/>
          <ac:spMkLst>
            <pc:docMk/>
            <pc:sldMk cId="718215353" sldId="1337"/>
            <ac:spMk id="50" creationId="{3D3D2AAF-7AE6-4D91-9E18-83BE08DF54EE}"/>
          </ac:spMkLst>
        </pc:spChg>
        <pc:spChg chg="del">
          <ac:chgData name="Rebecca Salles" userId="66a2db3d815e233f" providerId="LiveId" clId="{4564D9FB-F01E-44BE-8594-DD5A92BDF058}" dt="2020-12-08T18:24:54.993" v="11168" actId="478"/>
          <ac:spMkLst>
            <pc:docMk/>
            <pc:sldMk cId="718215353" sldId="1337"/>
            <ac:spMk id="60" creationId="{B59FBED8-3952-4780-B426-1F5C963723B0}"/>
          </ac:spMkLst>
        </pc:spChg>
        <pc:spChg chg="mod">
          <ac:chgData name="Rebecca Salles" userId="66a2db3d815e233f" providerId="LiveId" clId="{4564D9FB-F01E-44BE-8594-DD5A92BDF058}" dt="2020-12-08T18:18:20.326" v="11110"/>
          <ac:spMkLst>
            <pc:docMk/>
            <pc:sldMk cId="718215353" sldId="1337"/>
            <ac:spMk id="69" creationId="{A6242957-138D-4E6E-BE69-D8500453ED39}"/>
          </ac:spMkLst>
        </pc:spChg>
        <pc:spChg chg="mod">
          <ac:chgData name="Rebecca Salles" userId="66a2db3d815e233f" providerId="LiveId" clId="{4564D9FB-F01E-44BE-8594-DD5A92BDF058}" dt="2020-12-08T18:18:20.326" v="11110"/>
          <ac:spMkLst>
            <pc:docMk/>
            <pc:sldMk cId="718215353" sldId="1337"/>
            <ac:spMk id="70" creationId="{2501E187-B524-46E7-92E2-B2C3180DBB5D}"/>
          </ac:spMkLst>
        </pc:spChg>
        <pc:spChg chg="add mod ord">
          <ac:chgData name="Rebecca Salles" userId="66a2db3d815e233f" providerId="LiveId" clId="{4564D9FB-F01E-44BE-8594-DD5A92BDF058}" dt="2020-12-08T18:25:07.829" v="11174" actId="170"/>
          <ac:spMkLst>
            <pc:docMk/>
            <pc:sldMk cId="718215353" sldId="1337"/>
            <ac:spMk id="71" creationId="{BEE82969-2796-4F85-BBDA-486CDE4115D4}"/>
          </ac:spMkLst>
        </pc:spChg>
        <pc:spChg chg="add mod ord">
          <ac:chgData name="Rebecca Salles" userId="66a2db3d815e233f" providerId="LiveId" clId="{4564D9FB-F01E-44BE-8594-DD5A92BDF058}" dt="2020-12-08T18:26:07.573" v="11236" actId="1035"/>
          <ac:spMkLst>
            <pc:docMk/>
            <pc:sldMk cId="718215353" sldId="1337"/>
            <ac:spMk id="72" creationId="{87672D65-1DAC-4924-A557-E324754996AD}"/>
          </ac:spMkLst>
        </pc:spChg>
        <pc:spChg chg="del">
          <ac:chgData name="Rebecca Salles" userId="66a2db3d815e233f" providerId="LiveId" clId="{4564D9FB-F01E-44BE-8594-DD5A92BDF058}" dt="2020-12-08T18:17:32.491" v="11059" actId="478"/>
          <ac:spMkLst>
            <pc:docMk/>
            <pc:sldMk cId="718215353" sldId="1337"/>
            <ac:spMk id="73" creationId="{41B373C3-8853-4EC1-AA6E-0BFC7707310F}"/>
          </ac:spMkLst>
        </pc:spChg>
        <pc:spChg chg="mod">
          <ac:chgData name="Rebecca Salles" userId="66a2db3d815e233f" providerId="LiveId" clId="{4564D9FB-F01E-44BE-8594-DD5A92BDF058}" dt="2020-12-08T20:16:01.367" v="11668" actId="14100"/>
          <ac:spMkLst>
            <pc:docMk/>
            <pc:sldMk cId="718215353" sldId="1337"/>
            <ac:spMk id="80" creationId="{D03478CD-D510-4686-A05F-14A2F8B724A3}"/>
          </ac:spMkLst>
        </pc:spChg>
        <pc:spChg chg="add mod">
          <ac:chgData name="Rebecca Salles" userId="66a2db3d815e233f" providerId="LiveId" clId="{4564D9FB-F01E-44BE-8594-DD5A92BDF058}" dt="2020-12-08T20:17:11.159" v="11743" actId="1036"/>
          <ac:spMkLst>
            <pc:docMk/>
            <pc:sldMk cId="718215353" sldId="1337"/>
            <ac:spMk id="110" creationId="{51622AA4-A052-4562-BCF2-FFFAD8E3AC4E}"/>
          </ac:spMkLst>
        </pc:spChg>
        <pc:spChg chg="add mod">
          <ac:chgData name="Rebecca Salles" userId="66a2db3d815e233f" providerId="LiveId" clId="{4564D9FB-F01E-44BE-8594-DD5A92BDF058}" dt="2020-12-08T18:46:50.033" v="11646" actId="403"/>
          <ac:spMkLst>
            <pc:docMk/>
            <pc:sldMk cId="718215353" sldId="1337"/>
            <ac:spMk id="121" creationId="{FA75AD76-DE0F-4F98-8AB2-2584B18348F1}"/>
          </ac:spMkLst>
        </pc:spChg>
        <pc:spChg chg="del">
          <ac:chgData name="Rebecca Salles" userId="66a2db3d815e233f" providerId="LiveId" clId="{4564D9FB-F01E-44BE-8594-DD5A92BDF058}" dt="2020-12-08T18:45:57.739" v="11628" actId="478"/>
          <ac:spMkLst>
            <pc:docMk/>
            <pc:sldMk cId="718215353" sldId="1337"/>
            <ac:spMk id="122" creationId="{0DC15296-7816-453B-9FD3-59437AED3E56}"/>
          </ac:spMkLst>
        </pc:spChg>
        <pc:spChg chg="del">
          <ac:chgData name="Rebecca Salles" userId="66a2db3d815e233f" providerId="LiveId" clId="{4564D9FB-F01E-44BE-8594-DD5A92BDF058}" dt="2020-12-08T18:45:57.739" v="11628" actId="478"/>
          <ac:spMkLst>
            <pc:docMk/>
            <pc:sldMk cId="718215353" sldId="1337"/>
            <ac:spMk id="123" creationId="{F66D6D1E-E160-47AE-8703-CED705070E8B}"/>
          </ac:spMkLst>
        </pc:spChg>
        <pc:spChg chg="del">
          <ac:chgData name="Rebecca Salles" userId="66a2db3d815e233f" providerId="LiveId" clId="{4564D9FB-F01E-44BE-8594-DD5A92BDF058}" dt="2020-12-08T18:45:57.739" v="11628" actId="478"/>
          <ac:spMkLst>
            <pc:docMk/>
            <pc:sldMk cId="718215353" sldId="1337"/>
            <ac:spMk id="124" creationId="{DA6C0C8E-8E47-4FAF-AC6F-DF0E63597F9F}"/>
          </ac:spMkLst>
        </pc:spChg>
        <pc:spChg chg="add mod">
          <ac:chgData name="Rebecca Salles" userId="66a2db3d815e233f" providerId="LiveId" clId="{4564D9FB-F01E-44BE-8594-DD5A92BDF058}" dt="2020-12-08T20:16:52.920" v="11727" actId="1037"/>
          <ac:spMkLst>
            <pc:docMk/>
            <pc:sldMk cId="718215353" sldId="1337"/>
            <ac:spMk id="125" creationId="{764FFE74-9F68-42D7-9124-156A96504233}"/>
          </ac:spMkLst>
        </pc:spChg>
        <pc:grpChg chg="add del mod">
          <ac:chgData name="Rebecca Salles" userId="66a2db3d815e233f" providerId="LiveId" clId="{4564D9FB-F01E-44BE-8594-DD5A92BDF058}" dt="2020-12-08T20:17:31.036" v="11746" actId="478"/>
          <ac:grpSpMkLst>
            <pc:docMk/>
            <pc:sldMk cId="718215353" sldId="1337"/>
            <ac:grpSpMk id="67" creationId="{2D2BCF34-BCB9-425C-8938-254DE9F270F5}"/>
          </ac:grpSpMkLst>
        </pc:grpChg>
        <pc:grpChg chg="add mod">
          <ac:chgData name="Rebecca Salles" userId="66a2db3d815e233f" providerId="LiveId" clId="{4564D9FB-F01E-44BE-8594-DD5A92BDF058}" dt="2020-12-08T18:45:58.193" v="11629"/>
          <ac:grpSpMkLst>
            <pc:docMk/>
            <pc:sldMk cId="718215353" sldId="1337"/>
            <ac:grpSpMk id="76" creationId="{7730F09C-D7D5-47E9-8C8F-FC248C112E58}"/>
          </ac:grpSpMkLst>
        </pc:grpChg>
        <pc:grpChg chg="del">
          <ac:chgData name="Rebecca Salles" userId="66a2db3d815e233f" providerId="LiveId" clId="{4564D9FB-F01E-44BE-8594-DD5A92BDF058}" dt="2020-12-08T20:17:37.581" v="11750" actId="478"/>
          <ac:grpSpMkLst>
            <pc:docMk/>
            <pc:sldMk cId="718215353" sldId="1337"/>
            <ac:grpSpMk id="85" creationId="{F874D3CD-26B9-453E-A724-81D74D278F1E}"/>
          </ac:grpSpMkLst>
        </pc:grpChg>
        <pc:grpChg chg="del">
          <ac:chgData name="Rebecca Salles" userId="66a2db3d815e233f" providerId="LiveId" clId="{4564D9FB-F01E-44BE-8594-DD5A92BDF058}" dt="2020-12-08T20:17:36.491" v="11749" actId="478"/>
          <ac:grpSpMkLst>
            <pc:docMk/>
            <pc:sldMk cId="718215353" sldId="1337"/>
            <ac:grpSpMk id="89" creationId="{70ACE1FB-D5C0-4725-B8A8-944E54666454}"/>
          </ac:grpSpMkLst>
        </pc:grpChg>
        <pc:grpChg chg="del">
          <ac:chgData name="Rebecca Salles" userId="66a2db3d815e233f" providerId="LiveId" clId="{4564D9FB-F01E-44BE-8594-DD5A92BDF058}" dt="2020-12-08T18:17:30.438" v="11058" actId="21"/>
          <ac:grpSpMkLst>
            <pc:docMk/>
            <pc:sldMk cId="718215353" sldId="1337"/>
            <ac:grpSpMk id="93" creationId="{62B1586D-2FD6-4BCC-9916-9189D2164B4F}"/>
          </ac:grpSpMkLst>
        </pc:grpChg>
        <pc:grpChg chg="del">
          <ac:chgData name="Rebecca Salles" userId="66a2db3d815e233f" providerId="LiveId" clId="{4564D9FB-F01E-44BE-8594-DD5A92BDF058}" dt="2020-12-08T18:17:17.905" v="11055" actId="478"/>
          <ac:grpSpMkLst>
            <pc:docMk/>
            <pc:sldMk cId="718215353" sldId="1337"/>
            <ac:grpSpMk id="97" creationId="{3BC81E8B-370F-4EF9-8A87-DEDAC6D8593F}"/>
          </ac:grpSpMkLst>
        </pc:grpChg>
        <pc:grpChg chg="del">
          <ac:chgData name="Rebecca Salles" userId="66a2db3d815e233f" providerId="LiveId" clId="{4564D9FB-F01E-44BE-8594-DD5A92BDF058}" dt="2020-12-08T18:45:57.739" v="11628" actId="478"/>
          <ac:grpSpMkLst>
            <pc:docMk/>
            <pc:sldMk cId="718215353" sldId="1337"/>
            <ac:grpSpMk id="112" creationId="{5D4A4780-6578-43F1-8BB6-76B461BE7F83}"/>
          </ac:grpSpMkLst>
        </pc:grpChg>
        <pc:picChg chg="add del">
          <ac:chgData name="Rebecca Salles" userId="66a2db3d815e233f" providerId="LiveId" clId="{4564D9FB-F01E-44BE-8594-DD5A92BDF058}" dt="2020-12-08T20:17:34.855" v="11748" actId="478"/>
          <ac:picMkLst>
            <pc:docMk/>
            <pc:sldMk cId="718215353" sldId="1337"/>
            <ac:picMk id="63" creationId="{53E956A7-9EB1-4890-B117-2B4892FA1C8F}"/>
          </ac:picMkLst>
        </pc:picChg>
        <pc:picChg chg="mod">
          <ac:chgData name="Rebecca Salles" userId="66a2db3d815e233f" providerId="LiveId" clId="{4564D9FB-F01E-44BE-8594-DD5A92BDF058}" dt="2020-12-08T18:18:40.457" v="11112" actId="1036"/>
          <ac:picMkLst>
            <pc:docMk/>
            <pc:sldMk cId="718215353" sldId="1337"/>
            <ac:picMk id="64" creationId="{75759BFC-3D96-48B6-A6B4-5D8379CD74E8}"/>
          </ac:picMkLst>
        </pc:picChg>
        <pc:picChg chg="del">
          <ac:chgData name="Rebecca Salles" userId="66a2db3d815e233f" providerId="LiveId" clId="{4564D9FB-F01E-44BE-8594-DD5A92BDF058}" dt="2020-12-08T18:17:06.099" v="11052" actId="478"/>
          <ac:picMkLst>
            <pc:docMk/>
            <pc:sldMk cId="718215353" sldId="1337"/>
            <ac:picMk id="65" creationId="{DE0FC462-C91F-4A41-9E8C-A52C6272602A}"/>
          </ac:picMkLst>
        </pc:picChg>
        <pc:picChg chg="mod">
          <ac:chgData name="Rebecca Salles" userId="66a2db3d815e233f" providerId="LiveId" clId="{4564D9FB-F01E-44BE-8594-DD5A92BDF058}" dt="2020-12-08T18:17:48.904" v="11060" actId="167"/>
          <ac:picMkLst>
            <pc:docMk/>
            <pc:sldMk cId="718215353" sldId="1337"/>
            <ac:picMk id="1026" creationId="{D13212EA-2802-4316-A99E-A4392432B93F}"/>
          </ac:picMkLst>
        </pc:picChg>
        <pc:cxnChg chg="mod">
          <ac:chgData name="Rebecca Salles" userId="66a2db3d815e233f" providerId="LiveId" clId="{4564D9FB-F01E-44BE-8594-DD5A92BDF058}" dt="2020-12-08T18:18:13.091" v="11109" actId="14100"/>
          <ac:cxnSpMkLst>
            <pc:docMk/>
            <pc:sldMk cId="718215353" sldId="1337"/>
            <ac:cxnSpMk id="49" creationId="{7F2AE16A-903B-4F1F-A28F-0673EB989BE3}"/>
          </ac:cxnSpMkLst>
        </pc:cxnChg>
        <pc:cxnChg chg="del mod">
          <ac:chgData name="Rebecca Salles" userId="66a2db3d815e233f" providerId="LiveId" clId="{4564D9FB-F01E-44BE-8594-DD5A92BDF058}" dt="2020-12-08T18:17:08.534" v="11054" actId="478"/>
          <ac:cxnSpMkLst>
            <pc:docMk/>
            <pc:sldMk cId="718215353" sldId="1337"/>
            <ac:cxnSpMk id="52" creationId="{5CC49D66-2579-40DE-AF65-24A935795DC0}"/>
          </ac:cxnSpMkLst>
        </pc:cxnChg>
        <pc:cxnChg chg="mod">
          <ac:chgData name="Rebecca Salles" userId="66a2db3d815e233f" providerId="LiveId" clId="{4564D9FB-F01E-44BE-8594-DD5A92BDF058}" dt="2020-12-08T18:18:20.326" v="11110"/>
          <ac:cxnSpMkLst>
            <pc:docMk/>
            <pc:sldMk cId="718215353" sldId="1337"/>
            <ac:cxnSpMk id="68" creationId="{D1A1F87F-A401-4B5A-B625-5397D6A11CC0}"/>
          </ac:cxnSpMkLst>
        </pc:cxnChg>
        <pc:cxnChg chg="mod">
          <ac:chgData name="Rebecca Salles" userId="66a2db3d815e233f" providerId="LiveId" clId="{4564D9FB-F01E-44BE-8594-DD5A92BDF058}" dt="2020-12-08T20:17:00.908" v="11734" actId="1038"/>
          <ac:cxnSpMkLst>
            <pc:docMk/>
            <pc:sldMk cId="718215353" sldId="1337"/>
            <ac:cxnSpMk id="79" creationId="{D3057B7B-D0E4-47F3-AFA2-A24E7A1EA10E}"/>
          </ac:cxnSpMkLst>
        </pc:cxnChg>
        <pc:cxnChg chg="del">
          <ac:chgData name="Rebecca Salles" userId="66a2db3d815e233f" providerId="LiveId" clId="{4564D9FB-F01E-44BE-8594-DD5A92BDF058}" dt="2020-12-08T18:17:23.387" v="11057" actId="478"/>
          <ac:cxnSpMkLst>
            <pc:docMk/>
            <pc:sldMk cId="718215353" sldId="1337"/>
            <ac:cxnSpMk id="82" creationId="{D8F7BCFE-49A6-46B8-A82E-69612358BBA4}"/>
          </ac:cxnSpMkLst>
        </pc:cxnChg>
        <pc:cxnChg chg="mod">
          <ac:chgData name="Rebecca Salles" userId="66a2db3d815e233f" providerId="LiveId" clId="{4564D9FB-F01E-44BE-8594-DD5A92BDF058}" dt="2020-12-08T18:45:58.193" v="11629"/>
          <ac:cxnSpMkLst>
            <pc:docMk/>
            <pc:sldMk cId="718215353" sldId="1337"/>
            <ac:cxnSpMk id="84" creationId="{5CE6E745-E432-4008-9AAC-A6A8A72C3E85}"/>
          </ac:cxnSpMkLst>
        </pc:cxnChg>
        <pc:cxnChg chg="mod">
          <ac:chgData name="Rebecca Salles" userId="66a2db3d815e233f" providerId="LiveId" clId="{4564D9FB-F01E-44BE-8594-DD5A92BDF058}" dt="2020-12-08T18:45:58.193" v="11629"/>
          <ac:cxnSpMkLst>
            <pc:docMk/>
            <pc:sldMk cId="718215353" sldId="1337"/>
            <ac:cxnSpMk id="88" creationId="{E921961F-939D-4124-9B1B-A06161705BD9}"/>
          </ac:cxnSpMkLst>
        </pc:cxnChg>
        <pc:cxnChg chg="mod">
          <ac:chgData name="Rebecca Salles" userId="66a2db3d815e233f" providerId="LiveId" clId="{4564D9FB-F01E-44BE-8594-DD5A92BDF058}" dt="2020-12-08T18:45:58.193" v="11629"/>
          <ac:cxnSpMkLst>
            <pc:docMk/>
            <pc:sldMk cId="718215353" sldId="1337"/>
            <ac:cxnSpMk id="101" creationId="{C5C401BE-C8B7-46AF-A8EE-7A3DCE389139}"/>
          </ac:cxnSpMkLst>
        </pc:cxnChg>
        <pc:cxnChg chg="mod">
          <ac:chgData name="Rebecca Salles" userId="66a2db3d815e233f" providerId="LiveId" clId="{4564D9FB-F01E-44BE-8594-DD5A92BDF058}" dt="2020-12-08T18:45:58.193" v="11629"/>
          <ac:cxnSpMkLst>
            <pc:docMk/>
            <pc:sldMk cId="718215353" sldId="1337"/>
            <ac:cxnSpMk id="102" creationId="{BE922382-82D6-4369-9CEC-12F147D565DC}"/>
          </ac:cxnSpMkLst>
        </pc:cxnChg>
        <pc:cxnChg chg="mod">
          <ac:chgData name="Rebecca Salles" userId="66a2db3d815e233f" providerId="LiveId" clId="{4564D9FB-F01E-44BE-8594-DD5A92BDF058}" dt="2020-12-08T18:45:58.193" v="11629"/>
          <ac:cxnSpMkLst>
            <pc:docMk/>
            <pc:sldMk cId="718215353" sldId="1337"/>
            <ac:cxnSpMk id="103" creationId="{CE29D7A4-A03B-427E-B864-59793FCBC1DA}"/>
          </ac:cxnSpMkLst>
        </pc:cxnChg>
        <pc:cxnChg chg="mod">
          <ac:chgData name="Rebecca Salles" userId="66a2db3d815e233f" providerId="LiveId" clId="{4564D9FB-F01E-44BE-8594-DD5A92BDF058}" dt="2020-12-08T18:45:58.193" v="11629"/>
          <ac:cxnSpMkLst>
            <pc:docMk/>
            <pc:sldMk cId="718215353" sldId="1337"/>
            <ac:cxnSpMk id="104" creationId="{D7806B11-47FB-408E-A6B5-71AF2920E5D5}"/>
          </ac:cxnSpMkLst>
        </pc:cxnChg>
        <pc:cxnChg chg="mod">
          <ac:chgData name="Rebecca Salles" userId="66a2db3d815e233f" providerId="LiveId" clId="{4564D9FB-F01E-44BE-8594-DD5A92BDF058}" dt="2020-12-08T20:16:09.227" v="11675" actId="1038"/>
          <ac:cxnSpMkLst>
            <pc:docMk/>
            <pc:sldMk cId="718215353" sldId="1337"/>
            <ac:cxnSpMk id="105" creationId="{39492380-E587-4B44-82C5-D79EB5834ADA}"/>
          </ac:cxnSpMkLst>
        </pc:cxnChg>
        <pc:cxnChg chg="mod">
          <ac:chgData name="Rebecca Salles" userId="66a2db3d815e233f" providerId="LiveId" clId="{4564D9FB-F01E-44BE-8594-DD5A92BDF058}" dt="2020-12-08T20:16:14.974" v="11691" actId="1038"/>
          <ac:cxnSpMkLst>
            <pc:docMk/>
            <pc:sldMk cId="718215353" sldId="1337"/>
            <ac:cxnSpMk id="107" creationId="{A6D861EB-5F3D-4157-9E7C-7023841F9B89}"/>
          </ac:cxnSpMkLst>
        </pc:cxnChg>
        <pc:cxnChg chg="mod">
          <ac:chgData name="Rebecca Salles" userId="66a2db3d815e233f" providerId="LiveId" clId="{4564D9FB-F01E-44BE-8594-DD5A92BDF058}" dt="2020-12-08T20:16:20.628" v="11707" actId="1037"/>
          <ac:cxnSpMkLst>
            <pc:docMk/>
            <pc:sldMk cId="718215353" sldId="1337"/>
            <ac:cxnSpMk id="108" creationId="{C3E4C811-0A00-4AD1-997C-FBE23FF2FC61}"/>
          </ac:cxnSpMkLst>
        </pc:cxnChg>
      </pc:sldChg>
      <pc:sldChg chg="delSp modSp add mod ord modShow">
        <pc:chgData name="Rebecca Salles" userId="66a2db3d815e233f" providerId="LiveId" clId="{4564D9FB-F01E-44BE-8594-DD5A92BDF058}" dt="2020-12-08T18:51:08.075" v="11654" actId="729"/>
        <pc:sldMkLst>
          <pc:docMk/>
          <pc:sldMk cId="785683678" sldId="1338"/>
        </pc:sldMkLst>
        <pc:spChg chg="mod">
          <ac:chgData name="Rebecca Salles" userId="66a2db3d815e233f" providerId="LiveId" clId="{4564D9FB-F01E-44BE-8594-DD5A92BDF058}" dt="2020-12-08T18:24:34.243" v="11162" actId="1035"/>
          <ac:spMkLst>
            <pc:docMk/>
            <pc:sldMk cId="785683678" sldId="1338"/>
            <ac:spMk id="16" creationId="{AF03D24E-5200-473D-8A31-ABD12C596DF2}"/>
          </ac:spMkLst>
        </pc:spChg>
        <pc:spChg chg="mod">
          <ac:chgData name="Rebecca Salles" userId="66a2db3d815e233f" providerId="LiveId" clId="{4564D9FB-F01E-44BE-8594-DD5A92BDF058}" dt="2020-12-08T18:28:44.412" v="11253" actId="20577"/>
          <ac:spMkLst>
            <pc:docMk/>
            <pc:sldMk cId="785683678" sldId="1338"/>
            <ac:spMk id="17" creationId="{FB035448-58DA-4F98-9FE4-A2C73748B92D}"/>
          </ac:spMkLst>
        </pc:spChg>
        <pc:spChg chg="mod">
          <ac:chgData name="Rebecca Salles" userId="66a2db3d815e233f" providerId="LiveId" clId="{4564D9FB-F01E-44BE-8594-DD5A92BDF058}" dt="2020-12-08T18:26:13.155" v="11238" actId="1035"/>
          <ac:spMkLst>
            <pc:docMk/>
            <pc:sldMk cId="785683678" sldId="1338"/>
            <ac:spMk id="67" creationId="{DD71E7F1-0B87-452B-9215-7AF6C66226DF}"/>
          </ac:spMkLst>
        </pc:spChg>
        <pc:spChg chg="del">
          <ac:chgData name="Rebecca Salles" userId="66a2db3d815e233f" providerId="LiveId" clId="{4564D9FB-F01E-44BE-8594-DD5A92BDF058}" dt="2020-12-08T18:20:04.124" v="11132" actId="478"/>
          <ac:spMkLst>
            <pc:docMk/>
            <pc:sldMk cId="785683678" sldId="1338"/>
            <ac:spMk id="68" creationId="{3C93D302-CB3D-4D26-AC8D-44CCB4EFB6C6}"/>
          </ac:spMkLst>
        </pc:spChg>
        <pc:spChg chg="del">
          <ac:chgData name="Rebecca Salles" userId="66a2db3d815e233f" providerId="LiveId" clId="{4564D9FB-F01E-44BE-8594-DD5A92BDF058}" dt="2020-12-08T18:20:02.447" v="11131" actId="478"/>
          <ac:spMkLst>
            <pc:docMk/>
            <pc:sldMk cId="785683678" sldId="1338"/>
            <ac:spMk id="69" creationId="{4C735493-03AB-46AD-9AED-CF679B184620}"/>
          </ac:spMkLst>
        </pc:spChg>
        <pc:spChg chg="del">
          <ac:chgData name="Rebecca Salles" userId="66a2db3d815e233f" providerId="LiveId" clId="{4564D9FB-F01E-44BE-8594-DD5A92BDF058}" dt="2020-12-08T18:20:00.146" v="11129" actId="478"/>
          <ac:spMkLst>
            <pc:docMk/>
            <pc:sldMk cId="785683678" sldId="1338"/>
            <ac:spMk id="71" creationId="{1341AF94-23E8-420B-AB69-DF271A9D6893}"/>
          </ac:spMkLst>
        </pc:spChg>
        <pc:cxnChg chg="del mod">
          <ac:chgData name="Rebecca Salles" userId="66a2db3d815e233f" providerId="LiveId" clId="{4564D9FB-F01E-44BE-8594-DD5A92BDF058}" dt="2020-12-08T18:20:01.634" v="11130" actId="478"/>
          <ac:cxnSpMkLst>
            <pc:docMk/>
            <pc:sldMk cId="785683678" sldId="1338"/>
            <ac:cxnSpMk id="70" creationId="{2BF07711-AE19-4EA9-9391-F5A0F0FAC43F}"/>
          </ac:cxnSpMkLst>
        </pc:cxnChg>
      </pc:sldChg>
      <pc:sldChg chg="addSp delSp modSp add mod ord">
        <pc:chgData name="Rebecca Salles" userId="66a2db3d815e233f" providerId="LiveId" clId="{4564D9FB-F01E-44BE-8594-DD5A92BDF058}" dt="2020-12-09T13:28:35.989" v="11982" actId="1037"/>
        <pc:sldMkLst>
          <pc:docMk/>
          <pc:sldMk cId="1326656638" sldId="1339"/>
        </pc:sldMkLst>
        <pc:spChg chg="mod">
          <ac:chgData name="Rebecca Salles" userId="66a2db3d815e233f" providerId="LiveId" clId="{4564D9FB-F01E-44BE-8594-DD5A92BDF058}" dt="2020-12-08T18:37:30.130" v="11399"/>
          <ac:spMkLst>
            <pc:docMk/>
            <pc:sldMk cId="1326656638" sldId="1339"/>
            <ac:spMk id="7" creationId="{85B41EF4-8FCE-4766-BB6E-2DE90C0F399A}"/>
          </ac:spMkLst>
        </pc:spChg>
        <pc:spChg chg="add del mod">
          <ac:chgData name="Rebecca Salles" userId="66a2db3d815e233f" providerId="LiveId" clId="{4564D9FB-F01E-44BE-8594-DD5A92BDF058}" dt="2020-12-08T18:30:26.628" v="11282"/>
          <ac:spMkLst>
            <pc:docMk/>
            <pc:sldMk cId="1326656638" sldId="1339"/>
            <ac:spMk id="14" creationId="{29351011-FBD5-4F34-87DF-C6F427699B3E}"/>
          </ac:spMkLst>
        </pc:spChg>
        <pc:spChg chg="add del mod">
          <ac:chgData name="Rebecca Salles" userId="66a2db3d815e233f" providerId="LiveId" clId="{4564D9FB-F01E-44BE-8594-DD5A92BDF058}" dt="2020-12-08T18:30:26.628" v="11282"/>
          <ac:spMkLst>
            <pc:docMk/>
            <pc:sldMk cId="1326656638" sldId="1339"/>
            <ac:spMk id="15" creationId="{04015F87-905B-4115-A1E0-4447254C9E40}"/>
          </ac:spMkLst>
        </pc:spChg>
        <pc:spChg chg="add del mod">
          <ac:chgData name="Rebecca Salles" userId="66a2db3d815e233f" providerId="LiveId" clId="{4564D9FB-F01E-44BE-8594-DD5A92BDF058}" dt="2020-12-08T18:30:26.628" v="11282"/>
          <ac:spMkLst>
            <pc:docMk/>
            <pc:sldMk cId="1326656638" sldId="1339"/>
            <ac:spMk id="16" creationId="{204DA1B0-1476-4A14-B7D0-CD1E9D15A8A2}"/>
          </ac:spMkLst>
        </pc:spChg>
        <pc:spChg chg="add del mod">
          <ac:chgData name="Rebecca Salles" userId="66a2db3d815e233f" providerId="LiveId" clId="{4564D9FB-F01E-44BE-8594-DD5A92BDF058}" dt="2020-12-08T18:30:26.628" v="11282"/>
          <ac:spMkLst>
            <pc:docMk/>
            <pc:sldMk cId="1326656638" sldId="1339"/>
            <ac:spMk id="17" creationId="{C91A3496-97F4-46AA-9D83-6CDC1F620E9D}"/>
          </ac:spMkLst>
        </pc:spChg>
        <pc:spChg chg="add del mod">
          <ac:chgData name="Rebecca Salles" userId="66a2db3d815e233f" providerId="LiveId" clId="{4564D9FB-F01E-44BE-8594-DD5A92BDF058}" dt="2020-12-08T18:30:26.628" v="11282"/>
          <ac:spMkLst>
            <pc:docMk/>
            <pc:sldMk cId="1326656638" sldId="1339"/>
            <ac:spMk id="18" creationId="{5EEF0C99-1AB3-4B67-9EAB-2901F3305484}"/>
          </ac:spMkLst>
        </pc:spChg>
        <pc:spChg chg="add del mod">
          <ac:chgData name="Rebecca Salles" userId="66a2db3d815e233f" providerId="LiveId" clId="{4564D9FB-F01E-44BE-8594-DD5A92BDF058}" dt="2020-12-08T18:30:26.628" v="11282"/>
          <ac:spMkLst>
            <pc:docMk/>
            <pc:sldMk cId="1326656638" sldId="1339"/>
            <ac:spMk id="19" creationId="{01C0BC51-B469-4F56-A3AD-ED49420F4515}"/>
          </ac:spMkLst>
        </pc:spChg>
        <pc:spChg chg="add del mod">
          <ac:chgData name="Rebecca Salles" userId="66a2db3d815e233f" providerId="LiveId" clId="{4564D9FB-F01E-44BE-8594-DD5A92BDF058}" dt="2020-12-08T18:30:26.628" v="11282"/>
          <ac:spMkLst>
            <pc:docMk/>
            <pc:sldMk cId="1326656638" sldId="1339"/>
            <ac:spMk id="21" creationId="{06A11EBA-9AED-4B03-B697-0454C8A703A8}"/>
          </ac:spMkLst>
        </pc:spChg>
        <pc:spChg chg="add del mod">
          <ac:chgData name="Rebecca Salles" userId="66a2db3d815e233f" providerId="LiveId" clId="{4564D9FB-F01E-44BE-8594-DD5A92BDF058}" dt="2020-12-08T18:30:26.628" v="11282"/>
          <ac:spMkLst>
            <pc:docMk/>
            <pc:sldMk cId="1326656638" sldId="1339"/>
            <ac:spMk id="22" creationId="{5170CD46-9F6E-4B53-A8C2-A1A8568BE4F0}"/>
          </ac:spMkLst>
        </pc:spChg>
        <pc:spChg chg="add del mod">
          <ac:chgData name="Rebecca Salles" userId="66a2db3d815e233f" providerId="LiveId" clId="{4564D9FB-F01E-44BE-8594-DD5A92BDF058}" dt="2020-12-08T18:30:26.628" v="11282"/>
          <ac:spMkLst>
            <pc:docMk/>
            <pc:sldMk cId="1326656638" sldId="1339"/>
            <ac:spMk id="27" creationId="{82C7831D-15E0-4CB6-AD72-D45021BA1A6F}"/>
          </ac:spMkLst>
        </pc:spChg>
        <pc:spChg chg="add del mod">
          <ac:chgData name="Rebecca Salles" userId="66a2db3d815e233f" providerId="LiveId" clId="{4564D9FB-F01E-44BE-8594-DD5A92BDF058}" dt="2020-12-08T18:30:26.628" v="11282"/>
          <ac:spMkLst>
            <pc:docMk/>
            <pc:sldMk cId="1326656638" sldId="1339"/>
            <ac:spMk id="28" creationId="{4CFD7849-C85E-4688-8A36-BEA4F54676FD}"/>
          </ac:spMkLst>
        </pc:spChg>
        <pc:spChg chg="add del mod">
          <ac:chgData name="Rebecca Salles" userId="66a2db3d815e233f" providerId="LiveId" clId="{4564D9FB-F01E-44BE-8594-DD5A92BDF058}" dt="2020-12-08T18:30:26.628" v="11282"/>
          <ac:spMkLst>
            <pc:docMk/>
            <pc:sldMk cId="1326656638" sldId="1339"/>
            <ac:spMk id="32" creationId="{DFD385C3-387D-4191-A001-33F3A03EB1A1}"/>
          </ac:spMkLst>
        </pc:spChg>
        <pc:spChg chg="add del mod">
          <ac:chgData name="Rebecca Salles" userId="66a2db3d815e233f" providerId="LiveId" clId="{4564D9FB-F01E-44BE-8594-DD5A92BDF058}" dt="2020-12-08T18:30:26.628" v="11282"/>
          <ac:spMkLst>
            <pc:docMk/>
            <pc:sldMk cId="1326656638" sldId="1339"/>
            <ac:spMk id="33" creationId="{CC6CD72D-53A4-467A-9B2E-1D06101E9D3D}"/>
          </ac:spMkLst>
        </pc:spChg>
        <pc:spChg chg="add del mod">
          <ac:chgData name="Rebecca Salles" userId="66a2db3d815e233f" providerId="LiveId" clId="{4564D9FB-F01E-44BE-8594-DD5A92BDF058}" dt="2020-12-08T18:30:26.628" v="11282"/>
          <ac:spMkLst>
            <pc:docMk/>
            <pc:sldMk cId="1326656638" sldId="1339"/>
            <ac:spMk id="34" creationId="{A3E2F165-69C5-48CF-B53C-A54C66625416}"/>
          </ac:spMkLst>
        </pc:spChg>
        <pc:spChg chg="add del mod">
          <ac:chgData name="Rebecca Salles" userId="66a2db3d815e233f" providerId="LiveId" clId="{4564D9FB-F01E-44BE-8594-DD5A92BDF058}" dt="2020-12-08T18:30:26.628" v="11282"/>
          <ac:spMkLst>
            <pc:docMk/>
            <pc:sldMk cId="1326656638" sldId="1339"/>
            <ac:spMk id="35" creationId="{B76194BE-E363-4DEF-BD11-0E9E7CFC249C}"/>
          </ac:spMkLst>
        </pc:spChg>
        <pc:spChg chg="add del mod">
          <ac:chgData name="Rebecca Salles" userId="66a2db3d815e233f" providerId="LiveId" clId="{4564D9FB-F01E-44BE-8594-DD5A92BDF058}" dt="2020-12-08T18:30:26.628" v="11282"/>
          <ac:spMkLst>
            <pc:docMk/>
            <pc:sldMk cId="1326656638" sldId="1339"/>
            <ac:spMk id="36" creationId="{0172B5EF-3A71-41D2-A81C-7DAE7213426E}"/>
          </ac:spMkLst>
        </pc:spChg>
        <pc:spChg chg="add del mod">
          <ac:chgData name="Rebecca Salles" userId="66a2db3d815e233f" providerId="LiveId" clId="{4564D9FB-F01E-44BE-8594-DD5A92BDF058}" dt="2020-12-08T18:30:26.628" v="11282"/>
          <ac:spMkLst>
            <pc:docMk/>
            <pc:sldMk cId="1326656638" sldId="1339"/>
            <ac:spMk id="37" creationId="{02E25D07-E0F2-48DB-94F8-A43F72E68E81}"/>
          </ac:spMkLst>
        </pc:spChg>
        <pc:spChg chg="add mod topLvl">
          <ac:chgData name="Rebecca Salles" userId="66a2db3d815e233f" providerId="LiveId" clId="{4564D9FB-F01E-44BE-8594-DD5A92BDF058}" dt="2020-12-08T20:30:08.309" v="11952" actId="164"/>
          <ac:spMkLst>
            <pc:docMk/>
            <pc:sldMk cId="1326656638" sldId="1339"/>
            <ac:spMk id="42" creationId="{B61C23A7-D856-4981-A8B2-14114787A681}"/>
          </ac:spMkLst>
        </pc:spChg>
        <pc:spChg chg="add mod topLvl">
          <ac:chgData name="Rebecca Salles" userId="66a2db3d815e233f" providerId="LiveId" clId="{4564D9FB-F01E-44BE-8594-DD5A92BDF058}" dt="2020-12-08T20:30:08.309" v="11952" actId="164"/>
          <ac:spMkLst>
            <pc:docMk/>
            <pc:sldMk cId="1326656638" sldId="1339"/>
            <ac:spMk id="43" creationId="{0D115EF3-A9E8-4206-99AA-1BCFD845583C}"/>
          </ac:spMkLst>
        </pc:spChg>
        <pc:spChg chg="add mod topLvl">
          <ac:chgData name="Rebecca Salles" userId="66a2db3d815e233f" providerId="LiveId" clId="{4564D9FB-F01E-44BE-8594-DD5A92BDF058}" dt="2020-12-08T20:30:08.309" v="11952" actId="164"/>
          <ac:spMkLst>
            <pc:docMk/>
            <pc:sldMk cId="1326656638" sldId="1339"/>
            <ac:spMk id="44" creationId="{B6577F22-9768-444D-A148-033FF4C27F60}"/>
          </ac:spMkLst>
        </pc:spChg>
        <pc:spChg chg="mod">
          <ac:chgData name="Rebecca Salles" userId="66a2db3d815e233f" providerId="LiveId" clId="{4564D9FB-F01E-44BE-8594-DD5A92BDF058}" dt="2020-12-08T18:41:44.128" v="11471"/>
          <ac:spMkLst>
            <pc:docMk/>
            <pc:sldMk cId="1326656638" sldId="1339"/>
            <ac:spMk id="48" creationId="{EA3A82CB-8C78-4397-8A3D-E696F14540EB}"/>
          </ac:spMkLst>
        </pc:spChg>
        <pc:spChg chg="add del mod">
          <ac:chgData name="Rebecca Salles" userId="66a2db3d815e233f" providerId="LiveId" clId="{4564D9FB-F01E-44BE-8594-DD5A92BDF058}" dt="2020-12-08T18:41:45.881" v="11472"/>
          <ac:spMkLst>
            <pc:docMk/>
            <pc:sldMk cId="1326656638" sldId="1339"/>
            <ac:spMk id="59" creationId="{AF21F21D-CF02-47C1-AA9F-4082AA6D32CC}"/>
          </ac:spMkLst>
        </pc:spChg>
        <pc:spChg chg="add del mod">
          <ac:chgData name="Rebecca Salles" userId="66a2db3d815e233f" providerId="LiveId" clId="{4564D9FB-F01E-44BE-8594-DD5A92BDF058}" dt="2020-12-08T18:41:45.881" v="11472"/>
          <ac:spMkLst>
            <pc:docMk/>
            <pc:sldMk cId="1326656638" sldId="1339"/>
            <ac:spMk id="60" creationId="{335600AB-81F0-43FB-A9A8-886A91EED019}"/>
          </ac:spMkLst>
        </pc:spChg>
        <pc:spChg chg="add del mod">
          <ac:chgData name="Rebecca Salles" userId="66a2db3d815e233f" providerId="LiveId" clId="{4564D9FB-F01E-44BE-8594-DD5A92BDF058}" dt="2020-12-08T18:41:45.881" v="11472"/>
          <ac:spMkLst>
            <pc:docMk/>
            <pc:sldMk cId="1326656638" sldId="1339"/>
            <ac:spMk id="61" creationId="{6D0F5F7F-82AF-42AF-8EC1-9672DA6844BE}"/>
          </ac:spMkLst>
        </pc:spChg>
        <pc:grpChg chg="add mod">
          <ac:chgData name="Rebecca Salles" userId="66a2db3d815e233f" providerId="LiveId" clId="{4564D9FB-F01E-44BE-8594-DD5A92BDF058}" dt="2020-12-09T13:28:35.989" v="11982" actId="1037"/>
          <ac:grpSpMkLst>
            <pc:docMk/>
            <pc:sldMk cId="1326656638" sldId="1339"/>
            <ac:grpSpMk id="2" creationId="{D91240CB-FF39-4690-85C1-C13CFF5412F5}"/>
          </ac:grpSpMkLst>
        </pc:grpChg>
        <pc:grpChg chg="add del mod topLvl">
          <ac:chgData name="Rebecca Salles" userId="66a2db3d815e233f" providerId="LiveId" clId="{4564D9FB-F01E-44BE-8594-DD5A92BDF058}" dt="2020-12-08T20:20:24.542" v="11757" actId="165"/>
          <ac:grpSpMkLst>
            <pc:docMk/>
            <pc:sldMk cId="1326656638" sldId="1339"/>
            <ac:grpSpMk id="6" creationId="{B2C1D36A-8467-4DF0-9D53-BDC5700DCFFE}"/>
          </ac:grpSpMkLst>
        </pc:grpChg>
        <pc:grpChg chg="add del mod">
          <ac:chgData name="Rebecca Salles" userId="66a2db3d815e233f" providerId="LiveId" clId="{4564D9FB-F01E-44BE-8594-DD5A92BDF058}" dt="2020-12-08T20:20:18.750" v="11756" actId="165"/>
          <ac:grpSpMkLst>
            <pc:docMk/>
            <pc:sldMk cId="1326656638" sldId="1339"/>
            <ac:grpSpMk id="40" creationId="{6533F792-9151-4413-8396-369AD448F3EE}"/>
          </ac:grpSpMkLst>
        </pc:grpChg>
        <pc:grpChg chg="add del mod">
          <ac:chgData name="Rebecca Salles" userId="66a2db3d815e233f" providerId="LiveId" clId="{4564D9FB-F01E-44BE-8594-DD5A92BDF058}" dt="2020-12-08T18:41:45.881" v="11472"/>
          <ac:grpSpMkLst>
            <pc:docMk/>
            <pc:sldMk cId="1326656638" sldId="1339"/>
            <ac:grpSpMk id="46" creationId="{3F3AF34A-AF01-4181-AAFB-3A8F4C1D70BF}"/>
          </ac:grpSpMkLst>
        </pc:grpChg>
        <pc:picChg chg="add del mod">
          <ac:chgData name="Rebecca Salles" userId="66a2db3d815e233f" providerId="LiveId" clId="{4564D9FB-F01E-44BE-8594-DD5A92BDF058}" dt="2020-12-08T18:30:13.822" v="11274"/>
          <ac:picMkLst>
            <pc:docMk/>
            <pc:sldMk cId="1326656638" sldId="1339"/>
            <ac:picMk id="2" creationId="{87AE7C4D-4F9C-4219-BF4E-4EAE5923E885}"/>
          </ac:picMkLst>
        </pc:picChg>
        <pc:picChg chg="add mod topLvl modCrop">
          <ac:chgData name="Rebecca Salles" userId="66a2db3d815e233f" providerId="LiveId" clId="{4564D9FB-F01E-44BE-8594-DD5A92BDF058}" dt="2020-12-08T20:30:08.309" v="11952" actId="164"/>
          <ac:picMkLst>
            <pc:docMk/>
            <pc:sldMk cId="1326656638" sldId="1339"/>
            <ac:picMk id="3" creationId="{182EC118-F4FF-4CF4-8D1A-025BA47A0F4A}"/>
          </ac:picMkLst>
        </pc:picChg>
        <pc:picChg chg="add del mod topLvl modCrop">
          <ac:chgData name="Rebecca Salles" userId="66a2db3d815e233f" providerId="LiveId" clId="{4564D9FB-F01E-44BE-8594-DD5A92BDF058}" dt="2020-12-08T20:41:23.360" v="11970" actId="1038"/>
          <ac:picMkLst>
            <pc:docMk/>
            <pc:sldMk cId="1326656638" sldId="1339"/>
            <ac:picMk id="4" creationId="{618190B8-A3ED-462D-8881-07CEF62A75CE}"/>
          </ac:picMkLst>
        </pc:picChg>
        <pc:picChg chg="add del mod">
          <ac:chgData name="Rebecca Salles" userId="66a2db3d815e233f" providerId="LiveId" clId="{4564D9FB-F01E-44BE-8594-DD5A92BDF058}" dt="2020-12-08T18:30:26.628" v="11282"/>
          <ac:picMkLst>
            <pc:docMk/>
            <pc:sldMk cId="1326656638" sldId="1339"/>
            <ac:picMk id="13" creationId="{4ADCF74C-A4CB-4441-9F97-57AC7457E334}"/>
          </ac:picMkLst>
        </pc:picChg>
        <pc:picChg chg="add del mod">
          <ac:chgData name="Rebecca Salles" userId="66a2db3d815e233f" providerId="LiveId" clId="{4564D9FB-F01E-44BE-8594-DD5A92BDF058}" dt="2020-12-08T18:30:26.628" v="11282"/>
          <ac:picMkLst>
            <pc:docMk/>
            <pc:sldMk cId="1326656638" sldId="1339"/>
            <ac:picMk id="25" creationId="{689F33F7-125A-4C97-A01B-7BBC08E172D2}"/>
          </ac:picMkLst>
        </pc:picChg>
        <pc:picChg chg="add mod topLvl modCrop">
          <ac:chgData name="Rebecca Salles" userId="66a2db3d815e233f" providerId="LiveId" clId="{4564D9FB-F01E-44BE-8594-DD5A92BDF058}" dt="2020-12-08T20:30:08.309" v="11952" actId="164"/>
          <ac:picMkLst>
            <pc:docMk/>
            <pc:sldMk cId="1326656638" sldId="1339"/>
            <ac:picMk id="39" creationId="{62560BEC-BCED-466C-BB20-0FD2BA3EC435}"/>
          </ac:picMkLst>
        </pc:picChg>
        <pc:picChg chg="add del mod">
          <ac:chgData name="Rebecca Salles" userId="66a2db3d815e233f" providerId="LiveId" clId="{4564D9FB-F01E-44BE-8594-DD5A92BDF058}" dt="2020-12-08T18:42:11.699" v="11491" actId="478"/>
          <ac:picMkLst>
            <pc:docMk/>
            <pc:sldMk cId="1326656638" sldId="1339"/>
            <ac:picMk id="41" creationId="{0A5E9A1E-A129-4DBF-B285-C51DD1687DF0}"/>
          </ac:picMkLst>
        </pc:picChg>
        <pc:picChg chg="add del">
          <ac:chgData name="Rebecca Salles" userId="66a2db3d815e233f" providerId="LiveId" clId="{4564D9FB-F01E-44BE-8594-DD5A92BDF058}" dt="2020-12-08T18:30:22.444" v="11280" actId="478"/>
          <ac:picMkLst>
            <pc:docMk/>
            <pc:sldMk cId="1326656638" sldId="1339"/>
            <ac:picMk id="45" creationId="{2BE82316-E3C5-41C1-AE86-897142355083}"/>
          </ac:picMkLst>
        </pc:picChg>
        <pc:picChg chg="add del">
          <ac:chgData name="Rebecca Salles" userId="66a2db3d815e233f" providerId="LiveId" clId="{4564D9FB-F01E-44BE-8594-DD5A92BDF058}" dt="2020-12-08T18:30:38.221" v="11289" actId="478"/>
          <ac:picMkLst>
            <pc:docMk/>
            <pc:sldMk cId="1326656638" sldId="1339"/>
            <ac:picMk id="56" creationId="{A5109585-6E18-406D-9E07-CFB6337F64AA}"/>
          </ac:picMkLst>
        </pc:picChg>
        <pc:picChg chg="add del mod">
          <ac:chgData name="Rebecca Salles" userId="66a2db3d815e233f" providerId="LiveId" clId="{4564D9FB-F01E-44BE-8594-DD5A92BDF058}" dt="2020-12-08T18:46:27.319" v="11636" actId="478"/>
          <ac:picMkLst>
            <pc:docMk/>
            <pc:sldMk cId="1326656638" sldId="1339"/>
            <ac:picMk id="62" creationId="{45FC385C-3301-40CD-AF01-82650F96886D}"/>
          </ac:picMkLst>
        </pc:picChg>
        <pc:picChg chg="add del mod">
          <ac:chgData name="Rebecca Salles" userId="66a2db3d815e233f" providerId="LiveId" clId="{4564D9FB-F01E-44BE-8594-DD5A92BDF058}" dt="2020-12-08T20:29:34.452" v="11951" actId="478"/>
          <ac:picMkLst>
            <pc:docMk/>
            <pc:sldMk cId="1326656638" sldId="1339"/>
            <ac:picMk id="63" creationId="{30E10186-9C54-4D20-ADDD-2C4CB6E1AE44}"/>
          </ac:picMkLst>
        </pc:picChg>
        <pc:cxnChg chg="add del mod">
          <ac:chgData name="Rebecca Salles" userId="66a2db3d815e233f" providerId="LiveId" clId="{4564D9FB-F01E-44BE-8594-DD5A92BDF058}" dt="2020-12-08T18:30:26.628" v="11282"/>
          <ac:cxnSpMkLst>
            <pc:docMk/>
            <pc:sldMk cId="1326656638" sldId="1339"/>
            <ac:cxnSpMk id="11" creationId="{F152BA94-194D-4482-9CDD-FD8B8118081F}"/>
          </ac:cxnSpMkLst>
        </pc:cxnChg>
        <pc:cxnChg chg="add del mod">
          <ac:chgData name="Rebecca Salles" userId="66a2db3d815e233f" providerId="LiveId" clId="{4564D9FB-F01E-44BE-8594-DD5A92BDF058}" dt="2020-12-08T18:30:26.628" v="11282"/>
          <ac:cxnSpMkLst>
            <pc:docMk/>
            <pc:sldMk cId="1326656638" sldId="1339"/>
            <ac:cxnSpMk id="20" creationId="{0D7684D7-BA40-42F4-975F-4435F946587A}"/>
          </ac:cxnSpMkLst>
        </pc:cxnChg>
        <pc:cxnChg chg="add del mod">
          <ac:chgData name="Rebecca Salles" userId="66a2db3d815e233f" providerId="LiveId" clId="{4564D9FB-F01E-44BE-8594-DD5A92BDF058}" dt="2020-12-08T18:30:26.628" v="11282"/>
          <ac:cxnSpMkLst>
            <pc:docMk/>
            <pc:sldMk cId="1326656638" sldId="1339"/>
            <ac:cxnSpMk id="23" creationId="{1232CDB8-7153-4F3E-86BE-1C15C68A3CEB}"/>
          </ac:cxnSpMkLst>
        </pc:cxnChg>
        <pc:cxnChg chg="add del mod">
          <ac:chgData name="Rebecca Salles" userId="66a2db3d815e233f" providerId="LiveId" clId="{4564D9FB-F01E-44BE-8594-DD5A92BDF058}" dt="2020-12-08T18:30:26.628" v="11282"/>
          <ac:cxnSpMkLst>
            <pc:docMk/>
            <pc:sldMk cId="1326656638" sldId="1339"/>
            <ac:cxnSpMk id="24" creationId="{09B1E143-17B9-4C91-9AC4-F24518F07358}"/>
          </ac:cxnSpMkLst>
        </pc:cxnChg>
        <pc:cxnChg chg="add del mod">
          <ac:chgData name="Rebecca Salles" userId="66a2db3d815e233f" providerId="LiveId" clId="{4564D9FB-F01E-44BE-8594-DD5A92BDF058}" dt="2020-12-08T18:30:26.628" v="11282"/>
          <ac:cxnSpMkLst>
            <pc:docMk/>
            <pc:sldMk cId="1326656638" sldId="1339"/>
            <ac:cxnSpMk id="26" creationId="{34009940-3901-4E1A-A2B1-4923E565450A}"/>
          </ac:cxnSpMkLst>
        </pc:cxnChg>
        <pc:cxnChg chg="add del mod">
          <ac:chgData name="Rebecca Salles" userId="66a2db3d815e233f" providerId="LiveId" clId="{4564D9FB-F01E-44BE-8594-DD5A92BDF058}" dt="2020-12-08T18:30:26.628" v="11282"/>
          <ac:cxnSpMkLst>
            <pc:docMk/>
            <pc:sldMk cId="1326656638" sldId="1339"/>
            <ac:cxnSpMk id="29" creationId="{ECF01E12-61A9-4077-90C6-E8D6DB611AF9}"/>
          </ac:cxnSpMkLst>
        </pc:cxnChg>
        <pc:cxnChg chg="add del mod">
          <ac:chgData name="Rebecca Salles" userId="66a2db3d815e233f" providerId="LiveId" clId="{4564D9FB-F01E-44BE-8594-DD5A92BDF058}" dt="2020-12-08T18:30:26.628" v="11282"/>
          <ac:cxnSpMkLst>
            <pc:docMk/>
            <pc:sldMk cId="1326656638" sldId="1339"/>
            <ac:cxnSpMk id="30" creationId="{2C83CA0F-3CC4-49CA-BE05-BF71BBB8D38C}"/>
          </ac:cxnSpMkLst>
        </pc:cxnChg>
        <pc:cxnChg chg="add del mod">
          <ac:chgData name="Rebecca Salles" userId="66a2db3d815e233f" providerId="LiveId" clId="{4564D9FB-F01E-44BE-8594-DD5A92BDF058}" dt="2020-12-08T18:30:26.628" v="11282"/>
          <ac:cxnSpMkLst>
            <pc:docMk/>
            <pc:sldMk cId="1326656638" sldId="1339"/>
            <ac:cxnSpMk id="31" creationId="{D4104434-D956-4BEA-96F8-9CAA51558685}"/>
          </ac:cxnSpMkLst>
        </pc:cxnChg>
        <pc:cxnChg chg="add del mod">
          <ac:chgData name="Rebecca Salles" userId="66a2db3d815e233f" providerId="LiveId" clId="{4564D9FB-F01E-44BE-8594-DD5A92BDF058}" dt="2020-12-08T18:30:26.628" v="11282"/>
          <ac:cxnSpMkLst>
            <pc:docMk/>
            <pc:sldMk cId="1326656638" sldId="1339"/>
            <ac:cxnSpMk id="38" creationId="{87B14F58-D322-4BB0-B444-1DFD0E10408E}"/>
          </ac:cxnSpMkLst>
        </pc:cxnChg>
        <pc:cxnChg chg="mod">
          <ac:chgData name="Rebecca Salles" userId="66a2db3d815e233f" providerId="LiveId" clId="{4564D9FB-F01E-44BE-8594-DD5A92BDF058}" dt="2020-12-08T18:41:44.128" v="11471"/>
          <ac:cxnSpMkLst>
            <pc:docMk/>
            <pc:sldMk cId="1326656638" sldId="1339"/>
            <ac:cxnSpMk id="47" creationId="{E58DB5D2-A5CA-452A-9EE6-FD73B93BA4E1}"/>
          </ac:cxnSpMkLst>
        </pc:cxnChg>
        <pc:cxnChg chg="mod">
          <ac:chgData name="Rebecca Salles" userId="66a2db3d815e233f" providerId="LiveId" clId="{4564D9FB-F01E-44BE-8594-DD5A92BDF058}" dt="2020-12-08T18:41:44.128" v="11471"/>
          <ac:cxnSpMkLst>
            <pc:docMk/>
            <pc:sldMk cId="1326656638" sldId="1339"/>
            <ac:cxnSpMk id="49" creationId="{44645BD1-E6BE-4ED3-AAB9-3A99A6E31295}"/>
          </ac:cxnSpMkLst>
        </pc:cxnChg>
        <pc:cxnChg chg="mod">
          <ac:chgData name="Rebecca Salles" userId="66a2db3d815e233f" providerId="LiveId" clId="{4564D9FB-F01E-44BE-8594-DD5A92BDF058}" dt="2020-12-08T18:41:44.128" v="11471"/>
          <ac:cxnSpMkLst>
            <pc:docMk/>
            <pc:sldMk cId="1326656638" sldId="1339"/>
            <ac:cxnSpMk id="50" creationId="{3C8503EA-D959-4DEC-BEA7-7C5DFAE7B3D2}"/>
          </ac:cxnSpMkLst>
        </pc:cxnChg>
        <pc:cxnChg chg="mod">
          <ac:chgData name="Rebecca Salles" userId="66a2db3d815e233f" providerId="LiveId" clId="{4564D9FB-F01E-44BE-8594-DD5A92BDF058}" dt="2020-12-08T18:41:44.128" v="11471"/>
          <ac:cxnSpMkLst>
            <pc:docMk/>
            <pc:sldMk cId="1326656638" sldId="1339"/>
            <ac:cxnSpMk id="51" creationId="{E74DA2AD-6A83-4F75-A75E-CE7C28570279}"/>
          </ac:cxnSpMkLst>
        </pc:cxnChg>
        <pc:cxnChg chg="mod">
          <ac:chgData name="Rebecca Salles" userId="66a2db3d815e233f" providerId="LiveId" clId="{4564D9FB-F01E-44BE-8594-DD5A92BDF058}" dt="2020-12-08T18:41:44.128" v="11471"/>
          <ac:cxnSpMkLst>
            <pc:docMk/>
            <pc:sldMk cId="1326656638" sldId="1339"/>
            <ac:cxnSpMk id="52" creationId="{051D6F5A-FDCF-41C1-8EC7-2C1AFED11226}"/>
          </ac:cxnSpMkLst>
        </pc:cxnChg>
        <pc:cxnChg chg="mod">
          <ac:chgData name="Rebecca Salles" userId="66a2db3d815e233f" providerId="LiveId" clId="{4564D9FB-F01E-44BE-8594-DD5A92BDF058}" dt="2020-12-08T18:41:44.128" v="11471"/>
          <ac:cxnSpMkLst>
            <pc:docMk/>
            <pc:sldMk cId="1326656638" sldId="1339"/>
            <ac:cxnSpMk id="53" creationId="{D4142C8B-8E0C-4428-9A81-5825D86A1E8C}"/>
          </ac:cxnSpMkLst>
        </pc:cxnChg>
        <pc:cxnChg chg="mod">
          <ac:chgData name="Rebecca Salles" userId="66a2db3d815e233f" providerId="LiveId" clId="{4564D9FB-F01E-44BE-8594-DD5A92BDF058}" dt="2020-12-08T18:41:44.128" v="11471"/>
          <ac:cxnSpMkLst>
            <pc:docMk/>
            <pc:sldMk cId="1326656638" sldId="1339"/>
            <ac:cxnSpMk id="54" creationId="{9CAB8F93-6AED-4940-93AA-B8F4AF4BE311}"/>
          </ac:cxnSpMkLst>
        </pc:cxnChg>
        <pc:cxnChg chg="mod">
          <ac:chgData name="Rebecca Salles" userId="66a2db3d815e233f" providerId="LiveId" clId="{4564D9FB-F01E-44BE-8594-DD5A92BDF058}" dt="2020-12-08T18:41:44.128" v="11471"/>
          <ac:cxnSpMkLst>
            <pc:docMk/>
            <pc:sldMk cId="1326656638" sldId="1339"/>
            <ac:cxnSpMk id="55" creationId="{456921C9-B689-4420-A80F-DCF4A805785B}"/>
          </ac:cxnSpMkLst>
        </pc:cxnChg>
        <pc:cxnChg chg="mod">
          <ac:chgData name="Rebecca Salles" userId="66a2db3d815e233f" providerId="LiveId" clId="{4564D9FB-F01E-44BE-8594-DD5A92BDF058}" dt="2020-12-08T18:41:44.128" v="11471"/>
          <ac:cxnSpMkLst>
            <pc:docMk/>
            <pc:sldMk cId="1326656638" sldId="1339"/>
            <ac:cxnSpMk id="57" creationId="{184A608E-E00C-4D85-8629-3D276A960F40}"/>
          </ac:cxnSpMkLst>
        </pc:cxnChg>
        <pc:cxnChg chg="mod">
          <ac:chgData name="Rebecca Salles" userId="66a2db3d815e233f" providerId="LiveId" clId="{4564D9FB-F01E-44BE-8594-DD5A92BDF058}" dt="2020-12-08T18:41:44.128" v="11471"/>
          <ac:cxnSpMkLst>
            <pc:docMk/>
            <pc:sldMk cId="1326656638" sldId="1339"/>
            <ac:cxnSpMk id="58" creationId="{EC7C813D-A292-44C2-BD33-1668A41FFBAE}"/>
          </ac:cxnSpMkLst>
        </pc:cxnChg>
      </pc:sldChg>
      <pc:sldMasterChg chg="modSp modSldLayout">
        <pc:chgData name="Rebecca Salles" userId="66a2db3d815e233f" providerId="LiveId" clId="{4564D9FB-F01E-44BE-8594-DD5A92BDF058}" dt="2020-12-07T17:35:21.043" v="3607"/>
        <pc:sldMasterMkLst>
          <pc:docMk/>
          <pc:sldMasterMk cId="4178037789" sldId="2147483660"/>
        </pc:sldMasterMkLst>
        <pc:spChg chg="mod">
          <ac:chgData name="Rebecca Salles" userId="66a2db3d815e233f" providerId="LiveId" clId="{4564D9FB-F01E-44BE-8594-DD5A92BDF058}" dt="2020-12-07T17:35:21.043" v="3607"/>
          <ac:spMkLst>
            <pc:docMk/>
            <pc:sldMasterMk cId="4178037789" sldId="2147483660"/>
            <ac:spMk id="2" creationId="{00000000-0000-0000-0000-000000000000}"/>
          </ac:spMkLst>
        </pc:spChg>
        <pc:spChg chg="mod">
          <ac:chgData name="Rebecca Salles" userId="66a2db3d815e233f" providerId="LiveId" clId="{4564D9FB-F01E-44BE-8594-DD5A92BDF058}" dt="2020-12-07T17:35:21.043" v="3607"/>
          <ac:spMkLst>
            <pc:docMk/>
            <pc:sldMasterMk cId="4178037789" sldId="2147483660"/>
            <ac:spMk id="3" creationId="{00000000-0000-0000-0000-000000000000}"/>
          </ac:spMkLst>
        </pc:spChg>
        <pc:spChg chg="mod">
          <ac:chgData name="Rebecca Salles" userId="66a2db3d815e233f" providerId="LiveId" clId="{4564D9FB-F01E-44BE-8594-DD5A92BDF058}" dt="2020-12-07T17:35:21.043" v="3607"/>
          <ac:spMkLst>
            <pc:docMk/>
            <pc:sldMasterMk cId="4178037789" sldId="2147483660"/>
            <ac:spMk id="4" creationId="{00000000-0000-0000-0000-000000000000}"/>
          </ac:spMkLst>
        </pc:spChg>
        <pc:spChg chg="mod">
          <ac:chgData name="Rebecca Salles" userId="66a2db3d815e233f" providerId="LiveId" clId="{4564D9FB-F01E-44BE-8594-DD5A92BDF058}" dt="2020-12-07T17:35:21.043" v="3607"/>
          <ac:spMkLst>
            <pc:docMk/>
            <pc:sldMasterMk cId="4178037789" sldId="2147483660"/>
            <ac:spMk id="5" creationId="{00000000-0000-0000-0000-000000000000}"/>
          </ac:spMkLst>
        </pc:spChg>
        <pc:spChg chg="mod">
          <ac:chgData name="Rebecca Salles" userId="66a2db3d815e233f" providerId="LiveId" clId="{4564D9FB-F01E-44BE-8594-DD5A92BDF058}" dt="2020-12-07T17:35:21.043" v="3607"/>
          <ac:spMkLst>
            <pc:docMk/>
            <pc:sldMasterMk cId="4178037789" sldId="2147483660"/>
            <ac:spMk id="6" creationId="{00000000-0000-0000-0000-000000000000}"/>
          </ac:spMkLst>
        </pc:spChg>
        <pc:sldLayoutChg chg="modSp">
          <pc:chgData name="Rebecca Salles" userId="66a2db3d815e233f" providerId="LiveId" clId="{4564D9FB-F01E-44BE-8594-DD5A92BDF058}" dt="2020-12-07T17:35:21.043" v="3607"/>
          <pc:sldLayoutMkLst>
            <pc:docMk/>
            <pc:sldMasterMk cId="4178037789" sldId="2147483660"/>
            <pc:sldLayoutMk cId="1453319553" sldId="2147483661"/>
          </pc:sldLayoutMkLst>
          <pc:spChg chg="mod">
            <ac:chgData name="Rebecca Salles" userId="66a2db3d815e233f" providerId="LiveId" clId="{4564D9FB-F01E-44BE-8594-DD5A92BDF058}" dt="2020-12-07T17:35:21.043" v="3607"/>
            <ac:spMkLst>
              <pc:docMk/>
              <pc:sldMasterMk cId="4178037789" sldId="2147483660"/>
              <pc:sldLayoutMk cId="1453319553" sldId="2147483661"/>
              <ac:spMk id="2"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1453319553" sldId="2147483661"/>
              <ac:spMk id="3" creationId="{00000000-0000-0000-0000-000000000000}"/>
            </ac:spMkLst>
          </pc:spChg>
        </pc:sldLayoutChg>
        <pc:sldLayoutChg chg="modSp">
          <pc:chgData name="Rebecca Salles" userId="66a2db3d815e233f" providerId="LiveId" clId="{4564D9FB-F01E-44BE-8594-DD5A92BDF058}" dt="2020-12-07T17:35:21.043" v="3607"/>
          <pc:sldLayoutMkLst>
            <pc:docMk/>
            <pc:sldMasterMk cId="4178037789" sldId="2147483660"/>
            <pc:sldLayoutMk cId="393344114" sldId="2147483663"/>
          </pc:sldLayoutMkLst>
          <pc:spChg chg="mod">
            <ac:chgData name="Rebecca Salles" userId="66a2db3d815e233f" providerId="LiveId" clId="{4564D9FB-F01E-44BE-8594-DD5A92BDF058}" dt="2020-12-07T17:35:21.043" v="3607"/>
            <ac:spMkLst>
              <pc:docMk/>
              <pc:sldMasterMk cId="4178037789" sldId="2147483660"/>
              <pc:sldLayoutMk cId="393344114" sldId="2147483663"/>
              <ac:spMk id="2"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393344114" sldId="2147483663"/>
              <ac:spMk id="3" creationId="{00000000-0000-0000-0000-000000000000}"/>
            </ac:spMkLst>
          </pc:spChg>
        </pc:sldLayoutChg>
        <pc:sldLayoutChg chg="modSp">
          <pc:chgData name="Rebecca Salles" userId="66a2db3d815e233f" providerId="LiveId" clId="{4564D9FB-F01E-44BE-8594-DD5A92BDF058}" dt="2020-12-07T17:35:21.043" v="3607"/>
          <pc:sldLayoutMkLst>
            <pc:docMk/>
            <pc:sldMasterMk cId="4178037789" sldId="2147483660"/>
            <pc:sldLayoutMk cId="928096580" sldId="2147483664"/>
          </pc:sldLayoutMkLst>
          <pc:spChg chg="mod">
            <ac:chgData name="Rebecca Salles" userId="66a2db3d815e233f" providerId="LiveId" clId="{4564D9FB-F01E-44BE-8594-DD5A92BDF058}" dt="2020-12-07T17:35:21.043" v="3607"/>
            <ac:spMkLst>
              <pc:docMk/>
              <pc:sldMasterMk cId="4178037789" sldId="2147483660"/>
              <pc:sldLayoutMk cId="928096580" sldId="2147483664"/>
              <ac:spMk id="3"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928096580" sldId="2147483664"/>
              <ac:spMk id="4" creationId="{00000000-0000-0000-0000-000000000000}"/>
            </ac:spMkLst>
          </pc:spChg>
        </pc:sldLayoutChg>
        <pc:sldLayoutChg chg="modSp">
          <pc:chgData name="Rebecca Salles" userId="66a2db3d815e233f" providerId="LiveId" clId="{4564D9FB-F01E-44BE-8594-DD5A92BDF058}" dt="2020-12-07T17:35:21.043" v="3607"/>
          <pc:sldLayoutMkLst>
            <pc:docMk/>
            <pc:sldMasterMk cId="4178037789" sldId="2147483660"/>
            <pc:sldLayoutMk cId="2766768835" sldId="2147483665"/>
          </pc:sldLayoutMkLst>
          <pc:spChg chg="mod">
            <ac:chgData name="Rebecca Salles" userId="66a2db3d815e233f" providerId="LiveId" clId="{4564D9FB-F01E-44BE-8594-DD5A92BDF058}" dt="2020-12-07T17:35:21.043" v="3607"/>
            <ac:spMkLst>
              <pc:docMk/>
              <pc:sldMasterMk cId="4178037789" sldId="2147483660"/>
              <pc:sldLayoutMk cId="2766768835" sldId="2147483665"/>
              <ac:spMk id="2"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2766768835" sldId="2147483665"/>
              <ac:spMk id="3"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2766768835" sldId="2147483665"/>
              <ac:spMk id="4"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2766768835" sldId="2147483665"/>
              <ac:spMk id="5"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2766768835" sldId="2147483665"/>
              <ac:spMk id="6" creationId="{00000000-0000-0000-0000-000000000000}"/>
            </ac:spMkLst>
          </pc:spChg>
        </pc:sldLayoutChg>
        <pc:sldLayoutChg chg="modSp">
          <pc:chgData name="Rebecca Salles" userId="66a2db3d815e233f" providerId="LiveId" clId="{4564D9FB-F01E-44BE-8594-DD5A92BDF058}" dt="2020-12-07T17:35:21.043" v="3607"/>
          <pc:sldLayoutMkLst>
            <pc:docMk/>
            <pc:sldMasterMk cId="4178037789" sldId="2147483660"/>
            <pc:sldLayoutMk cId="3994273019" sldId="2147483668"/>
          </pc:sldLayoutMkLst>
          <pc:spChg chg="mod">
            <ac:chgData name="Rebecca Salles" userId="66a2db3d815e233f" providerId="LiveId" clId="{4564D9FB-F01E-44BE-8594-DD5A92BDF058}" dt="2020-12-07T17:35:21.043" v="3607"/>
            <ac:spMkLst>
              <pc:docMk/>
              <pc:sldMasterMk cId="4178037789" sldId="2147483660"/>
              <pc:sldLayoutMk cId="3994273019" sldId="2147483668"/>
              <ac:spMk id="2"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3994273019" sldId="2147483668"/>
              <ac:spMk id="3"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3994273019" sldId="2147483668"/>
              <ac:spMk id="4" creationId="{00000000-0000-0000-0000-000000000000}"/>
            </ac:spMkLst>
          </pc:spChg>
        </pc:sldLayoutChg>
        <pc:sldLayoutChg chg="modSp">
          <pc:chgData name="Rebecca Salles" userId="66a2db3d815e233f" providerId="LiveId" clId="{4564D9FB-F01E-44BE-8594-DD5A92BDF058}" dt="2020-12-07T17:35:21.043" v="3607"/>
          <pc:sldLayoutMkLst>
            <pc:docMk/>
            <pc:sldMasterMk cId="4178037789" sldId="2147483660"/>
            <pc:sldLayoutMk cId="1582477198" sldId="2147483669"/>
          </pc:sldLayoutMkLst>
          <pc:spChg chg="mod">
            <ac:chgData name="Rebecca Salles" userId="66a2db3d815e233f" providerId="LiveId" clId="{4564D9FB-F01E-44BE-8594-DD5A92BDF058}" dt="2020-12-07T17:35:21.043" v="3607"/>
            <ac:spMkLst>
              <pc:docMk/>
              <pc:sldMasterMk cId="4178037789" sldId="2147483660"/>
              <pc:sldLayoutMk cId="1582477198" sldId="2147483669"/>
              <ac:spMk id="2"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1582477198" sldId="2147483669"/>
              <ac:spMk id="3"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1582477198" sldId="2147483669"/>
              <ac:spMk id="4" creationId="{00000000-0000-0000-0000-000000000000}"/>
            </ac:spMkLst>
          </pc:spChg>
        </pc:sldLayoutChg>
        <pc:sldLayoutChg chg="modSp">
          <pc:chgData name="Rebecca Salles" userId="66a2db3d815e233f" providerId="LiveId" clId="{4564D9FB-F01E-44BE-8594-DD5A92BDF058}" dt="2020-12-07T17:35:21.043" v="3607"/>
          <pc:sldLayoutMkLst>
            <pc:docMk/>
            <pc:sldMasterMk cId="4178037789" sldId="2147483660"/>
            <pc:sldLayoutMk cId="1453372728" sldId="2147483671"/>
          </pc:sldLayoutMkLst>
          <pc:spChg chg="mod">
            <ac:chgData name="Rebecca Salles" userId="66a2db3d815e233f" providerId="LiveId" clId="{4564D9FB-F01E-44BE-8594-DD5A92BDF058}" dt="2020-12-07T17:35:21.043" v="3607"/>
            <ac:spMkLst>
              <pc:docMk/>
              <pc:sldMasterMk cId="4178037789" sldId="2147483660"/>
              <pc:sldLayoutMk cId="1453372728" sldId="2147483671"/>
              <ac:spMk id="2" creationId="{00000000-0000-0000-0000-000000000000}"/>
            </ac:spMkLst>
          </pc:spChg>
          <pc:spChg chg="mod">
            <ac:chgData name="Rebecca Salles" userId="66a2db3d815e233f" providerId="LiveId" clId="{4564D9FB-F01E-44BE-8594-DD5A92BDF058}" dt="2020-12-07T17:35:21.043" v="3607"/>
            <ac:spMkLst>
              <pc:docMk/>
              <pc:sldMasterMk cId="4178037789" sldId="2147483660"/>
              <pc:sldLayoutMk cId="1453372728" sldId="2147483671"/>
              <ac:spMk id="3" creationId="{00000000-0000-0000-0000-000000000000}"/>
            </ac:spMkLst>
          </pc:spChg>
        </pc:sldLayoutChg>
      </pc:sldMasterChg>
      <pc:sldMasterChg chg="modSp modSldLayout">
        <pc:chgData name="Rebecca Salles" userId="66a2db3d815e233f" providerId="LiveId" clId="{4564D9FB-F01E-44BE-8594-DD5A92BDF058}" dt="2020-12-07T17:35:21.043" v="3607"/>
        <pc:sldMasterMkLst>
          <pc:docMk/>
          <pc:sldMasterMk cId="446596601" sldId="2147483672"/>
        </pc:sldMasterMkLst>
        <pc:spChg chg="mod">
          <ac:chgData name="Rebecca Salles" userId="66a2db3d815e233f" providerId="LiveId" clId="{4564D9FB-F01E-44BE-8594-DD5A92BDF058}" dt="2020-12-07T17:35:21.043" v="3607"/>
          <ac:spMkLst>
            <pc:docMk/>
            <pc:sldMasterMk cId="446596601" sldId="2147483672"/>
            <ac:spMk id="1026" creationId="{00000000-0000-0000-0000-000000000000}"/>
          </ac:spMkLst>
        </pc:spChg>
        <pc:spChg chg="mod">
          <ac:chgData name="Rebecca Salles" userId="66a2db3d815e233f" providerId="LiveId" clId="{4564D9FB-F01E-44BE-8594-DD5A92BDF058}" dt="2020-12-07T17:35:21.043" v="3607"/>
          <ac:spMkLst>
            <pc:docMk/>
            <pc:sldMasterMk cId="446596601" sldId="2147483672"/>
            <ac:spMk id="1027" creationId="{00000000-0000-0000-0000-000000000000}"/>
          </ac:spMkLst>
        </pc:spChg>
        <pc:sldLayoutChg chg="modSp">
          <pc:chgData name="Rebecca Salles" userId="66a2db3d815e233f" providerId="LiveId" clId="{4564D9FB-F01E-44BE-8594-DD5A92BDF058}" dt="2020-12-07T17:35:21.043" v="3607"/>
          <pc:sldLayoutMkLst>
            <pc:docMk/>
            <pc:sldMasterMk cId="446596601" sldId="2147483672"/>
            <pc:sldLayoutMk cId="194693851" sldId="2147483673"/>
          </pc:sldLayoutMkLst>
          <pc:spChg chg="mod">
            <ac:chgData name="Rebecca Salles" userId="66a2db3d815e233f" providerId="LiveId" clId="{4564D9FB-F01E-44BE-8594-DD5A92BDF058}" dt="2020-12-07T17:35:21.043" v="3607"/>
            <ac:spMkLst>
              <pc:docMk/>
              <pc:sldMasterMk cId="446596601" sldId="2147483672"/>
              <pc:sldLayoutMk cId="194693851" sldId="2147483673"/>
              <ac:spMk id="4" creationId="{00000000-0000-0000-0000-000000000000}"/>
            </ac:spMkLst>
          </pc:spChg>
        </pc:sldLayoutChg>
        <pc:sldLayoutChg chg="modSp">
          <pc:chgData name="Rebecca Salles" userId="66a2db3d815e233f" providerId="LiveId" clId="{4564D9FB-F01E-44BE-8594-DD5A92BDF058}" dt="2020-12-07T17:35:21.043" v="3607"/>
          <pc:sldLayoutMkLst>
            <pc:docMk/>
            <pc:sldMasterMk cId="446596601" sldId="2147483672"/>
            <pc:sldLayoutMk cId="4041000534" sldId="2147483674"/>
          </pc:sldLayoutMkLst>
          <pc:spChg chg="mod">
            <ac:chgData name="Rebecca Salles" userId="66a2db3d815e233f" providerId="LiveId" clId="{4564D9FB-F01E-44BE-8594-DD5A92BDF058}" dt="2020-12-07T17:35:21.043" v="3607"/>
            <ac:spMkLst>
              <pc:docMk/>
              <pc:sldMasterMk cId="446596601" sldId="2147483672"/>
              <pc:sldLayoutMk cId="4041000534" sldId="2147483674"/>
              <ac:spMk id="3" creationId="{00000000-0000-0000-0000-000000000000}"/>
            </ac:spMkLst>
          </pc:spChg>
          <pc:spChg chg="mod">
            <ac:chgData name="Rebecca Salles" userId="66a2db3d815e233f" providerId="LiveId" clId="{4564D9FB-F01E-44BE-8594-DD5A92BDF058}" dt="2020-12-07T17:35:21.043" v="3607"/>
            <ac:spMkLst>
              <pc:docMk/>
              <pc:sldMasterMk cId="446596601" sldId="2147483672"/>
              <pc:sldLayoutMk cId="4041000534" sldId="2147483674"/>
              <ac:spMk id="4" creationId="{00000000-0000-0000-0000-000000000000}"/>
            </ac:spMkLst>
          </pc:spChg>
        </pc:sldLayoutChg>
        <pc:sldLayoutChg chg="modSp">
          <pc:chgData name="Rebecca Salles" userId="66a2db3d815e233f" providerId="LiveId" clId="{4564D9FB-F01E-44BE-8594-DD5A92BDF058}" dt="2020-12-07T17:35:21.043" v="3607"/>
          <pc:sldLayoutMkLst>
            <pc:docMk/>
            <pc:sldMasterMk cId="446596601" sldId="2147483672"/>
            <pc:sldLayoutMk cId="3525927129" sldId="2147483675"/>
          </pc:sldLayoutMkLst>
          <pc:spChg chg="mod">
            <ac:chgData name="Rebecca Salles" userId="66a2db3d815e233f" providerId="LiveId" clId="{4564D9FB-F01E-44BE-8594-DD5A92BDF058}" dt="2020-12-07T17:35:21.043" v="3607"/>
            <ac:spMkLst>
              <pc:docMk/>
              <pc:sldMasterMk cId="446596601" sldId="2147483672"/>
              <pc:sldLayoutMk cId="3525927129" sldId="2147483675"/>
              <ac:spMk id="3" creationId="{00000000-0000-0000-0000-000000000000}"/>
            </ac:spMkLst>
          </pc:spChg>
          <pc:spChg chg="mod">
            <ac:chgData name="Rebecca Salles" userId="66a2db3d815e233f" providerId="LiveId" clId="{4564D9FB-F01E-44BE-8594-DD5A92BDF058}" dt="2020-12-07T17:35:21.043" v="3607"/>
            <ac:spMkLst>
              <pc:docMk/>
              <pc:sldMasterMk cId="446596601" sldId="2147483672"/>
              <pc:sldLayoutMk cId="3525927129" sldId="2147483675"/>
              <ac:spMk id="4" creationId="{00000000-0000-0000-0000-000000000000}"/>
            </ac:spMkLst>
          </pc:spChg>
        </pc:sldLayoutChg>
        <pc:sldLayoutChg chg="modSp">
          <pc:chgData name="Rebecca Salles" userId="66a2db3d815e233f" providerId="LiveId" clId="{4564D9FB-F01E-44BE-8594-DD5A92BDF058}" dt="2020-12-07T17:35:21.043" v="3607"/>
          <pc:sldLayoutMkLst>
            <pc:docMk/>
            <pc:sldMasterMk cId="446596601" sldId="2147483672"/>
            <pc:sldLayoutMk cId="1511533465" sldId="2147483676"/>
          </pc:sldLayoutMkLst>
          <pc:spChg chg="mod">
            <ac:chgData name="Rebecca Salles" userId="66a2db3d815e233f" providerId="LiveId" clId="{4564D9FB-F01E-44BE-8594-DD5A92BDF058}" dt="2020-12-07T17:35:21.043" v="3607"/>
            <ac:spMkLst>
              <pc:docMk/>
              <pc:sldMasterMk cId="446596601" sldId="2147483672"/>
              <pc:sldLayoutMk cId="1511533465" sldId="2147483676"/>
              <ac:spMk id="4" creationId="{00000000-0000-0000-0000-000000000000}"/>
            </ac:spMkLst>
          </pc:spChg>
          <pc:spChg chg="mod">
            <ac:chgData name="Rebecca Salles" userId="66a2db3d815e233f" providerId="LiveId" clId="{4564D9FB-F01E-44BE-8594-DD5A92BDF058}" dt="2020-12-07T17:35:21.043" v="3607"/>
            <ac:spMkLst>
              <pc:docMk/>
              <pc:sldMasterMk cId="446596601" sldId="2147483672"/>
              <pc:sldLayoutMk cId="1511533465" sldId="2147483676"/>
              <ac:spMk id="5" creationId="{00000000-0000-0000-0000-000000000000}"/>
            </ac:spMkLst>
          </pc:spChg>
          <pc:spChg chg="mod">
            <ac:chgData name="Rebecca Salles" userId="66a2db3d815e233f" providerId="LiveId" clId="{4564D9FB-F01E-44BE-8594-DD5A92BDF058}" dt="2020-12-07T17:35:21.043" v="3607"/>
            <ac:spMkLst>
              <pc:docMk/>
              <pc:sldMasterMk cId="446596601" sldId="2147483672"/>
              <pc:sldLayoutMk cId="1511533465" sldId="2147483676"/>
              <ac:spMk id="6" creationId="{00000000-0000-0000-0000-000000000000}"/>
            </ac:spMkLst>
          </pc:spChg>
        </pc:sldLayoutChg>
        <pc:sldLayoutChg chg="modSp">
          <pc:chgData name="Rebecca Salles" userId="66a2db3d815e233f" providerId="LiveId" clId="{4564D9FB-F01E-44BE-8594-DD5A92BDF058}" dt="2020-12-07T17:35:21.043" v="3607"/>
          <pc:sldLayoutMkLst>
            <pc:docMk/>
            <pc:sldMasterMk cId="446596601" sldId="2147483672"/>
            <pc:sldLayoutMk cId="2150368599" sldId="2147483677"/>
          </pc:sldLayoutMkLst>
          <pc:spChg chg="mod">
            <ac:chgData name="Rebecca Salles" userId="66a2db3d815e233f" providerId="LiveId" clId="{4564D9FB-F01E-44BE-8594-DD5A92BDF058}" dt="2020-12-07T17:35:21.043" v="3607"/>
            <ac:spMkLst>
              <pc:docMk/>
              <pc:sldMasterMk cId="446596601" sldId="2147483672"/>
              <pc:sldLayoutMk cId="2150368599" sldId="2147483677"/>
              <ac:spMk id="3" creationId="{00000000-0000-0000-0000-000000000000}"/>
            </ac:spMkLst>
          </pc:spChg>
        </pc:sldLayoutChg>
        <pc:sldLayoutChg chg="modSp">
          <pc:chgData name="Rebecca Salles" userId="66a2db3d815e233f" providerId="LiveId" clId="{4564D9FB-F01E-44BE-8594-DD5A92BDF058}" dt="2020-12-07T17:35:21.043" v="3607"/>
          <pc:sldLayoutMkLst>
            <pc:docMk/>
            <pc:sldMasterMk cId="446596601" sldId="2147483672"/>
            <pc:sldLayoutMk cId="3731293015" sldId="2147483678"/>
          </pc:sldLayoutMkLst>
          <pc:spChg chg="mod">
            <ac:chgData name="Rebecca Salles" userId="66a2db3d815e233f" providerId="LiveId" clId="{4564D9FB-F01E-44BE-8594-DD5A92BDF058}" dt="2020-12-07T17:35:21.043" v="3607"/>
            <ac:spMkLst>
              <pc:docMk/>
              <pc:sldMasterMk cId="446596601" sldId="2147483672"/>
              <pc:sldLayoutMk cId="3731293015" sldId="2147483678"/>
              <ac:spMk id="2" creationId="{00000000-0000-0000-0000-000000000000}"/>
            </ac:spMkLst>
          </pc:spChg>
        </pc:sldLayoutChg>
      </pc:sldMasterChg>
      <pc:sldMasterChg chg="modSp modSldLayout">
        <pc:chgData name="Rebecca Salles" userId="66a2db3d815e233f" providerId="LiveId" clId="{4564D9FB-F01E-44BE-8594-DD5A92BDF058}" dt="2020-12-07T17:35:21.043" v="3607"/>
        <pc:sldMasterMkLst>
          <pc:docMk/>
          <pc:sldMasterMk cId="2581412177" sldId="2147483679"/>
        </pc:sldMasterMkLst>
        <pc:spChg chg="mod">
          <ac:chgData name="Rebecca Salles" userId="66a2db3d815e233f" providerId="LiveId" clId="{4564D9FB-F01E-44BE-8594-DD5A92BDF058}" dt="2020-12-07T17:35:21.043" v="3607"/>
          <ac:spMkLst>
            <pc:docMk/>
            <pc:sldMasterMk cId="2581412177" sldId="2147483679"/>
            <ac:spMk id="1026" creationId="{00000000-0000-0000-0000-000000000000}"/>
          </ac:spMkLst>
        </pc:spChg>
        <pc:spChg chg="mod">
          <ac:chgData name="Rebecca Salles" userId="66a2db3d815e233f" providerId="LiveId" clId="{4564D9FB-F01E-44BE-8594-DD5A92BDF058}" dt="2020-12-07T17:35:21.043" v="3607"/>
          <ac:spMkLst>
            <pc:docMk/>
            <pc:sldMasterMk cId="2581412177" sldId="2147483679"/>
            <ac:spMk id="1027" creationId="{00000000-0000-0000-0000-000000000000}"/>
          </ac:spMkLst>
        </pc:spChg>
        <pc:sldLayoutChg chg="modSp">
          <pc:chgData name="Rebecca Salles" userId="66a2db3d815e233f" providerId="LiveId" clId="{4564D9FB-F01E-44BE-8594-DD5A92BDF058}" dt="2020-12-07T17:35:21.043" v="3607"/>
          <pc:sldLayoutMkLst>
            <pc:docMk/>
            <pc:sldMasterMk cId="2581412177" sldId="2147483679"/>
            <pc:sldLayoutMk cId="980069160" sldId="2147483680"/>
          </pc:sldLayoutMkLst>
          <pc:spChg chg="mod">
            <ac:chgData name="Rebecca Salles" userId="66a2db3d815e233f" providerId="LiveId" clId="{4564D9FB-F01E-44BE-8594-DD5A92BDF058}" dt="2020-12-07T17:35:21.043" v="3607"/>
            <ac:spMkLst>
              <pc:docMk/>
              <pc:sldMasterMk cId="2581412177" sldId="2147483679"/>
              <pc:sldLayoutMk cId="980069160" sldId="2147483680"/>
              <ac:spMk id="4" creationId="{00000000-0000-0000-0000-000000000000}"/>
            </ac:spMkLst>
          </pc:spChg>
        </pc:sldLayoutChg>
        <pc:sldLayoutChg chg="modSp">
          <pc:chgData name="Rebecca Salles" userId="66a2db3d815e233f" providerId="LiveId" clId="{4564D9FB-F01E-44BE-8594-DD5A92BDF058}" dt="2020-12-07T17:35:21.043" v="3607"/>
          <pc:sldLayoutMkLst>
            <pc:docMk/>
            <pc:sldMasterMk cId="2581412177" sldId="2147483679"/>
            <pc:sldLayoutMk cId="296938687" sldId="2147483681"/>
          </pc:sldLayoutMkLst>
          <pc:spChg chg="mod">
            <ac:chgData name="Rebecca Salles" userId="66a2db3d815e233f" providerId="LiveId" clId="{4564D9FB-F01E-44BE-8594-DD5A92BDF058}" dt="2020-12-07T17:35:21.043" v="3607"/>
            <ac:spMkLst>
              <pc:docMk/>
              <pc:sldMasterMk cId="2581412177" sldId="2147483679"/>
              <pc:sldLayoutMk cId="296938687" sldId="2147483681"/>
              <ac:spMk id="3" creationId="{00000000-0000-0000-0000-000000000000}"/>
            </ac:spMkLst>
          </pc:spChg>
          <pc:spChg chg="mod">
            <ac:chgData name="Rebecca Salles" userId="66a2db3d815e233f" providerId="LiveId" clId="{4564D9FB-F01E-44BE-8594-DD5A92BDF058}" dt="2020-12-07T17:35:21.043" v="3607"/>
            <ac:spMkLst>
              <pc:docMk/>
              <pc:sldMasterMk cId="2581412177" sldId="2147483679"/>
              <pc:sldLayoutMk cId="296938687" sldId="2147483681"/>
              <ac:spMk id="4" creationId="{00000000-0000-0000-0000-000000000000}"/>
            </ac:spMkLst>
          </pc:spChg>
        </pc:sldLayoutChg>
        <pc:sldLayoutChg chg="modSp">
          <pc:chgData name="Rebecca Salles" userId="66a2db3d815e233f" providerId="LiveId" clId="{4564D9FB-F01E-44BE-8594-DD5A92BDF058}" dt="2020-12-07T17:35:21.043" v="3607"/>
          <pc:sldLayoutMkLst>
            <pc:docMk/>
            <pc:sldMasterMk cId="2581412177" sldId="2147483679"/>
            <pc:sldLayoutMk cId="2257777619" sldId="2147483682"/>
          </pc:sldLayoutMkLst>
          <pc:spChg chg="mod">
            <ac:chgData name="Rebecca Salles" userId="66a2db3d815e233f" providerId="LiveId" clId="{4564D9FB-F01E-44BE-8594-DD5A92BDF058}" dt="2020-12-07T17:35:21.043" v="3607"/>
            <ac:spMkLst>
              <pc:docMk/>
              <pc:sldMasterMk cId="2581412177" sldId="2147483679"/>
              <pc:sldLayoutMk cId="2257777619" sldId="2147483682"/>
              <ac:spMk id="3" creationId="{00000000-0000-0000-0000-000000000000}"/>
            </ac:spMkLst>
          </pc:spChg>
          <pc:spChg chg="mod">
            <ac:chgData name="Rebecca Salles" userId="66a2db3d815e233f" providerId="LiveId" clId="{4564D9FB-F01E-44BE-8594-DD5A92BDF058}" dt="2020-12-07T17:35:21.043" v="3607"/>
            <ac:spMkLst>
              <pc:docMk/>
              <pc:sldMasterMk cId="2581412177" sldId="2147483679"/>
              <pc:sldLayoutMk cId="2257777619" sldId="2147483682"/>
              <ac:spMk id="4" creationId="{00000000-0000-0000-0000-000000000000}"/>
            </ac:spMkLst>
          </pc:spChg>
        </pc:sldLayoutChg>
        <pc:sldLayoutChg chg="modSp">
          <pc:chgData name="Rebecca Salles" userId="66a2db3d815e233f" providerId="LiveId" clId="{4564D9FB-F01E-44BE-8594-DD5A92BDF058}" dt="2020-12-07T17:35:21.043" v="3607"/>
          <pc:sldLayoutMkLst>
            <pc:docMk/>
            <pc:sldMasterMk cId="2581412177" sldId="2147483679"/>
            <pc:sldLayoutMk cId="2674889215" sldId="2147483683"/>
          </pc:sldLayoutMkLst>
          <pc:spChg chg="mod">
            <ac:chgData name="Rebecca Salles" userId="66a2db3d815e233f" providerId="LiveId" clId="{4564D9FB-F01E-44BE-8594-DD5A92BDF058}" dt="2020-12-07T17:35:21.043" v="3607"/>
            <ac:spMkLst>
              <pc:docMk/>
              <pc:sldMasterMk cId="2581412177" sldId="2147483679"/>
              <pc:sldLayoutMk cId="2674889215" sldId="2147483683"/>
              <ac:spMk id="4" creationId="{00000000-0000-0000-0000-000000000000}"/>
            </ac:spMkLst>
          </pc:spChg>
          <pc:spChg chg="mod">
            <ac:chgData name="Rebecca Salles" userId="66a2db3d815e233f" providerId="LiveId" clId="{4564D9FB-F01E-44BE-8594-DD5A92BDF058}" dt="2020-12-07T17:35:21.043" v="3607"/>
            <ac:spMkLst>
              <pc:docMk/>
              <pc:sldMasterMk cId="2581412177" sldId="2147483679"/>
              <pc:sldLayoutMk cId="2674889215" sldId="2147483683"/>
              <ac:spMk id="5" creationId="{00000000-0000-0000-0000-000000000000}"/>
            </ac:spMkLst>
          </pc:spChg>
          <pc:spChg chg="mod">
            <ac:chgData name="Rebecca Salles" userId="66a2db3d815e233f" providerId="LiveId" clId="{4564D9FB-F01E-44BE-8594-DD5A92BDF058}" dt="2020-12-07T17:35:21.043" v="3607"/>
            <ac:spMkLst>
              <pc:docMk/>
              <pc:sldMasterMk cId="2581412177" sldId="2147483679"/>
              <pc:sldLayoutMk cId="2674889215" sldId="2147483683"/>
              <ac:spMk id="6" creationId="{00000000-0000-0000-0000-000000000000}"/>
            </ac:spMkLst>
          </pc:spChg>
        </pc:sldLayoutChg>
        <pc:sldLayoutChg chg="modSp">
          <pc:chgData name="Rebecca Salles" userId="66a2db3d815e233f" providerId="LiveId" clId="{4564D9FB-F01E-44BE-8594-DD5A92BDF058}" dt="2020-12-07T17:35:21.043" v="3607"/>
          <pc:sldLayoutMkLst>
            <pc:docMk/>
            <pc:sldMasterMk cId="2581412177" sldId="2147483679"/>
            <pc:sldLayoutMk cId="3850963489" sldId="2147483684"/>
          </pc:sldLayoutMkLst>
          <pc:spChg chg="mod">
            <ac:chgData name="Rebecca Salles" userId="66a2db3d815e233f" providerId="LiveId" clId="{4564D9FB-F01E-44BE-8594-DD5A92BDF058}" dt="2020-12-07T17:35:21.043" v="3607"/>
            <ac:spMkLst>
              <pc:docMk/>
              <pc:sldMasterMk cId="2581412177" sldId="2147483679"/>
              <pc:sldLayoutMk cId="3850963489" sldId="2147483684"/>
              <ac:spMk id="3" creationId="{00000000-0000-0000-0000-000000000000}"/>
            </ac:spMkLst>
          </pc:spChg>
        </pc:sldLayoutChg>
        <pc:sldLayoutChg chg="modSp">
          <pc:chgData name="Rebecca Salles" userId="66a2db3d815e233f" providerId="LiveId" clId="{4564D9FB-F01E-44BE-8594-DD5A92BDF058}" dt="2020-12-07T17:35:21.043" v="3607"/>
          <pc:sldLayoutMkLst>
            <pc:docMk/>
            <pc:sldMasterMk cId="2581412177" sldId="2147483679"/>
            <pc:sldLayoutMk cId="1684397208" sldId="2147483685"/>
          </pc:sldLayoutMkLst>
          <pc:spChg chg="mod">
            <ac:chgData name="Rebecca Salles" userId="66a2db3d815e233f" providerId="LiveId" clId="{4564D9FB-F01E-44BE-8594-DD5A92BDF058}" dt="2020-12-07T17:35:21.043" v="3607"/>
            <ac:spMkLst>
              <pc:docMk/>
              <pc:sldMasterMk cId="2581412177" sldId="2147483679"/>
              <pc:sldLayoutMk cId="1684397208" sldId="2147483685"/>
              <ac:spMk id="2" creationId="{00000000-0000-0000-0000-000000000000}"/>
            </ac:spMkLst>
          </pc:spChg>
        </pc:sldLayoutChg>
      </pc:sldMasterChg>
    </pc:docChg>
  </pc:docChgLst>
  <pc:docChgLst>
    <pc:chgData name="Rebecca Salles" userId="66a2db3d815e233f" providerId="LiveId" clId="{BC22FF66-35DB-4F82-BF1B-2D8B5E2CC5BA}"/>
    <pc:docChg chg="undo redo custSel addSld delSld modSld sldOrd">
      <pc:chgData name="Rebecca Salles" userId="66a2db3d815e233f" providerId="LiveId" clId="{BC22FF66-35DB-4F82-BF1B-2D8B5E2CC5BA}" dt="2022-10-01T19:00:26.160" v="14356" actId="20577"/>
      <pc:docMkLst>
        <pc:docMk/>
      </pc:docMkLst>
      <pc:sldChg chg="delSp modSp add mod modNotesTx">
        <pc:chgData name="Rebecca Salles" userId="66a2db3d815e233f" providerId="LiveId" clId="{BC22FF66-35DB-4F82-BF1B-2D8B5E2CC5BA}" dt="2022-09-30T20:13:53.321" v="399" actId="20577"/>
        <pc:sldMkLst>
          <pc:docMk/>
          <pc:sldMk cId="2165316815" sldId="1022"/>
        </pc:sldMkLst>
        <pc:spChg chg="mod">
          <ac:chgData name="Rebecca Salles" userId="66a2db3d815e233f" providerId="LiveId" clId="{BC22FF66-35DB-4F82-BF1B-2D8B5E2CC5BA}" dt="2022-09-30T19:51:48.747" v="155" actId="14100"/>
          <ac:spMkLst>
            <pc:docMk/>
            <pc:sldMk cId="2165316815" sldId="1022"/>
            <ac:spMk id="17" creationId="{2644FE24-713A-4039-8F46-914E0381A420}"/>
          </ac:spMkLst>
        </pc:spChg>
        <pc:spChg chg="mod">
          <ac:chgData name="Rebecca Salles" userId="66a2db3d815e233f" providerId="LiveId" clId="{BC22FF66-35DB-4F82-BF1B-2D8B5E2CC5BA}" dt="2022-09-30T19:51:24.812" v="150" actId="1076"/>
          <ac:spMkLst>
            <pc:docMk/>
            <pc:sldMk cId="2165316815" sldId="1022"/>
            <ac:spMk id="18" creationId="{7A161C0B-359A-4B05-B86A-D4F8E0B3F077}"/>
          </ac:spMkLst>
        </pc:spChg>
        <pc:spChg chg="del">
          <ac:chgData name="Rebecca Salles" userId="66a2db3d815e233f" providerId="LiveId" clId="{BC22FF66-35DB-4F82-BF1B-2D8B5E2CC5BA}" dt="2022-09-30T19:50:16.698" v="140" actId="478"/>
          <ac:spMkLst>
            <pc:docMk/>
            <pc:sldMk cId="2165316815" sldId="1022"/>
            <ac:spMk id="26" creationId="{741C80C2-940D-425F-B13E-34F765F1BCCC}"/>
          </ac:spMkLst>
        </pc:spChg>
        <pc:picChg chg="mod">
          <ac:chgData name="Rebecca Salles" userId="66a2db3d815e233f" providerId="LiveId" clId="{BC22FF66-35DB-4F82-BF1B-2D8B5E2CC5BA}" dt="2022-09-30T19:51:37.056" v="151" actId="1076"/>
          <ac:picMkLst>
            <pc:docMk/>
            <pc:sldMk cId="2165316815" sldId="1022"/>
            <ac:picMk id="13" creationId="{E4C77DFD-33E4-44AD-BE66-8FC1296DC38A}"/>
          </ac:picMkLst>
        </pc:picChg>
        <pc:picChg chg="mod">
          <ac:chgData name="Rebecca Salles" userId="66a2db3d815e233f" providerId="LiveId" clId="{BC22FF66-35DB-4F82-BF1B-2D8B5E2CC5BA}" dt="2022-09-30T19:51:01.578" v="148" actId="732"/>
          <ac:picMkLst>
            <pc:docMk/>
            <pc:sldMk cId="2165316815" sldId="1022"/>
            <ac:picMk id="14" creationId="{D559CA8D-74D4-4073-9DC3-ACFFB46316C2}"/>
          </ac:picMkLst>
        </pc:picChg>
        <pc:picChg chg="del">
          <ac:chgData name="Rebecca Salles" userId="66a2db3d815e233f" providerId="LiveId" clId="{BC22FF66-35DB-4F82-BF1B-2D8B5E2CC5BA}" dt="2022-09-30T19:50:14.001" v="139" actId="478"/>
          <ac:picMkLst>
            <pc:docMk/>
            <pc:sldMk cId="2165316815" sldId="1022"/>
            <ac:picMk id="15" creationId="{9E520305-AD31-47B6-852F-AD7CD4ED9354}"/>
          </ac:picMkLst>
        </pc:picChg>
      </pc:sldChg>
      <pc:sldChg chg="modSp add mod modNotesTx">
        <pc:chgData name="Rebecca Salles" userId="66a2db3d815e233f" providerId="LiveId" clId="{BC22FF66-35DB-4F82-BF1B-2D8B5E2CC5BA}" dt="2022-10-01T18:52:38.232" v="14147"/>
        <pc:sldMkLst>
          <pc:docMk/>
          <pc:sldMk cId="3805089870" sldId="1184"/>
        </pc:sldMkLst>
        <pc:spChg chg="mod">
          <ac:chgData name="Rebecca Salles" userId="66a2db3d815e233f" providerId="LiveId" clId="{BC22FF66-35DB-4F82-BF1B-2D8B5E2CC5BA}" dt="2022-09-30T20:27:34.496" v="648"/>
          <ac:spMkLst>
            <pc:docMk/>
            <pc:sldMk cId="3805089870" sldId="1184"/>
            <ac:spMk id="11" creationId="{E4919AD2-0C09-4175-85CB-E5EA485074BD}"/>
          </ac:spMkLst>
        </pc:spChg>
      </pc:sldChg>
      <pc:sldChg chg="modSp add mod modNotesTx">
        <pc:chgData name="Rebecca Salles" userId="66a2db3d815e233f" providerId="LiveId" clId="{BC22FF66-35DB-4F82-BF1B-2D8B5E2CC5BA}" dt="2022-10-01T18:52:47.190" v="14151"/>
        <pc:sldMkLst>
          <pc:docMk/>
          <pc:sldMk cId="3146438787" sldId="1228"/>
        </pc:sldMkLst>
        <pc:spChg chg="mod">
          <ac:chgData name="Rebecca Salles" userId="66a2db3d815e233f" providerId="LiveId" clId="{BC22FF66-35DB-4F82-BF1B-2D8B5E2CC5BA}" dt="2022-09-30T20:27:51.501" v="649"/>
          <ac:spMkLst>
            <pc:docMk/>
            <pc:sldMk cId="3146438787" sldId="1228"/>
            <ac:spMk id="11" creationId="{E4919AD2-0C09-4175-85CB-E5EA485074BD}"/>
          </ac:spMkLst>
        </pc:spChg>
      </pc:sldChg>
      <pc:sldChg chg="addSp delSp modSp add mod modNotesTx">
        <pc:chgData name="Rebecca Salles" userId="66a2db3d815e233f" providerId="LiveId" clId="{BC22FF66-35DB-4F82-BF1B-2D8B5E2CC5BA}" dt="2022-10-01T18:52:28.693" v="14143"/>
        <pc:sldMkLst>
          <pc:docMk/>
          <pc:sldMk cId="2775487275" sldId="1247"/>
        </pc:sldMkLst>
        <pc:spChg chg="mod">
          <ac:chgData name="Rebecca Salles" userId="66a2db3d815e233f" providerId="LiveId" clId="{BC22FF66-35DB-4F82-BF1B-2D8B5E2CC5BA}" dt="2022-09-30T20:25:59.343" v="603" actId="20577"/>
          <ac:spMkLst>
            <pc:docMk/>
            <pc:sldMk cId="2775487275" sldId="1247"/>
            <ac:spMk id="2" creationId="{00000000-0000-0000-0000-000000000000}"/>
          </ac:spMkLst>
        </pc:spChg>
        <pc:spChg chg="del">
          <ac:chgData name="Rebecca Salles" userId="66a2db3d815e233f" providerId="LiveId" clId="{BC22FF66-35DB-4F82-BF1B-2D8B5E2CC5BA}" dt="2022-09-30T20:22:16.223" v="535" actId="478"/>
          <ac:spMkLst>
            <pc:docMk/>
            <pc:sldMk cId="2775487275" sldId="1247"/>
            <ac:spMk id="3" creationId="{2BA33EB0-F74D-4223-8829-C1ADEE80527E}"/>
          </ac:spMkLst>
        </pc:spChg>
        <pc:spChg chg="add del mod">
          <ac:chgData name="Rebecca Salles" userId="66a2db3d815e233f" providerId="LiveId" clId="{BC22FF66-35DB-4F82-BF1B-2D8B5E2CC5BA}" dt="2022-09-30T20:22:53.040" v="540" actId="478"/>
          <ac:spMkLst>
            <pc:docMk/>
            <pc:sldMk cId="2775487275" sldId="1247"/>
            <ac:spMk id="6" creationId="{9872B18D-BE44-4F73-D866-CDC3F3DAB331}"/>
          </ac:spMkLst>
        </pc:spChg>
        <pc:spChg chg="add mod">
          <ac:chgData name="Rebecca Salles" userId="66a2db3d815e233f" providerId="LiveId" clId="{BC22FF66-35DB-4F82-BF1B-2D8B5E2CC5BA}" dt="2022-09-30T20:21:59.666" v="533"/>
          <ac:spMkLst>
            <pc:docMk/>
            <pc:sldMk cId="2775487275" sldId="1247"/>
            <ac:spMk id="7" creationId="{3556B803-BDAE-1909-7B58-900D87936C41}"/>
          </ac:spMkLst>
        </pc:spChg>
        <pc:spChg chg="mod">
          <ac:chgData name="Rebecca Salles" userId="66a2db3d815e233f" providerId="LiveId" clId="{BC22FF66-35DB-4F82-BF1B-2D8B5E2CC5BA}" dt="2022-09-30T19:31:45.738" v="70" actId="2711"/>
          <ac:spMkLst>
            <pc:docMk/>
            <pc:sldMk cId="2775487275" sldId="1247"/>
            <ac:spMk id="8" creationId="{D6BFC85B-352C-4BA5-8056-A8F186812E3F}"/>
          </ac:spMkLst>
        </pc:spChg>
        <pc:spChg chg="mod">
          <ac:chgData name="Rebecca Salles" userId="66a2db3d815e233f" providerId="LiveId" clId="{BC22FF66-35DB-4F82-BF1B-2D8B5E2CC5BA}" dt="2022-09-30T19:24:46.813" v="5" actId="20577"/>
          <ac:spMkLst>
            <pc:docMk/>
            <pc:sldMk cId="2775487275" sldId="1247"/>
            <ac:spMk id="9" creationId="{00000000-0000-0000-0000-000000000000}"/>
          </ac:spMkLst>
        </pc:spChg>
        <pc:spChg chg="del">
          <ac:chgData name="Rebecca Salles" userId="66a2db3d815e233f" providerId="LiveId" clId="{BC22FF66-35DB-4F82-BF1B-2D8B5E2CC5BA}" dt="2022-09-30T20:22:14.275" v="534" actId="478"/>
          <ac:spMkLst>
            <pc:docMk/>
            <pc:sldMk cId="2775487275" sldId="1247"/>
            <ac:spMk id="10" creationId="{5AF8CA60-3A20-4A02-B774-19E70FAD683E}"/>
          </ac:spMkLst>
        </pc:spChg>
        <pc:spChg chg="add mod">
          <ac:chgData name="Rebecca Salles" userId="66a2db3d815e233f" providerId="LiveId" clId="{BC22FF66-35DB-4F82-BF1B-2D8B5E2CC5BA}" dt="2022-09-30T20:21:59.666" v="533"/>
          <ac:spMkLst>
            <pc:docMk/>
            <pc:sldMk cId="2775487275" sldId="1247"/>
            <ac:spMk id="11" creationId="{67D5EF3D-08A9-9F01-3877-C56B8B73A09D}"/>
          </ac:spMkLst>
        </pc:spChg>
        <pc:picChg chg="del">
          <ac:chgData name="Rebecca Salles" userId="66a2db3d815e233f" providerId="LiveId" clId="{BC22FF66-35DB-4F82-BF1B-2D8B5E2CC5BA}" dt="2022-09-30T19:24:36.570" v="3" actId="478"/>
          <ac:picMkLst>
            <pc:docMk/>
            <pc:sldMk cId="2775487275" sldId="1247"/>
            <ac:picMk id="14" creationId="{B297C924-2DCD-4579-A249-28CDEA87032D}"/>
          </ac:picMkLst>
        </pc:picChg>
      </pc:sldChg>
      <pc:sldChg chg="add modNotesTx">
        <pc:chgData name="Rebecca Salles" userId="66a2db3d815e233f" providerId="LiveId" clId="{BC22FF66-35DB-4F82-BF1B-2D8B5E2CC5BA}" dt="2022-10-01T18:52:51.919" v="14153" actId="20577"/>
        <pc:sldMkLst>
          <pc:docMk/>
          <pc:sldMk cId="1869880451" sldId="1274"/>
        </pc:sldMkLst>
      </pc:sldChg>
      <pc:sldChg chg="add modNotesTx">
        <pc:chgData name="Rebecca Salles" userId="66a2db3d815e233f" providerId="LiveId" clId="{BC22FF66-35DB-4F82-BF1B-2D8B5E2CC5BA}" dt="2022-09-30T19:48:48.833" v="131" actId="20577"/>
        <pc:sldMkLst>
          <pc:docMk/>
          <pc:sldMk cId="128814972" sldId="1286"/>
        </pc:sldMkLst>
      </pc:sldChg>
      <pc:sldChg chg="addSp modSp add mod modNotesTx">
        <pc:chgData name="Rebecca Salles" userId="66a2db3d815e233f" providerId="LiveId" clId="{BC22FF66-35DB-4F82-BF1B-2D8B5E2CC5BA}" dt="2022-09-30T20:17:49.713" v="471" actId="20577"/>
        <pc:sldMkLst>
          <pc:docMk/>
          <pc:sldMk cId="2352463923" sldId="1288"/>
        </pc:sldMkLst>
        <pc:spChg chg="add mod">
          <ac:chgData name="Rebecca Salles" userId="66a2db3d815e233f" providerId="LiveId" clId="{BC22FF66-35DB-4F82-BF1B-2D8B5E2CC5BA}" dt="2022-09-30T19:58:35.427" v="240" actId="20577"/>
          <ac:spMkLst>
            <pc:docMk/>
            <pc:sldMk cId="2352463923" sldId="1288"/>
            <ac:spMk id="3" creationId="{C78DC06C-34CC-2067-749E-BEA7C44E501D}"/>
          </ac:spMkLst>
        </pc:spChg>
        <pc:spChg chg="add mod">
          <ac:chgData name="Rebecca Salles" userId="66a2db3d815e233f" providerId="LiveId" clId="{BC22FF66-35DB-4F82-BF1B-2D8B5E2CC5BA}" dt="2022-09-30T20:04:16.602" v="276" actId="1076"/>
          <ac:spMkLst>
            <pc:docMk/>
            <pc:sldMk cId="2352463923" sldId="1288"/>
            <ac:spMk id="6" creationId="{CF8F75A4-56AE-FF17-5D77-39225F140A3F}"/>
          </ac:spMkLst>
        </pc:spChg>
        <pc:spChg chg="mod">
          <ac:chgData name="Rebecca Salles" userId="66a2db3d815e233f" providerId="LiveId" clId="{BC22FF66-35DB-4F82-BF1B-2D8B5E2CC5BA}" dt="2022-09-30T20:04:52.631" v="303" actId="1036"/>
          <ac:spMkLst>
            <pc:docMk/>
            <pc:sldMk cId="2352463923" sldId="1288"/>
            <ac:spMk id="10" creationId="{A9405B8F-6C30-4631-ADF9-CDA35A20760D}"/>
          </ac:spMkLst>
        </pc:spChg>
        <pc:spChg chg="mod">
          <ac:chgData name="Rebecca Salles" userId="66a2db3d815e233f" providerId="LiveId" clId="{BC22FF66-35DB-4F82-BF1B-2D8B5E2CC5BA}" dt="2022-09-30T19:56:18.355" v="202" actId="164"/>
          <ac:spMkLst>
            <pc:docMk/>
            <pc:sldMk cId="2352463923" sldId="1288"/>
            <ac:spMk id="17" creationId="{99E1D8E2-C482-C832-7EBE-92466BA6B147}"/>
          </ac:spMkLst>
        </pc:spChg>
        <pc:spChg chg="mod">
          <ac:chgData name="Rebecca Salles" userId="66a2db3d815e233f" providerId="LiveId" clId="{BC22FF66-35DB-4F82-BF1B-2D8B5E2CC5BA}" dt="2022-09-30T19:56:13.551" v="201" actId="1076"/>
          <ac:spMkLst>
            <pc:docMk/>
            <pc:sldMk cId="2352463923" sldId="1288"/>
            <ac:spMk id="20" creationId="{222D937D-825C-4BFE-ABED-1BE455FDF72A}"/>
          </ac:spMkLst>
        </pc:spChg>
        <pc:grpChg chg="add mod ord">
          <ac:chgData name="Rebecca Salles" userId="66a2db3d815e233f" providerId="LiveId" clId="{BC22FF66-35DB-4F82-BF1B-2D8B5E2CC5BA}" dt="2022-09-30T20:04:37.760" v="290" actId="1036"/>
          <ac:grpSpMkLst>
            <pc:docMk/>
            <pc:sldMk cId="2352463923" sldId="1288"/>
            <ac:grpSpMk id="4" creationId="{23FD8C33-E363-413F-618A-24DE174EEE0E}"/>
          </ac:grpSpMkLst>
        </pc:grpChg>
        <pc:picChg chg="add mod">
          <ac:chgData name="Rebecca Salles" userId="66a2db3d815e233f" providerId="LiveId" clId="{BC22FF66-35DB-4F82-BF1B-2D8B5E2CC5BA}" dt="2022-09-30T20:03:23.975" v="266" actId="1076"/>
          <ac:picMkLst>
            <pc:docMk/>
            <pc:sldMk cId="2352463923" sldId="1288"/>
            <ac:picMk id="2" creationId="{4660A800-8DB7-2DBE-5537-B8FE95B95473}"/>
          </ac:picMkLst>
        </pc:picChg>
      </pc:sldChg>
      <pc:sldChg chg="add del">
        <pc:chgData name="Rebecca Salles" userId="66a2db3d815e233f" providerId="LiveId" clId="{BC22FF66-35DB-4F82-BF1B-2D8B5E2CC5BA}" dt="2022-09-30T20:19:50.528" v="481" actId="47"/>
        <pc:sldMkLst>
          <pc:docMk/>
          <pc:sldMk cId="2508727300" sldId="1334"/>
        </pc:sldMkLst>
      </pc:sldChg>
      <pc:sldChg chg="modSp add mod modNotesTx">
        <pc:chgData name="Rebecca Salles" userId="66a2db3d815e233f" providerId="LiveId" clId="{BC22FF66-35DB-4F82-BF1B-2D8B5E2CC5BA}" dt="2022-09-30T20:19:28.035" v="480" actId="404"/>
        <pc:sldMkLst>
          <pc:docMk/>
          <pc:sldMk cId="1819819650" sldId="1335"/>
        </pc:sldMkLst>
        <pc:spChg chg="mod">
          <ac:chgData name="Rebecca Salles" userId="66a2db3d815e233f" providerId="LiveId" clId="{BC22FF66-35DB-4F82-BF1B-2D8B5E2CC5BA}" dt="2022-09-30T20:19:28.035" v="480" actId="404"/>
          <ac:spMkLst>
            <pc:docMk/>
            <pc:sldMk cId="1819819650" sldId="1335"/>
            <ac:spMk id="10" creationId="{A9405B8F-6C30-4631-ADF9-CDA35A20760D}"/>
          </ac:spMkLst>
        </pc:spChg>
        <pc:graphicFrameChg chg="mod">
          <ac:chgData name="Rebecca Salles" userId="66a2db3d815e233f" providerId="LiveId" clId="{BC22FF66-35DB-4F82-BF1B-2D8B5E2CC5BA}" dt="2022-09-30T20:19:13.357" v="477" actId="2085"/>
          <ac:graphicFrameMkLst>
            <pc:docMk/>
            <pc:sldMk cId="1819819650" sldId="1335"/>
            <ac:graphicFrameMk id="2" creationId="{2B03C097-940F-4B74-84DE-86F67C3998A2}"/>
          </ac:graphicFrameMkLst>
        </pc:graphicFrameChg>
      </pc:sldChg>
      <pc:sldChg chg="add del">
        <pc:chgData name="Rebecca Salles" userId="66a2db3d815e233f" providerId="LiveId" clId="{BC22FF66-35DB-4F82-BF1B-2D8B5E2CC5BA}" dt="2022-09-30T23:39:57.871" v="5277" actId="47"/>
        <pc:sldMkLst>
          <pc:docMk/>
          <pc:sldMk cId="1082916390" sldId="1346"/>
        </pc:sldMkLst>
      </pc:sldChg>
      <pc:sldChg chg="addSp delSp modSp add mod modNotesTx">
        <pc:chgData name="Rebecca Salles" userId="66a2db3d815e233f" providerId="LiveId" clId="{BC22FF66-35DB-4F82-BF1B-2D8B5E2CC5BA}" dt="2022-10-01T17:29:07.912" v="10348" actId="404"/>
        <pc:sldMkLst>
          <pc:docMk/>
          <pc:sldMk cId="3963705434" sldId="1347"/>
        </pc:sldMkLst>
        <pc:spChg chg="add del mod">
          <ac:chgData name="Rebecca Salles" userId="66a2db3d815e233f" providerId="LiveId" clId="{BC22FF66-35DB-4F82-BF1B-2D8B5E2CC5BA}" dt="2022-10-01T01:10:40.804" v="7283" actId="478"/>
          <ac:spMkLst>
            <pc:docMk/>
            <pc:sldMk cId="3963705434" sldId="1347"/>
            <ac:spMk id="2" creationId="{24BB99EC-7C33-D527-C38B-B837100EF8A2}"/>
          </ac:spMkLst>
        </pc:spChg>
        <pc:spChg chg="add del mod">
          <ac:chgData name="Rebecca Salles" userId="66a2db3d815e233f" providerId="LiveId" clId="{BC22FF66-35DB-4F82-BF1B-2D8B5E2CC5BA}" dt="2022-10-01T01:10:42.644" v="7284" actId="478"/>
          <ac:spMkLst>
            <pc:docMk/>
            <pc:sldMk cId="3963705434" sldId="1347"/>
            <ac:spMk id="4" creationId="{028D6DC2-F6B2-1C77-4718-AD686C63C413}"/>
          </ac:spMkLst>
        </pc:spChg>
        <pc:spChg chg="mod">
          <ac:chgData name="Rebecca Salles" userId="66a2db3d815e233f" providerId="LiveId" clId="{BC22FF66-35DB-4F82-BF1B-2D8B5E2CC5BA}" dt="2022-10-01T17:29:07.912" v="10348" actId="404"/>
          <ac:spMkLst>
            <pc:docMk/>
            <pc:sldMk cId="3963705434" sldId="1347"/>
            <ac:spMk id="7" creationId="{85B41EF4-8FCE-4766-BB6E-2DE90C0F399A}"/>
          </ac:spMkLst>
        </pc:spChg>
        <pc:spChg chg="mod">
          <ac:chgData name="Rebecca Salles" userId="66a2db3d815e233f" providerId="LiveId" clId="{BC22FF66-35DB-4F82-BF1B-2D8B5E2CC5BA}" dt="2022-10-01T00:57:46.136" v="7095" actId="20577"/>
          <ac:spMkLst>
            <pc:docMk/>
            <pc:sldMk cId="3963705434" sldId="1347"/>
            <ac:spMk id="10" creationId="{793225F8-65C1-4E6A-B066-20F661C6A5F9}"/>
          </ac:spMkLst>
        </pc:spChg>
        <pc:spChg chg="mod">
          <ac:chgData name="Rebecca Salles" userId="66a2db3d815e233f" providerId="LiveId" clId="{BC22FF66-35DB-4F82-BF1B-2D8B5E2CC5BA}" dt="2022-10-01T01:03:19.319" v="7154" actId="1036"/>
          <ac:spMkLst>
            <pc:docMk/>
            <pc:sldMk cId="3963705434" sldId="1347"/>
            <ac:spMk id="13" creationId="{01C172A2-FA9A-4189-95D6-27ACF73C067E}"/>
          </ac:spMkLst>
        </pc:spChg>
      </pc:sldChg>
      <pc:sldChg chg="add del">
        <pc:chgData name="Rebecca Salles" userId="66a2db3d815e233f" providerId="LiveId" clId="{BC22FF66-35DB-4F82-BF1B-2D8B5E2CC5BA}" dt="2022-09-30T21:49:26.563" v="2390" actId="47"/>
        <pc:sldMkLst>
          <pc:docMk/>
          <pc:sldMk cId="633679569" sldId="1352"/>
        </pc:sldMkLst>
      </pc:sldChg>
      <pc:sldChg chg="addSp delSp modSp add mod modNotesTx">
        <pc:chgData name="Rebecca Salles" userId="66a2db3d815e233f" providerId="LiveId" clId="{BC22FF66-35DB-4F82-BF1B-2D8B5E2CC5BA}" dt="2022-09-30T22:13:40.298" v="2792" actId="20577"/>
        <pc:sldMkLst>
          <pc:docMk/>
          <pc:sldMk cId="610381739" sldId="1386"/>
        </pc:sldMkLst>
        <pc:spChg chg="mod">
          <ac:chgData name="Rebecca Salles" userId="66a2db3d815e233f" providerId="LiveId" clId="{BC22FF66-35DB-4F82-BF1B-2D8B5E2CC5BA}" dt="2022-09-30T21:42:57.239" v="1822" actId="255"/>
          <ac:spMkLst>
            <pc:docMk/>
            <pc:sldMk cId="610381739" sldId="1386"/>
            <ac:spMk id="7" creationId="{85B41EF4-8FCE-4766-BB6E-2DE90C0F399A}"/>
          </ac:spMkLst>
        </pc:spChg>
        <pc:spChg chg="mod">
          <ac:chgData name="Rebecca Salles" userId="66a2db3d815e233f" providerId="LiveId" clId="{BC22FF66-35DB-4F82-BF1B-2D8B5E2CC5BA}" dt="2022-09-30T20:34:00.728" v="675"/>
          <ac:spMkLst>
            <pc:docMk/>
            <pc:sldMk cId="610381739" sldId="1386"/>
            <ac:spMk id="8" creationId="{B1135A03-908F-A148-E70D-67E746081171}"/>
          </ac:spMkLst>
        </pc:spChg>
        <pc:spChg chg="mod">
          <ac:chgData name="Rebecca Salles" userId="66a2db3d815e233f" providerId="LiveId" clId="{BC22FF66-35DB-4F82-BF1B-2D8B5E2CC5BA}" dt="2022-09-30T21:42:18.455" v="1819" actId="20577"/>
          <ac:spMkLst>
            <pc:docMk/>
            <pc:sldMk cId="610381739" sldId="1386"/>
            <ac:spMk id="10" creationId="{793225F8-65C1-4E6A-B066-20F661C6A5F9}"/>
          </ac:spMkLst>
        </pc:spChg>
        <pc:spChg chg="mod">
          <ac:chgData name="Rebecca Salles" userId="66a2db3d815e233f" providerId="LiveId" clId="{BC22FF66-35DB-4F82-BF1B-2D8B5E2CC5BA}" dt="2022-09-30T20:34:00.728" v="675"/>
          <ac:spMkLst>
            <pc:docMk/>
            <pc:sldMk cId="610381739" sldId="1386"/>
            <ac:spMk id="39" creationId="{9BCE3457-096F-A1C4-725C-B7A679792A7C}"/>
          </ac:spMkLst>
        </pc:spChg>
        <pc:spChg chg="mod">
          <ac:chgData name="Rebecca Salles" userId="66a2db3d815e233f" providerId="LiveId" clId="{BC22FF66-35DB-4F82-BF1B-2D8B5E2CC5BA}" dt="2022-09-30T20:34:00.728" v="675"/>
          <ac:spMkLst>
            <pc:docMk/>
            <pc:sldMk cId="610381739" sldId="1386"/>
            <ac:spMk id="41" creationId="{A3335308-3F91-8CD6-C10D-84E4DA18FF0F}"/>
          </ac:spMkLst>
        </pc:spChg>
        <pc:spChg chg="mod">
          <ac:chgData name="Rebecca Salles" userId="66a2db3d815e233f" providerId="LiveId" clId="{BC22FF66-35DB-4F82-BF1B-2D8B5E2CC5BA}" dt="2022-09-30T20:34:00.728" v="675"/>
          <ac:spMkLst>
            <pc:docMk/>
            <pc:sldMk cId="610381739" sldId="1386"/>
            <ac:spMk id="42" creationId="{9FBE25DF-AD98-5B80-2E90-8BB88F490482}"/>
          </ac:spMkLst>
        </pc:spChg>
        <pc:spChg chg="mod">
          <ac:chgData name="Rebecca Salles" userId="66a2db3d815e233f" providerId="LiveId" clId="{BC22FF66-35DB-4F82-BF1B-2D8B5E2CC5BA}" dt="2022-09-30T20:34:00.728" v="675"/>
          <ac:spMkLst>
            <pc:docMk/>
            <pc:sldMk cId="610381739" sldId="1386"/>
            <ac:spMk id="45" creationId="{E508BB43-71DF-7101-36CE-E957E0F532D6}"/>
          </ac:spMkLst>
        </pc:spChg>
        <pc:spChg chg="mod">
          <ac:chgData name="Rebecca Salles" userId="66a2db3d815e233f" providerId="LiveId" clId="{BC22FF66-35DB-4F82-BF1B-2D8B5E2CC5BA}" dt="2022-09-30T20:34:00.728" v="675"/>
          <ac:spMkLst>
            <pc:docMk/>
            <pc:sldMk cId="610381739" sldId="1386"/>
            <ac:spMk id="47" creationId="{195930DA-16AF-04B6-9F41-2D0EE8E8A414}"/>
          </ac:spMkLst>
        </pc:spChg>
        <pc:spChg chg="mod">
          <ac:chgData name="Rebecca Salles" userId="66a2db3d815e233f" providerId="LiveId" clId="{BC22FF66-35DB-4F82-BF1B-2D8B5E2CC5BA}" dt="2022-09-30T20:34:00.728" v="675"/>
          <ac:spMkLst>
            <pc:docMk/>
            <pc:sldMk cId="610381739" sldId="1386"/>
            <ac:spMk id="49" creationId="{F4D9A6C0-0AE1-5AD2-E14C-B498FC1DD786}"/>
          </ac:spMkLst>
        </pc:spChg>
        <pc:spChg chg="mod">
          <ac:chgData name="Rebecca Salles" userId="66a2db3d815e233f" providerId="LiveId" clId="{BC22FF66-35DB-4F82-BF1B-2D8B5E2CC5BA}" dt="2022-09-30T20:34:00.728" v="675"/>
          <ac:spMkLst>
            <pc:docMk/>
            <pc:sldMk cId="610381739" sldId="1386"/>
            <ac:spMk id="50" creationId="{B200C8E2-6486-0F38-8004-851FB95BF249}"/>
          </ac:spMkLst>
        </pc:spChg>
        <pc:spChg chg="mod">
          <ac:chgData name="Rebecca Salles" userId="66a2db3d815e233f" providerId="LiveId" clId="{BC22FF66-35DB-4F82-BF1B-2D8B5E2CC5BA}" dt="2022-09-30T20:34:00.728" v="675"/>
          <ac:spMkLst>
            <pc:docMk/>
            <pc:sldMk cId="610381739" sldId="1386"/>
            <ac:spMk id="51" creationId="{BC87BB93-E203-9CB4-62FA-7172C4770356}"/>
          </ac:spMkLst>
        </pc:spChg>
        <pc:spChg chg="mod">
          <ac:chgData name="Rebecca Salles" userId="66a2db3d815e233f" providerId="LiveId" clId="{BC22FF66-35DB-4F82-BF1B-2D8B5E2CC5BA}" dt="2022-09-30T20:34:00.728" v="675"/>
          <ac:spMkLst>
            <pc:docMk/>
            <pc:sldMk cId="610381739" sldId="1386"/>
            <ac:spMk id="52" creationId="{D67822AF-B42C-3FB7-C4C8-85EBC5951A3A}"/>
          </ac:spMkLst>
        </pc:spChg>
        <pc:spChg chg="mod">
          <ac:chgData name="Rebecca Salles" userId="66a2db3d815e233f" providerId="LiveId" clId="{BC22FF66-35DB-4F82-BF1B-2D8B5E2CC5BA}" dt="2022-09-30T20:34:00.728" v="675"/>
          <ac:spMkLst>
            <pc:docMk/>
            <pc:sldMk cId="610381739" sldId="1386"/>
            <ac:spMk id="53" creationId="{84B7466E-22C8-27EB-5716-3044EDF6235D}"/>
          </ac:spMkLst>
        </pc:spChg>
        <pc:spChg chg="mod">
          <ac:chgData name="Rebecca Salles" userId="66a2db3d815e233f" providerId="LiveId" clId="{BC22FF66-35DB-4F82-BF1B-2D8B5E2CC5BA}" dt="2022-09-30T20:34:00.728" v="675"/>
          <ac:spMkLst>
            <pc:docMk/>
            <pc:sldMk cId="610381739" sldId="1386"/>
            <ac:spMk id="54" creationId="{C25CB4F6-269D-1911-CC02-9C2E48990EE1}"/>
          </ac:spMkLst>
        </pc:spChg>
        <pc:spChg chg="mod">
          <ac:chgData name="Rebecca Salles" userId="66a2db3d815e233f" providerId="LiveId" clId="{BC22FF66-35DB-4F82-BF1B-2D8B5E2CC5BA}" dt="2022-09-30T20:34:00.728" v="675"/>
          <ac:spMkLst>
            <pc:docMk/>
            <pc:sldMk cId="610381739" sldId="1386"/>
            <ac:spMk id="55" creationId="{390D0400-E6FA-1131-3B2B-6EBE5AC99C91}"/>
          </ac:spMkLst>
        </pc:spChg>
        <pc:spChg chg="mod">
          <ac:chgData name="Rebecca Salles" userId="66a2db3d815e233f" providerId="LiveId" clId="{BC22FF66-35DB-4F82-BF1B-2D8B5E2CC5BA}" dt="2022-09-30T20:34:00.728" v="675"/>
          <ac:spMkLst>
            <pc:docMk/>
            <pc:sldMk cId="610381739" sldId="1386"/>
            <ac:spMk id="56" creationId="{018F7DDE-17BD-9210-9975-99C8BC9679D2}"/>
          </ac:spMkLst>
        </pc:spChg>
        <pc:spChg chg="mod">
          <ac:chgData name="Rebecca Salles" userId="66a2db3d815e233f" providerId="LiveId" clId="{BC22FF66-35DB-4F82-BF1B-2D8B5E2CC5BA}" dt="2022-09-30T20:34:00.728" v="675"/>
          <ac:spMkLst>
            <pc:docMk/>
            <pc:sldMk cId="610381739" sldId="1386"/>
            <ac:spMk id="57" creationId="{0BFCDED8-3395-B363-B7C0-F900548483FB}"/>
          </ac:spMkLst>
        </pc:spChg>
        <pc:spChg chg="mod">
          <ac:chgData name="Rebecca Salles" userId="66a2db3d815e233f" providerId="LiveId" clId="{BC22FF66-35DB-4F82-BF1B-2D8B5E2CC5BA}" dt="2022-09-30T20:34:00.728" v="675"/>
          <ac:spMkLst>
            <pc:docMk/>
            <pc:sldMk cId="610381739" sldId="1386"/>
            <ac:spMk id="58" creationId="{AD29F2A2-974B-7A46-1785-0511FF0A0134}"/>
          </ac:spMkLst>
        </pc:spChg>
        <pc:spChg chg="add mod">
          <ac:chgData name="Rebecca Salles" userId="66a2db3d815e233f" providerId="LiveId" clId="{BC22FF66-35DB-4F82-BF1B-2D8B5E2CC5BA}" dt="2022-09-30T21:37:50.413" v="1768" actId="20577"/>
          <ac:spMkLst>
            <pc:docMk/>
            <pc:sldMk cId="610381739" sldId="1386"/>
            <ac:spMk id="62" creationId="{6FE1B419-511B-B311-0301-26FE3D5EBF6B}"/>
          </ac:spMkLst>
        </pc:spChg>
        <pc:spChg chg="add mod">
          <ac:chgData name="Rebecca Salles" userId="66a2db3d815e233f" providerId="LiveId" clId="{BC22FF66-35DB-4F82-BF1B-2D8B5E2CC5BA}" dt="2022-09-30T21:40:40.217" v="1816" actId="1076"/>
          <ac:spMkLst>
            <pc:docMk/>
            <pc:sldMk cId="610381739" sldId="1386"/>
            <ac:spMk id="66" creationId="{B302A8B6-EDD2-D5C7-6E0A-0F2F82619A3F}"/>
          </ac:spMkLst>
        </pc:spChg>
        <pc:grpChg chg="add del mod">
          <ac:chgData name="Rebecca Salles" userId="66a2db3d815e233f" providerId="LiveId" clId="{BC22FF66-35DB-4F82-BF1B-2D8B5E2CC5BA}" dt="2022-09-30T20:34:40.386" v="679" actId="478"/>
          <ac:grpSpMkLst>
            <pc:docMk/>
            <pc:sldMk cId="610381739" sldId="1386"/>
            <ac:grpSpMk id="2" creationId="{0B3ED3EB-2F36-2220-9F5A-43C51AE21BFF}"/>
          </ac:grpSpMkLst>
        </pc:grpChg>
        <pc:grpChg chg="mod">
          <ac:chgData name="Rebecca Salles" userId="66a2db3d815e233f" providerId="LiveId" clId="{BC22FF66-35DB-4F82-BF1B-2D8B5E2CC5BA}" dt="2022-09-30T20:34:00.728" v="675"/>
          <ac:grpSpMkLst>
            <pc:docMk/>
            <pc:sldMk cId="610381739" sldId="1386"/>
            <ac:grpSpMk id="3" creationId="{28B80E6E-4C4D-684A-3F5D-C71C929CD261}"/>
          </ac:grpSpMkLst>
        </pc:grpChg>
        <pc:grpChg chg="del">
          <ac:chgData name="Rebecca Salles" userId="66a2db3d815e233f" providerId="LiveId" clId="{BC22FF66-35DB-4F82-BF1B-2D8B5E2CC5BA}" dt="2022-09-30T20:34:00.232" v="674" actId="478"/>
          <ac:grpSpMkLst>
            <pc:docMk/>
            <pc:sldMk cId="610381739" sldId="1386"/>
            <ac:grpSpMk id="11" creationId="{14C0ED69-34D6-4C6B-AAE3-BBBC424C0A39}"/>
          </ac:grpSpMkLst>
        </pc:grpChg>
        <pc:graphicFrameChg chg="add del modGraphic">
          <ac:chgData name="Rebecca Salles" userId="66a2db3d815e233f" providerId="LiveId" clId="{BC22FF66-35DB-4F82-BF1B-2D8B5E2CC5BA}" dt="2022-09-30T20:36:06.400" v="681" actId="478"/>
          <ac:graphicFrameMkLst>
            <pc:docMk/>
            <pc:sldMk cId="610381739" sldId="1386"/>
            <ac:graphicFrameMk id="61" creationId="{240B60DA-AF39-078F-4904-498012AAB57C}"/>
          </ac:graphicFrameMkLst>
        </pc:graphicFrameChg>
        <pc:graphicFrameChg chg="add mod">
          <ac:chgData name="Rebecca Salles" userId="66a2db3d815e233f" providerId="LiveId" clId="{BC22FF66-35DB-4F82-BF1B-2D8B5E2CC5BA}" dt="2022-09-30T21:29:50.381" v="1551"/>
          <ac:graphicFrameMkLst>
            <pc:docMk/>
            <pc:sldMk cId="610381739" sldId="1386"/>
            <ac:graphicFrameMk id="65" creationId="{CA21AAEF-A5B2-45DD-DE63-2BA3C2767E2A}"/>
          </ac:graphicFrameMkLst>
        </pc:graphicFrameChg>
        <pc:picChg chg="mod">
          <ac:chgData name="Rebecca Salles" userId="66a2db3d815e233f" providerId="LiveId" clId="{BC22FF66-35DB-4F82-BF1B-2D8B5E2CC5BA}" dt="2022-09-30T20:34:00.728" v="675"/>
          <ac:picMkLst>
            <pc:docMk/>
            <pc:sldMk cId="610381739" sldId="1386"/>
            <ac:picMk id="6" creationId="{97E25FE9-1AEF-C550-1A4E-7440E2AE6613}"/>
          </ac:picMkLst>
        </pc:picChg>
        <pc:picChg chg="add del">
          <ac:chgData name="Rebecca Salles" userId="66a2db3d815e233f" providerId="LiveId" clId="{BC22FF66-35DB-4F82-BF1B-2D8B5E2CC5BA}" dt="2022-09-30T20:43:38.664" v="850" actId="22"/>
          <ac:picMkLst>
            <pc:docMk/>
            <pc:sldMk cId="610381739" sldId="1386"/>
            <ac:picMk id="64" creationId="{E21D4A07-0D34-0010-593F-88090C6924C5}"/>
          </ac:picMkLst>
        </pc:picChg>
        <pc:cxnChg chg="mod">
          <ac:chgData name="Rebecca Salles" userId="66a2db3d815e233f" providerId="LiveId" clId="{BC22FF66-35DB-4F82-BF1B-2D8B5E2CC5BA}" dt="2022-09-30T20:34:00.728" v="675"/>
          <ac:cxnSpMkLst>
            <pc:docMk/>
            <pc:sldMk cId="610381739" sldId="1386"/>
            <ac:cxnSpMk id="4" creationId="{1D05F7E7-3B52-5A44-5C82-F56F7AA7903C}"/>
          </ac:cxnSpMkLst>
        </pc:cxnChg>
        <pc:cxnChg chg="mod">
          <ac:chgData name="Rebecca Salles" userId="66a2db3d815e233f" providerId="LiveId" clId="{BC22FF66-35DB-4F82-BF1B-2D8B5E2CC5BA}" dt="2022-09-30T20:34:00.232" v="674" actId="478"/>
          <ac:cxnSpMkLst>
            <pc:docMk/>
            <pc:sldMk cId="610381739" sldId="1386"/>
            <ac:cxnSpMk id="18" creationId="{C918703B-9E5B-4DE3-8103-A0189B7947EB}"/>
          </ac:cxnSpMkLst>
        </pc:cxnChg>
        <pc:cxnChg chg="mod">
          <ac:chgData name="Rebecca Salles" userId="66a2db3d815e233f" providerId="LiveId" clId="{BC22FF66-35DB-4F82-BF1B-2D8B5E2CC5BA}" dt="2022-09-30T20:34:00.232" v="674" actId="478"/>
          <ac:cxnSpMkLst>
            <pc:docMk/>
            <pc:sldMk cId="610381739" sldId="1386"/>
            <ac:cxnSpMk id="21" creationId="{4EA1EEFE-6D12-4EDE-92CB-A9D1D32DCEB4}"/>
          </ac:cxnSpMkLst>
        </pc:cxnChg>
        <pc:cxnChg chg="mod">
          <ac:chgData name="Rebecca Salles" userId="66a2db3d815e233f" providerId="LiveId" clId="{BC22FF66-35DB-4F82-BF1B-2D8B5E2CC5BA}" dt="2022-09-30T20:34:00.232" v="674" actId="478"/>
          <ac:cxnSpMkLst>
            <pc:docMk/>
            <pc:sldMk cId="610381739" sldId="1386"/>
            <ac:cxnSpMk id="22" creationId="{D902E393-8FCF-4A4E-9260-71DF2A99B7A2}"/>
          </ac:cxnSpMkLst>
        </pc:cxnChg>
        <pc:cxnChg chg="mod">
          <ac:chgData name="Rebecca Salles" userId="66a2db3d815e233f" providerId="LiveId" clId="{BC22FF66-35DB-4F82-BF1B-2D8B5E2CC5BA}" dt="2022-09-30T20:34:00.232" v="674" actId="478"/>
          <ac:cxnSpMkLst>
            <pc:docMk/>
            <pc:sldMk cId="610381739" sldId="1386"/>
            <ac:cxnSpMk id="26" creationId="{C0C6F699-093C-4D53-B64B-27842D8FCF8B}"/>
          </ac:cxnSpMkLst>
        </pc:cxnChg>
        <pc:cxnChg chg="mod">
          <ac:chgData name="Rebecca Salles" userId="66a2db3d815e233f" providerId="LiveId" clId="{BC22FF66-35DB-4F82-BF1B-2D8B5E2CC5BA}" dt="2022-09-30T20:34:00.232" v="674" actId="478"/>
          <ac:cxnSpMkLst>
            <pc:docMk/>
            <pc:sldMk cId="610381739" sldId="1386"/>
            <ac:cxnSpMk id="38" creationId="{23CB571D-CE30-4706-8C05-98AC96352D43}"/>
          </ac:cxnSpMkLst>
        </pc:cxnChg>
        <pc:cxnChg chg="mod">
          <ac:chgData name="Rebecca Salles" userId="66a2db3d815e233f" providerId="LiveId" clId="{BC22FF66-35DB-4F82-BF1B-2D8B5E2CC5BA}" dt="2022-09-30T20:34:40.386" v="679" actId="478"/>
          <ac:cxnSpMkLst>
            <pc:docMk/>
            <pc:sldMk cId="610381739" sldId="1386"/>
            <ac:cxnSpMk id="40" creationId="{CFE96F3A-EDA4-213F-6678-72271C3BC88C}"/>
          </ac:cxnSpMkLst>
        </pc:cxnChg>
        <pc:cxnChg chg="mod">
          <ac:chgData name="Rebecca Salles" userId="66a2db3d815e233f" providerId="LiveId" clId="{BC22FF66-35DB-4F82-BF1B-2D8B5E2CC5BA}" dt="2022-09-30T20:34:40.386" v="679" actId="478"/>
          <ac:cxnSpMkLst>
            <pc:docMk/>
            <pc:sldMk cId="610381739" sldId="1386"/>
            <ac:cxnSpMk id="43" creationId="{719197D7-8C4F-68DA-04BE-036E7EB2F88E}"/>
          </ac:cxnSpMkLst>
        </pc:cxnChg>
        <pc:cxnChg chg="mod">
          <ac:chgData name="Rebecca Salles" userId="66a2db3d815e233f" providerId="LiveId" clId="{BC22FF66-35DB-4F82-BF1B-2D8B5E2CC5BA}" dt="2022-09-30T20:34:40.386" v="679" actId="478"/>
          <ac:cxnSpMkLst>
            <pc:docMk/>
            <pc:sldMk cId="610381739" sldId="1386"/>
            <ac:cxnSpMk id="44" creationId="{B4F6FB52-2A9D-7C8F-396F-7467E31EA326}"/>
          </ac:cxnSpMkLst>
        </pc:cxnChg>
        <pc:cxnChg chg="mod">
          <ac:chgData name="Rebecca Salles" userId="66a2db3d815e233f" providerId="LiveId" clId="{BC22FF66-35DB-4F82-BF1B-2D8B5E2CC5BA}" dt="2022-09-30T20:34:00.728" v="675"/>
          <ac:cxnSpMkLst>
            <pc:docMk/>
            <pc:sldMk cId="610381739" sldId="1386"/>
            <ac:cxnSpMk id="46" creationId="{EC7E08A0-CFE5-A1C9-FF88-005BF079F510}"/>
          </ac:cxnSpMkLst>
        </pc:cxnChg>
        <pc:cxnChg chg="mod">
          <ac:chgData name="Rebecca Salles" userId="66a2db3d815e233f" providerId="LiveId" clId="{BC22FF66-35DB-4F82-BF1B-2D8B5E2CC5BA}" dt="2022-09-30T20:34:40.386" v="679" actId="478"/>
          <ac:cxnSpMkLst>
            <pc:docMk/>
            <pc:sldMk cId="610381739" sldId="1386"/>
            <ac:cxnSpMk id="48" creationId="{CBCE4355-5E44-BFFE-F654-B740AE5C4BAE}"/>
          </ac:cxnSpMkLst>
        </pc:cxnChg>
        <pc:cxnChg chg="mod">
          <ac:chgData name="Rebecca Salles" userId="66a2db3d815e233f" providerId="LiveId" clId="{BC22FF66-35DB-4F82-BF1B-2D8B5E2CC5BA}" dt="2022-09-30T20:34:00.728" v="675"/>
          <ac:cxnSpMkLst>
            <pc:docMk/>
            <pc:sldMk cId="610381739" sldId="1386"/>
            <ac:cxnSpMk id="59" creationId="{7956550C-84C1-2878-496F-DBDEEC6E4118}"/>
          </ac:cxnSpMkLst>
        </pc:cxnChg>
        <pc:cxnChg chg="mod">
          <ac:chgData name="Rebecca Salles" userId="66a2db3d815e233f" providerId="LiveId" clId="{BC22FF66-35DB-4F82-BF1B-2D8B5E2CC5BA}" dt="2022-09-30T20:34:40.386" v="679" actId="478"/>
          <ac:cxnSpMkLst>
            <pc:docMk/>
            <pc:sldMk cId="610381739" sldId="1386"/>
            <ac:cxnSpMk id="60" creationId="{916E2F64-DA19-34FD-DAAB-9A2D25AE5D32}"/>
          </ac:cxnSpMkLst>
        </pc:cxnChg>
      </pc:sldChg>
      <pc:sldChg chg="addSp delSp modSp mod modNotesTx">
        <pc:chgData name="Rebecca Salles" userId="66a2db3d815e233f" providerId="LiveId" clId="{BC22FF66-35DB-4F82-BF1B-2D8B5E2CC5BA}" dt="2022-10-01T18:07:04.505" v="12228" actId="113"/>
        <pc:sldMkLst>
          <pc:docMk/>
          <pc:sldMk cId="3700230514" sldId="1400"/>
        </pc:sldMkLst>
        <pc:graphicFrameChg chg="modGraphic">
          <ac:chgData name="Rebecca Salles" userId="66a2db3d815e233f" providerId="LiveId" clId="{BC22FF66-35DB-4F82-BF1B-2D8B5E2CC5BA}" dt="2022-10-01T17:47:12.233" v="11438" actId="2062"/>
          <ac:graphicFrameMkLst>
            <pc:docMk/>
            <pc:sldMk cId="3700230514" sldId="1400"/>
            <ac:graphicFrameMk id="6" creationId="{A22879EE-2B31-EA8E-20DF-AE0804C64288}"/>
          </ac:graphicFrameMkLst>
        </pc:graphicFrameChg>
        <pc:picChg chg="add del mod">
          <ac:chgData name="Rebecca Salles" userId="66a2db3d815e233f" providerId="LiveId" clId="{BC22FF66-35DB-4F82-BF1B-2D8B5E2CC5BA}" dt="2022-10-01T17:51:45.291" v="11540"/>
          <ac:picMkLst>
            <pc:docMk/>
            <pc:sldMk cId="3700230514" sldId="1400"/>
            <ac:picMk id="2" creationId="{5863BEC8-497E-4416-601B-98921CDFDCB0}"/>
          </ac:picMkLst>
        </pc:picChg>
        <pc:picChg chg="add del mod">
          <ac:chgData name="Rebecca Salles" userId="66a2db3d815e233f" providerId="LiveId" clId="{BC22FF66-35DB-4F82-BF1B-2D8B5E2CC5BA}" dt="2022-10-01T17:52:10.592" v="11547" actId="21"/>
          <ac:picMkLst>
            <pc:docMk/>
            <pc:sldMk cId="3700230514" sldId="1400"/>
            <ac:picMk id="7" creationId="{E6D49BD3-7C09-D6AC-9556-7F58E1B7F60F}"/>
          </ac:picMkLst>
        </pc:picChg>
        <pc:picChg chg="add del mod">
          <ac:chgData name="Rebecca Salles" userId="66a2db3d815e233f" providerId="LiveId" clId="{BC22FF66-35DB-4F82-BF1B-2D8B5E2CC5BA}" dt="2022-10-01T17:52:13.133" v="11548" actId="14826"/>
          <ac:picMkLst>
            <pc:docMk/>
            <pc:sldMk cId="3700230514" sldId="1400"/>
            <ac:picMk id="32" creationId="{001F4002-BB02-5B61-2BE6-125358EB6C45}"/>
          </ac:picMkLst>
        </pc:picChg>
      </pc:sldChg>
      <pc:sldChg chg="modSp add del mod">
        <pc:chgData name="Rebecca Salles" userId="66a2db3d815e233f" providerId="LiveId" clId="{BC22FF66-35DB-4F82-BF1B-2D8B5E2CC5BA}" dt="2022-10-01T01:33:58.697" v="8372" actId="47"/>
        <pc:sldMkLst>
          <pc:docMk/>
          <pc:sldMk cId="712088923" sldId="1419"/>
        </pc:sldMkLst>
        <pc:spChg chg="mod">
          <ac:chgData name="Rebecca Salles" userId="66a2db3d815e233f" providerId="LiveId" clId="{BC22FF66-35DB-4F82-BF1B-2D8B5E2CC5BA}" dt="2022-10-01T01:33:48.396" v="8371" actId="20577"/>
          <ac:spMkLst>
            <pc:docMk/>
            <pc:sldMk cId="712088923" sldId="1419"/>
            <ac:spMk id="10" creationId="{793225F8-65C1-4E6A-B066-20F661C6A5F9}"/>
          </ac:spMkLst>
        </pc:spChg>
      </pc:sldChg>
      <pc:sldChg chg="addSp delSp modSp add mod modNotesTx">
        <pc:chgData name="Rebecca Salles" userId="66a2db3d815e233f" providerId="LiveId" clId="{BC22FF66-35DB-4F82-BF1B-2D8B5E2CC5BA}" dt="2022-10-01T00:34:02.783" v="6675"/>
        <pc:sldMkLst>
          <pc:docMk/>
          <pc:sldMk cId="3025778252" sldId="1440"/>
        </pc:sldMkLst>
        <pc:spChg chg="mod">
          <ac:chgData name="Rebecca Salles" userId="66a2db3d815e233f" providerId="LiveId" clId="{BC22FF66-35DB-4F82-BF1B-2D8B5E2CC5BA}" dt="2022-09-30T23:36:13.273" v="5182" actId="20577"/>
          <ac:spMkLst>
            <pc:docMk/>
            <pc:sldMk cId="3025778252" sldId="1440"/>
            <ac:spMk id="10" creationId="{793225F8-65C1-4E6A-B066-20F661C6A5F9}"/>
          </ac:spMkLst>
        </pc:spChg>
        <pc:spChg chg="mod">
          <ac:chgData name="Rebecca Salles" userId="66a2db3d815e233f" providerId="LiveId" clId="{BC22FF66-35DB-4F82-BF1B-2D8B5E2CC5BA}" dt="2022-09-30T23:32:56.179" v="5097"/>
          <ac:spMkLst>
            <pc:docMk/>
            <pc:sldMk cId="3025778252" sldId="1440"/>
            <ac:spMk id="11" creationId="{1721D9CB-740C-4491-840E-199127ED1033}"/>
          </ac:spMkLst>
        </pc:spChg>
        <pc:spChg chg="del">
          <ac:chgData name="Rebecca Salles" userId="66a2db3d815e233f" providerId="LiveId" clId="{BC22FF66-35DB-4F82-BF1B-2D8B5E2CC5BA}" dt="2022-09-30T23:32:55.630" v="5096" actId="478"/>
          <ac:spMkLst>
            <pc:docMk/>
            <pc:sldMk cId="3025778252" sldId="1440"/>
            <ac:spMk id="13" creationId="{862FD477-637C-4FAD-857A-B71B3317856F}"/>
          </ac:spMkLst>
        </pc:spChg>
        <pc:spChg chg="del mod">
          <ac:chgData name="Rebecca Salles" userId="66a2db3d815e233f" providerId="LiveId" clId="{BC22FF66-35DB-4F82-BF1B-2D8B5E2CC5BA}" dt="2022-09-30T23:32:50.814" v="5094" actId="478"/>
          <ac:spMkLst>
            <pc:docMk/>
            <pc:sldMk cId="3025778252" sldId="1440"/>
            <ac:spMk id="14" creationId="{19ADEB5D-7015-4B53-9DD1-012241A32540}"/>
          </ac:spMkLst>
        </pc:spChg>
        <pc:spChg chg="mod">
          <ac:chgData name="Rebecca Salles" userId="66a2db3d815e233f" providerId="LiveId" clId="{BC22FF66-35DB-4F82-BF1B-2D8B5E2CC5BA}" dt="2022-09-30T23:32:56.179" v="5097"/>
          <ac:spMkLst>
            <pc:docMk/>
            <pc:sldMk cId="3025778252" sldId="1440"/>
            <ac:spMk id="15" creationId="{4A40E7CC-9DCE-BD8B-76E9-03FD1A37266D}"/>
          </ac:spMkLst>
        </pc:spChg>
        <pc:spChg chg="mod">
          <ac:chgData name="Rebecca Salles" userId="66a2db3d815e233f" providerId="LiveId" clId="{BC22FF66-35DB-4F82-BF1B-2D8B5E2CC5BA}" dt="2022-09-30T23:32:56.179" v="5097"/>
          <ac:spMkLst>
            <pc:docMk/>
            <pc:sldMk cId="3025778252" sldId="1440"/>
            <ac:spMk id="17" creationId="{741F4017-028B-AD4B-35CC-60E168B31B4B}"/>
          </ac:spMkLst>
        </pc:spChg>
        <pc:spChg chg="mod">
          <ac:chgData name="Rebecca Salles" userId="66a2db3d815e233f" providerId="LiveId" clId="{BC22FF66-35DB-4F82-BF1B-2D8B5E2CC5BA}" dt="2022-09-30T23:32:56.179" v="5097"/>
          <ac:spMkLst>
            <pc:docMk/>
            <pc:sldMk cId="3025778252" sldId="1440"/>
            <ac:spMk id="18" creationId="{6E85301B-56ED-4D09-DF23-05073BDF5EE0}"/>
          </ac:spMkLst>
        </pc:spChg>
        <pc:spChg chg="mod">
          <ac:chgData name="Rebecca Salles" userId="66a2db3d815e233f" providerId="LiveId" clId="{BC22FF66-35DB-4F82-BF1B-2D8B5E2CC5BA}" dt="2022-09-30T23:32:56.179" v="5097"/>
          <ac:spMkLst>
            <pc:docMk/>
            <pc:sldMk cId="3025778252" sldId="1440"/>
            <ac:spMk id="21" creationId="{30794CED-6F57-BDD0-9EC8-221D0710F2E3}"/>
          </ac:spMkLst>
        </pc:spChg>
        <pc:spChg chg="mod">
          <ac:chgData name="Rebecca Salles" userId="66a2db3d815e233f" providerId="LiveId" clId="{BC22FF66-35DB-4F82-BF1B-2D8B5E2CC5BA}" dt="2022-09-30T23:32:56.179" v="5097"/>
          <ac:spMkLst>
            <pc:docMk/>
            <pc:sldMk cId="3025778252" sldId="1440"/>
            <ac:spMk id="23" creationId="{52666CDF-3228-0BE5-A752-977695DF899D}"/>
          </ac:spMkLst>
        </pc:spChg>
        <pc:spChg chg="mod">
          <ac:chgData name="Rebecca Salles" userId="66a2db3d815e233f" providerId="LiveId" clId="{BC22FF66-35DB-4F82-BF1B-2D8B5E2CC5BA}" dt="2022-09-30T23:32:56.179" v="5097"/>
          <ac:spMkLst>
            <pc:docMk/>
            <pc:sldMk cId="3025778252" sldId="1440"/>
            <ac:spMk id="25" creationId="{39C579A5-50B3-9726-6A46-B4439BDC0E15}"/>
          </ac:spMkLst>
        </pc:spChg>
        <pc:spChg chg="mod">
          <ac:chgData name="Rebecca Salles" userId="66a2db3d815e233f" providerId="LiveId" clId="{BC22FF66-35DB-4F82-BF1B-2D8B5E2CC5BA}" dt="2022-09-30T23:32:56.179" v="5097"/>
          <ac:spMkLst>
            <pc:docMk/>
            <pc:sldMk cId="3025778252" sldId="1440"/>
            <ac:spMk id="26" creationId="{D4445DD9-5263-9A2D-FC01-8E058D4F909C}"/>
          </ac:spMkLst>
        </pc:spChg>
        <pc:spChg chg="mod">
          <ac:chgData name="Rebecca Salles" userId="66a2db3d815e233f" providerId="LiveId" clId="{BC22FF66-35DB-4F82-BF1B-2D8B5E2CC5BA}" dt="2022-09-30T23:32:56.179" v="5097"/>
          <ac:spMkLst>
            <pc:docMk/>
            <pc:sldMk cId="3025778252" sldId="1440"/>
            <ac:spMk id="27" creationId="{9A960F47-E044-312C-1E50-B0A155F19444}"/>
          </ac:spMkLst>
        </pc:spChg>
        <pc:spChg chg="mod">
          <ac:chgData name="Rebecca Salles" userId="66a2db3d815e233f" providerId="LiveId" clId="{BC22FF66-35DB-4F82-BF1B-2D8B5E2CC5BA}" dt="2022-09-30T23:32:56.179" v="5097"/>
          <ac:spMkLst>
            <pc:docMk/>
            <pc:sldMk cId="3025778252" sldId="1440"/>
            <ac:spMk id="28" creationId="{5301C843-18CA-7649-3C9D-1BE87FDA101A}"/>
          </ac:spMkLst>
        </pc:spChg>
        <pc:spChg chg="mod">
          <ac:chgData name="Rebecca Salles" userId="66a2db3d815e233f" providerId="LiveId" clId="{BC22FF66-35DB-4F82-BF1B-2D8B5E2CC5BA}" dt="2022-10-01T00:09:10.708" v="5970" actId="2711"/>
          <ac:spMkLst>
            <pc:docMk/>
            <pc:sldMk cId="3025778252" sldId="1440"/>
            <ac:spMk id="29" creationId="{16516EA2-12C0-55B2-6A90-3F0C69245F93}"/>
          </ac:spMkLst>
        </pc:spChg>
        <pc:spChg chg="mod">
          <ac:chgData name="Rebecca Salles" userId="66a2db3d815e233f" providerId="LiveId" clId="{BC22FF66-35DB-4F82-BF1B-2D8B5E2CC5BA}" dt="2022-10-01T00:09:38.550" v="5972" actId="207"/>
          <ac:spMkLst>
            <pc:docMk/>
            <pc:sldMk cId="3025778252" sldId="1440"/>
            <ac:spMk id="30" creationId="{1DA4C3C5-8C91-83D1-7112-14C9E0DF7D95}"/>
          </ac:spMkLst>
        </pc:spChg>
        <pc:spChg chg="mod">
          <ac:chgData name="Rebecca Salles" userId="66a2db3d815e233f" providerId="LiveId" clId="{BC22FF66-35DB-4F82-BF1B-2D8B5E2CC5BA}" dt="2022-10-01T00:08:55.557" v="5969" actId="113"/>
          <ac:spMkLst>
            <pc:docMk/>
            <pc:sldMk cId="3025778252" sldId="1440"/>
            <ac:spMk id="31" creationId="{81D0091B-CE22-228B-2B4E-2DDC0CF30B1E}"/>
          </ac:spMkLst>
        </pc:spChg>
        <pc:spChg chg="mod">
          <ac:chgData name="Rebecca Salles" userId="66a2db3d815e233f" providerId="LiveId" clId="{BC22FF66-35DB-4F82-BF1B-2D8B5E2CC5BA}" dt="2022-10-01T00:08:50.010" v="5967" actId="113"/>
          <ac:spMkLst>
            <pc:docMk/>
            <pc:sldMk cId="3025778252" sldId="1440"/>
            <ac:spMk id="32" creationId="{66422CB0-83B4-526D-81D6-939670C124D0}"/>
          </ac:spMkLst>
        </pc:spChg>
        <pc:spChg chg="mod">
          <ac:chgData name="Rebecca Salles" userId="66a2db3d815e233f" providerId="LiveId" clId="{BC22FF66-35DB-4F82-BF1B-2D8B5E2CC5BA}" dt="2022-09-30T23:32:56.179" v="5097"/>
          <ac:spMkLst>
            <pc:docMk/>
            <pc:sldMk cId="3025778252" sldId="1440"/>
            <ac:spMk id="33" creationId="{961E8011-47C8-7263-DE84-079D5D9AAAE5}"/>
          </ac:spMkLst>
        </pc:spChg>
        <pc:spChg chg="mod">
          <ac:chgData name="Rebecca Salles" userId="66a2db3d815e233f" providerId="LiveId" clId="{BC22FF66-35DB-4F82-BF1B-2D8B5E2CC5BA}" dt="2022-09-30T23:32:56.179" v="5097"/>
          <ac:spMkLst>
            <pc:docMk/>
            <pc:sldMk cId="3025778252" sldId="1440"/>
            <ac:spMk id="34" creationId="{4528F97B-5F76-166A-008A-2D9048C7E17C}"/>
          </ac:spMkLst>
        </pc:spChg>
        <pc:spChg chg="add mod">
          <ac:chgData name="Rebecca Salles" userId="66a2db3d815e233f" providerId="LiveId" clId="{BC22FF66-35DB-4F82-BF1B-2D8B5E2CC5BA}" dt="2022-10-01T00:11:26.687" v="6063" actId="1076"/>
          <ac:spMkLst>
            <pc:docMk/>
            <pc:sldMk cId="3025778252" sldId="1440"/>
            <ac:spMk id="38" creationId="{0EE04EBE-9B97-BFBF-E54C-9C0B84D1AD0B}"/>
          </ac:spMkLst>
        </pc:spChg>
        <pc:grpChg chg="del">
          <ac:chgData name="Rebecca Salles" userId="66a2db3d815e233f" providerId="LiveId" clId="{BC22FF66-35DB-4F82-BF1B-2D8B5E2CC5BA}" dt="2022-09-30T23:32:53.073" v="5095" actId="478"/>
          <ac:grpSpMkLst>
            <pc:docMk/>
            <pc:sldMk cId="3025778252" sldId="1440"/>
            <ac:grpSpMk id="2" creationId="{50AF0D32-B4CA-4EFF-B88A-6C66C475B821}"/>
          </ac:grpSpMkLst>
        </pc:grpChg>
        <pc:grpChg chg="add mod">
          <ac:chgData name="Rebecca Salles" userId="66a2db3d815e233f" providerId="LiveId" clId="{BC22FF66-35DB-4F82-BF1B-2D8B5E2CC5BA}" dt="2022-10-01T00:12:43.060" v="6161" actId="1036"/>
          <ac:grpSpMkLst>
            <pc:docMk/>
            <pc:sldMk cId="3025778252" sldId="1440"/>
            <ac:grpSpMk id="3" creationId="{BEAC51EC-4A72-02BD-E1F5-080E2BB147F4}"/>
          </ac:grpSpMkLst>
        </pc:grpChg>
        <pc:grpChg chg="mod">
          <ac:chgData name="Rebecca Salles" userId="66a2db3d815e233f" providerId="LiveId" clId="{BC22FF66-35DB-4F82-BF1B-2D8B5E2CC5BA}" dt="2022-09-30T23:32:56.179" v="5097"/>
          <ac:grpSpMkLst>
            <pc:docMk/>
            <pc:sldMk cId="3025778252" sldId="1440"/>
            <ac:grpSpMk id="6" creationId="{ACCB9948-128B-9391-B3B1-BCC43ADE8E82}"/>
          </ac:grpSpMkLst>
        </pc:grpChg>
        <pc:picChg chg="mod">
          <ac:chgData name="Rebecca Salles" userId="66a2db3d815e233f" providerId="LiveId" clId="{BC22FF66-35DB-4F82-BF1B-2D8B5E2CC5BA}" dt="2022-09-30T23:32:56.179" v="5097"/>
          <ac:picMkLst>
            <pc:docMk/>
            <pc:sldMk cId="3025778252" sldId="1440"/>
            <ac:picMk id="8" creationId="{B9F1F2AB-87F7-8B05-83FB-2804FAEB5644}"/>
          </ac:picMkLst>
        </pc:picChg>
        <pc:cxnChg chg="mod">
          <ac:chgData name="Rebecca Salles" userId="66a2db3d815e233f" providerId="LiveId" clId="{BC22FF66-35DB-4F82-BF1B-2D8B5E2CC5BA}" dt="2022-09-30T23:32:56.179" v="5097"/>
          <ac:cxnSpMkLst>
            <pc:docMk/>
            <pc:sldMk cId="3025778252" sldId="1440"/>
            <ac:cxnSpMk id="7" creationId="{DCB3CB20-DB18-5CAE-1FBD-D7940FB3D42C}"/>
          </ac:cxnSpMkLst>
        </pc:cxnChg>
        <pc:cxnChg chg="mod">
          <ac:chgData name="Rebecca Salles" userId="66a2db3d815e233f" providerId="LiveId" clId="{BC22FF66-35DB-4F82-BF1B-2D8B5E2CC5BA}" dt="2022-09-30T23:32:56.179" v="5097"/>
          <ac:cxnSpMkLst>
            <pc:docMk/>
            <pc:sldMk cId="3025778252" sldId="1440"/>
            <ac:cxnSpMk id="16" creationId="{36FAB535-38AA-73F2-3D3F-572BD7F43DB9}"/>
          </ac:cxnSpMkLst>
        </pc:cxnChg>
        <pc:cxnChg chg="mod">
          <ac:chgData name="Rebecca Salles" userId="66a2db3d815e233f" providerId="LiveId" clId="{BC22FF66-35DB-4F82-BF1B-2D8B5E2CC5BA}" dt="2022-09-30T23:32:56.179" v="5097"/>
          <ac:cxnSpMkLst>
            <pc:docMk/>
            <pc:sldMk cId="3025778252" sldId="1440"/>
            <ac:cxnSpMk id="19" creationId="{F3188C25-5C12-6396-8BDC-D03222834DB5}"/>
          </ac:cxnSpMkLst>
        </pc:cxnChg>
        <pc:cxnChg chg="mod">
          <ac:chgData name="Rebecca Salles" userId="66a2db3d815e233f" providerId="LiveId" clId="{BC22FF66-35DB-4F82-BF1B-2D8B5E2CC5BA}" dt="2022-09-30T23:32:56.179" v="5097"/>
          <ac:cxnSpMkLst>
            <pc:docMk/>
            <pc:sldMk cId="3025778252" sldId="1440"/>
            <ac:cxnSpMk id="20" creationId="{768B7BCB-C9D0-2B9D-8E0B-144C77F5917C}"/>
          </ac:cxnSpMkLst>
        </pc:cxnChg>
        <pc:cxnChg chg="mod">
          <ac:chgData name="Rebecca Salles" userId="66a2db3d815e233f" providerId="LiveId" clId="{BC22FF66-35DB-4F82-BF1B-2D8B5E2CC5BA}" dt="2022-09-30T23:32:56.179" v="5097"/>
          <ac:cxnSpMkLst>
            <pc:docMk/>
            <pc:sldMk cId="3025778252" sldId="1440"/>
            <ac:cxnSpMk id="22" creationId="{6053ECDF-CF4C-5595-6B4E-E0405CCF0C78}"/>
          </ac:cxnSpMkLst>
        </pc:cxnChg>
        <pc:cxnChg chg="mod">
          <ac:chgData name="Rebecca Salles" userId="66a2db3d815e233f" providerId="LiveId" clId="{BC22FF66-35DB-4F82-BF1B-2D8B5E2CC5BA}" dt="2022-09-30T23:32:56.179" v="5097"/>
          <ac:cxnSpMkLst>
            <pc:docMk/>
            <pc:sldMk cId="3025778252" sldId="1440"/>
            <ac:cxnSpMk id="24" creationId="{403F4F43-0AF8-274B-52B7-3273A2014E0B}"/>
          </ac:cxnSpMkLst>
        </pc:cxnChg>
        <pc:cxnChg chg="mod">
          <ac:chgData name="Rebecca Salles" userId="66a2db3d815e233f" providerId="LiveId" clId="{BC22FF66-35DB-4F82-BF1B-2D8B5E2CC5BA}" dt="2022-09-30T23:32:56.179" v="5097"/>
          <ac:cxnSpMkLst>
            <pc:docMk/>
            <pc:sldMk cId="3025778252" sldId="1440"/>
            <ac:cxnSpMk id="36" creationId="{388CB9C1-8DF7-3F08-7E4D-A5C790B51186}"/>
          </ac:cxnSpMkLst>
        </pc:cxnChg>
        <pc:cxnChg chg="mod">
          <ac:chgData name="Rebecca Salles" userId="66a2db3d815e233f" providerId="LiveId" clId="{BC22FF66-35DB-4F82-BF1B-2D8B5E2CC5BA}" dt="2022-09-30T23:32:56.179" v="5097"/>
          <ac:cxnSpMkLst>
            <pc:docMk/>
            <pc:sldMk cId="3025778252" sldId="1440"/>
            <ac:cxnSpMk id="37" creationId="{756C9210-BE90-39DC-D84E-C58A0C5391FD}"/>
          </ac:cxnSpMkLst>
        </pc:cxnChg>
      </pc:sldChg>
      <pc:sldChg chg="add del">
        <pc:chgData name="Rebecca Salles" userId="66a2db3d815e233f" providerId="LiveId" clId="{BC22FF66-35DB-4F82-BF1B-2D8B5E2CC5BA}" dt="2022-09-30T23:39:49.315" v="5276" actId="47"/>
        <pc:sldMkLst>
          <pc:docMk/>
          <pc:sldMk cId="2174688803" sldId="1443"/>
        </pc:sldMkLst>
      </pc:sldChg>
      <pc:sldChg chg="modSp mod modNotesTx">
        <pc:chgData name="Rebecca Salles" userId="66a2db3d815e233f" providerId="LiveId" clId="{BC22FF66-35DB-4F82-BF1B-2D8B5E2CC5BA}" dt="2022-10-01T18:02:43.436" v="12142" actId="20577"/>
        <pc:sldMkLst>
          <pc:docMk/>
          <pc:sldMk cId="2631526931" sldId="1449"/>
        </pc:sldMkLst>
        <pc:graphicFrameChg chg="modGraphic">
          <ac:chgData name="Rebecca Salles" userId="66a2db3d815e233f" providerId="LiveId" clId="{BC22FF66-35DB-4F82-BF1B-2D8B5E2CC5BA}" dt="2022-10-01T17:47:00.973" v="11436" actId="2062"/>
          <ac:graphicFrameMkLst>
            <pc:docMk/>
            <pc:sldMk cId="2631526931" sldId="1449"/>
            <ac:graphicFrameMk id="6" creationId="{A22879EE-2B31-EA8E-20DF-AE0804C64288}"/>
          </ac:graphicFrameMkLst>
        </pc:graphicFrameChg>
      </pc:sldChg>
      <pc:sldChg chg="modSp mod modNotesTx">
        <pc:chgData name="Rebecca Salles" userId="66a2db3d815e233f" providerId="LiveId" clId="{BC22FF66-35DB-4F82-BF1B-2D8B5E2CC5BA}" dt="2022-10-01T18:30:56.453" v="12932" actId="20577"/>
        <pc:sldMkLst>
          <pc:docMk/>
          <pc:sldMk cId="2081753606" sldId="1450"/>
        </pc:sldMkLst>
        <pc:graphicFrameChg chg="modGraphic">
          <ac:chgData name="Rebecca Salles" userId="66a2db3d815e233f" providerId="LiveId" clId="{BC22FF66-35DB-4F82-BF1B-2D8B5E2CC5BA}" dt="2022-10-01T17:47:29.708" v="11444" actId="2062"/>
          <ac:graphicFrameMkLst>
            <pc:docMk/>
            <pc:sldMk cId="2081753606" sldId="1450"/>
            <ac:graphicFrameMk id="6" creationId="{A22879EE-2B31-EA8E-20DF-AE0804C64288}"/>
          </ac:graphicFrameMkLst>
        </pc:graphicFrameChg>
      </pc:sldChg>
      <pc:sldChg chg="modSp mod modNotesTx">
        <pc:chgData name="Rebecca Salles" userId="66a2db3d815e233f" providerId="LiveId" clId="{BC22FF66-35DB-4F82-BF1B-2D8B5E2CC5BA}" dt="2022-10-01T18:25:21.590" v="12805" actId="113"/>
        <pc:sldMkLst>
          <pc:docMk/>
          <pc:sldMk cId="2825207631" sldId="1451"/>
        </pc:sldMkLst>
        <pc:graphicFrameChg chg="modGraphic">
          <ac:chgData name="Rebecca Salles" userId="66a2db3d815e233f" providerId="LiveId" clId="{BC22FF66-35DB-4F82-BF1B-2D8B5E2CC5BA}" dt="2022-10-01T17:47:22.396" v="11442" actId="2062"/>
          <ac:graphicFrameMkLst>
            <pc:docMk/>
            <pc:sldMk cId="2825207631" sldId="1451"/>
            <ac:graphicFrameMk id="6" creationId="{A22879EE-2B31-EA8E-20DF-AE0804C64288}"/>
          </ac:graphicFrameMkLst>
        </pc:graphicFrameChg>
      </pc:sldChg>
      <pc:sldChg chg="modSp mod modNotesTx">
        <pc:chgData name="Rebecca Salles" userId="66a2db3d815e233f" providerId="LiveId" clId="{BC22FF66-35DB-4F82-BF1B-2D8B5E2CC5BA}" dt="2022-10-01T18:18:02.336" v="12544" actId="113"/>
        <pc:sldMkLst>
          <pc:docMk/>
          <pc:sldMk cId="1148499669" sldId="1452"/>
        </pc:sldMkLst>
        <pc:graphicFrameChg chg="modGraphic">
          <ac:chgData name="Rebecca Salles" userId="66a2db3d815e233f" providerId="LiveId" clId="{BC22FF66-35DB-4F82-BF1B-2D8B5E2CC5BA}" dt="2022-10-01T17:47:17.377" v="11440" actId="2062"/>
          <ac:graphicFrameMkLst>
            <pc:docMk/>
            <pc:sldMk cId="1148499669" sldId="1452"/>
            <ac:graphicFrameMk id="6" creationId="{A22879EE-2B31-EA8E-20DF-AE0804C64288}"/>
          </ac:graphicFrameMkLst>
        </pc:graphicFrameChg>
        <pc:picChg chg="mod">
          <ac:chgData name="Rebecca Salles" userId="66a2db3d815e233f" providerId="LiveId" clId="{BC22FF66-35DB-4F82-BF1B-2D8B5E2CC5BA}" dt="2022-10-01T18:15:17.829" v="12537" actId="14100"/>
          <ac:picMkLst>
            <pc:docMk/>
            <pc:sldMk cId="1148499669" sldId="1452"/>
            <ac:picMk id="27" creationId="{6DB9C13C-16A6-B64A-36E6-26A011D16441}"/>
          </ac:picMkLst>
        </pc:picChg>
      </pc:sldChg>
      <pc:sldChg chg="modSp mod modNotesTx">
        <pc:chgData name="Rebecca Salles" userId="66a2db3d815e233f" providerId="LiveId" clId="{BC22FF66-35DB-4F82-BF1B-2D8B5E2CC5BA}" dt="2022-10-01T18:38:37.300" v="13043" actId="113"/>
        <pc:sldMkLst>
          <pc:docMk/>
          <pc:sldMk cId="1993108898" sldId="1453"/>
        </pc:sldMkLst>
        <pc:graphicFrameChg chg="modGraphic">
          <ac:chgData name="Rebecca Salles" userId="66a2db3d815e233f" providerId="LiveId" clId="{BC22FF66-35DB-4F82-BF1B-2D8B5E2CC5BA}" dt="2022-10-01T17:47:34.233" v="11446" actId="2062"/>
          <ac:graphicFrameMkLst>
            <pc:docMk/>
            <pc:sldMk cId="1993108898" sldId="1453"/>
            <ac:graphicFrameMk id="6" creationId="{A22879EE-2B31-EA8E-20DF-AE0804C64288}"/>
          </ac:graphicFrameMkLst>
        </pc:graphicFrameChg>
      </pc:sldChg>
      <pc:sldChg chg="modSp add mod ord modNotesTx">
        <pc:chgData name="Rebecca Salles" userId="66a2db3d815e233f" providerId="LiveId" clId="{BC22FF66-35DB-4F82-BF1B-2D8B5E2CC5BA}" dt="2022-09-30T21:20:23.204" v="1512" actId="20577"/>
        <pc:sldMkLst>
          <pc:docMk/>
          <pc:sldMk cId="4054533473" sldId="1454"/>
        </pc:sldMkLst>
        <pc:spChg chg="mod">
          <ac:chgData name="Rebecca Salles" userId="66a2db3d815e233f" providerId="LiveId" clId="{BC22FF66-35DB-4F82-BF1B-2D8B5E2CC5BA}" dt="2022-09-30T20:28:58.488" v="656" actId="20577"/>
          <ac:spMkLst>
            <pc:docMk/>
            <pc:sldMk cId="4054533473" sldId="1454"/>
            <ac:spMk id="11" creationId="{E4919AD2-0C09-4175-85CB-E5EA485074BD}"/>
          </ac:spMkLst>
        </pc:spChg>
      </pc:sldChg>
      <pc:sldChg chg="addSp delSp modSp add del mod">
        <pc:chgData name="Rebecca Salles" userId="66a2db3d815e233f" providerId="LiveId" clId="{BC22FF66-35DB-4F82-BF1B-2D8B5E2CC5BA}" dt="2022-09-30T21:50:35.782" v="2394" actId="47"/>
        <pc:sldMkLst>
          <pc:docMk/>
          <pc:sldMk cId="4034737651" sldId="1455"/>
        </pc:sldMkLst>
        <pc:spChg chg="mod">
          <ac:chgData name="Rebecca Salles" userId="66a2db3d815e233f" providerId="LiveId" clId="{BC22FF66-35DB-4F82-BF1B-2D8B5E2CC5BA}" dt="2022-09-30T20:34:16.901" v="677"/>
          <ac:spMkLst>
            <pc:docMk/>
            <pc:sldMk cId="4034737651" sldId="1455"/>
            <ac:spMk id="8" creationId="{0F6DE87E-5585-DE0E-A498-9E3CC122D62B}"/>
          </ac:spMkLst>
        </pc:spChg>
        <pc:spChg chg="mod">
          <ac:chgData name="Rebecca Salles" userId="66a2db3d815e233f" providerId="LiveId" clId="{BC22FF66-35DB-4F82-BF1B-2D8B5E2CC5BA}" dt="2022-09-30T20:34:16.901" v="677"/>
          <ac:spMkLst>
            <pc:docMk/>
            <pc:sldMk cId="4034737651" sldId="1455"/>
            <ac:spMk id="39" creationId="{3A259130-E0A5-312A-FAD2-46AD425FED16}"/>
          </ac:spMkLst>
        </pc:spChg>
        <pc:spChg chg="mod">
          <ac:chgData name="Rebecca Salles" userId="66a2db3d815e233f" providerId="LiveId" clId="{BC22FF66-35DB-4F82-BF1B-2D8B5E2CC5BA}" dt="2022-09-30T20:34:16.901" v="677"/>
          <ac:spMkLst>
            <pc:docMk/>
            <pc:sldMk cId="4034737651" sldId="1455"/>
            <ac:spMk id="41" creationId="{D83B1193-5533-0132-A517-C6DCAC938CEF}"/>
          </ac:spMkLst>
        </pc:spChg>
        <pc:spChg chg="mod">
          <ac:chgData name="Rebecca Salles" userId="66a2db3d815e233f" providerId="LiveId" clId="{BC22FF66-35DB-4F82-BF1B-2D8B5E2CC5BA}" dt="2022-09-30T20:34:16.901" v="677"/>
          <ac:spMkLst>
            <pc:docMk/>
            <pc:sldMk cId="4034737651" sldId="1455"/>
            <ac:spMk id="42" creationId="{606F766F-12E9-0201-355A-4FCC5829FE90}"/>
          </ac:spMkLst>
        </pc:spChg>
        <pc:spChg chg="mod">
          <ac:chgData name="Rebecca Salles" userId="66a2db3d815e233f" providerId="LiveId" clId="{BC22FF66-35DB-4F82-BF1B-2D8B5E2CC5BA}" dt="2022-09-30T20:34:16.901" v="677"/>
          <ac:spMkLst>
            <pc:docMk/>
            <pc:sldMk cId="4034737651" sldId="1455"/>
            <ac:spMk id="45" creationId="{5D1C6885-E892-04FB-5490-760A4AD91342}"/>
          </ac:spMkLst>
        </pc:spChg>
        <pc:spChg chg="mod">
          <ac:chgData name="Rebecca Salles" userId="66a2db3d815e233f" providerId="LiveId" clId="{BC22FF66-35DB-4F82-BF1B-2D8B5E2CC5BA}" dt="2022-09-30T20:34:16.901" v="677"/>
          <ac:spMkLst>
            <pc:docMk/>
            <pc:sldMk cId="4034737651" sldId="1455"/>
            <ac:spMk id="47" creationId="{674B045E-AE64-6A9B-3951-95F35DA87E28}"/>
          </ac:spMkLst>
        </pc:spChg>
        <pc:spChg chg="mod">
          <ac:chgData name="Rebecca Salles" userId="66a2db3d815e233f" providerId="LiveId" clId="{BC22FF66-35DB-4F82-BF1B-2D8B5E2CC5BA}" dt="2022-09-30T20:34:16.901" v="677"/>
          <ac:spMkLst>
            <pc:docMk/>
            <pc:sldMk cId="4034737651" sldId="1455"/>
            <ac:spMk id="49" creationId="{E1C00069-81CD-C8E9-24CD-2339490B4760}"/>
          </ac:spMkLst>
        </pc:spChg>
        <pc:spChg chg="mod">
          <ac:chgData name="Rebecca Salles" userId="66a2db3d815e233f" providerId="LiveId" clId="{BC22FF66-35DB-4F82-BF1B-2D8B5E2CC5BA}" dt="2022-09-30T20:34:16.901" v="677"/>
          <ac:spMkLst>
            <pc:docMk/>
            <pc:sldMk cId="4034737651" sldId="1455"/>
            <ac:spMk id="50" creationId="{93D2DB96-50E7-2EC8-B6F4-F2B88F9195AC}"/>
          </ac:spMkLst>
        </pc:spChg>
        <pc:spChg chg="mod">
          <ac:chgData name="Rebecca Salles" userId="66a2db3d815e233f" providerId="LiveId" clId="{BC22FF66-35DB-4F82-BF1B-2D8B5E2CC5BA}" dt="2022-09-30T20:34:16.901" v="677"/>
          <ac:spMkLst>
            <pc:docMk/>
            <pc:sldMk cId="4034737651" sldId="1455"/>
            <ac:spMk id="51" creationId="{C1576833-E86C-FA2A-CCEB-9AA80F73D1F8}"/>
          </ac:spMkLst>
        </pc:spChg>
        <pc:spChg chg="mod">
          <ac:chgData name="Rebecca Salles" userId="66a2db3d815e233f" providerId="LiveId" clId="{BC22FF66-35DB-4F82-BF1B-2D8B5E2CC5BA}" dt="2022-09-30T20:34:16.901" v="677"/>
          <ac:spMkLst>
            <pc:docMk/>
            <pc:sldMk cId="4034737651" sldId="1455"/>
            <ac:spMk id="52" creationId="{5E35BA51-CC94-8D87-C29B-DBDFB4A9F678}"/>
          </ac:spMkLst>
        </pc:spChg>
        <pc:spChg chg="mod">
          <ac:chgData name="Rebecca Salles" userId="66a2db3d815e233f" providerId="LiveId" clId="{BC22FF66-35DB-4F82-BF1B-2D8B5E2CC5BA}" dt="2022-09-30T20:34:16.901" v="677"/>
          <ac:spMkLst>
            <pc:docMk/>
            <pc:sldMk cId="4034737651" sldId="1455"/>
            <ac:spMk id="53" creationId="{D957E6CC-4FB9-773B-F161-7A87D769430C}"/>
          </ac:spMkLst>
        </pc:spChg>
        <pc:spChg chg="mod">
          <ac:chgData name="Rebecca Salles" userId="66a2db3d815e233f" providerId="LiveId" clId="{BC22FF66-35DB-4F82-BF1B-2D8B5E2CC5BA}" dt="2022-09-30T20:34:16.901" v="677"/>
          <ac:spMkLst>
            <pc:docMk/>
            <pc:sldMk cId="4034737651" sldId="1455"/>
            <ac:spMk id="54" creationId="{E319655B-2DBF-8AE3-B822-3CBC22A6E78A}"/>
          </ac:spMkLst>
        </pc:spChg>
        <pc:spChg chg="mod">
          <ac:chgData name="Rebecca Salles" userId="66a2db3d815e233f" providerId="LiveId" clId="{BC22FF66-35DB-4F82-BF1B-2D8B5E2CC5BA}" dt="2022-09-30T20:34:16.901" v="677"/>
          <ac:spMkLst>
            <pc:docMk/>
            <pc:sldMk cId="4034737651" sldId="1455"/>
            <ac:spMk id="55" creationId="{FADB9B84-4304-753C-D5FC-8AA5A5B79BF0}"/>
          </ac:spMkLst>
        </pc:spChg>
        <pc:spChg chg="mod">
          <ac:chgData name="Rebecca Salles" userId="66a2db3d815e233f" providerId="LiveId" clId="{BC22FF66-35DB-4F82-BF1B-2D8B5E2CC5BA}" dt="2022-09-30T20:34:16.901" v="677"/>
          <ac:spMkLst>
            <pc:docMk/>
            <pc:sldMk cId="4034737651" sldId="1455"/>
            <ac:spMk id="56" creationId="{B41A045F-B6D4-B281-D502-9CFF18C857D2}"/>
          </ac:spMkLst>
        </pc:spChg>
        <pc:spChg chg="mod">
          <ac:chgData name="Rebecca Salles" userId="66a2db3d815e233f" providerId="LiveId" clId="{BC22FF66-35DB-4F82-BF1B-2D8B5E2CC5BA}" dt="2022-09-30T20:34:16.901" v="677"/>
          <ac:spMkLst>
            <pc:docMk/>
            <pc:sldMk cId="4034737651" sldId="1455"/>
            <ac:spMk id="57" creationId="{5DB842AF-6735-B673-2384-E942289585DE}"/>
          </ac:spMkLst>
        </pc:spChg>
        <pc:spChg chg="mod">
          <ac:chgData name="Rebecca Salles" userId="66a2db3d815e233f" providerId="LiveId" clId="{BC22FF66-35DB-4F82-BF1B-2D8B5E2CC5BA}" dt="2022-09-30T20:34:16.901" v="677"/>
          <ac:spMkLst>
            <pc:docMk/>
            <pc:sldMk cId="4034737651" sldId="1455"/>
            <ac:spMk id="58" creationId="{97524230-C1D8-1193-C9F0-DB0B68A6EC6A}"/>
          </ac:spMkLst>
        </pc:spChg>
        <pc:grpChg chg="add mod">
          <ac:chgData name="Rebecca Salles" userId="66a2db3d815e233f" providerId="LiveId" clId="{BC22FF66-35DB-4F82-BF1B-2D8B5E2CC5BA}" dt="2022-09-30T20:34:16.901" v="677"/>
          <ac:grpSpMkLst>
            <pc:docMk/>
            <pc:sldMk cId="4034737651" sldId="1455"/>
            <ac:grpSpMk id="2" creationId="{2A66ED79-B2F8-3F01-44A8-4C7FFEDE3D25}"/>
          </ac:grpSpMkLst>
        </pc:grpChg>
        <pc:grpChg chg="mod">
          <ac:chgData name="Rebecca Salles" userId="66a2db3d815e233f" providerId="LiveId" clId="{BC22FF66-35DB-4F82-BF1B-2D8B5E2CC5BA}" dt="2022-09-30T20:34:16.901" v="677"/>
          <ac:grpSpMkLst>
            <pc:docMk/>
            <pc:sldMk cId="4034737651" sldId="1455"/>
            <ac:grpSpMk id="3" creationId="{F5EB1FB3-FF39-D9E6-F0AC-97DC7785A76E}"/>
          </ac:grpSpMkLst>
        </pc:grpChg>
        <pc:grpChg chg="del">
          <ac:chgData name="Rebecca Salles" userId="66a2db3d815e233f" providerId="LiveId" clId="{BC22FF66-35DB-4F82-BF1B-2D8B5E2CC5BA}" dt="2022-09-30T20:34:15.713" v="676" actId="478"/>
          <ac:grpSpMkLst>
            <pc:docMk/>
            <pc:sldMk cId="4034737651" sldId="1455"/>
            <ac:grpSpMk id="11" creationId="{14C0ED69-34D6-4C6B-AAE3-BBBC424C0A39}"/>
          </ac:grpSpMkLst>
        </pc:grpChg>
        <pc:picChg chg="mod">
          <ac:chgData name="Rebecca Salles" userId="66a2db3d815e233f" providerId="LiveId" clId="{BC22FF66-35DB-4F82-BF1B-2D8B5E2CC5BA}" dt="2022-09-30T20:34:16.901" v="677"/>
          <ac:picMkLst>
            <pc:docMk/>
            <pc:sldMk cId="4034737651" sldId="1455"/>
            <ac:picMk id="6" creationId="{D1EF7493-1233-AB38-B2AC-C34772640832}"/>
          </ac:picMkLst>
        </pc:picChg>
        <pc:cxnChg chg="mod">
          <ac:chgData name="Rebecca Salles" userId="66a2db3d815e233f" providerId="LiveId" clId="{BC22FF66-35DB-4F82-BF1B-2D8B5E2CC5BA}" dt="2022-09-30T20:34:16.901" v="677"/>
          <ac:cxnSpMkLst>
            <pc:docMk/>
            <pc:sldMk cId="4034737651" sldId="1455"/>
            <ac:cxnSpMk id="4" creationId="{C5EAFBA6-2E22-5026-CA58-347A577858D8}"/>
          </ac:cxnSpMkLst>
        </pc:cxnChg>
        <pc:cxnChg chg="mod">
          <ac:chgData name="Rebecca Salles" userId="66a2db3d815e233f" providerId="LiveId" clId="{BC22FF66-35DB-4F82-BF1B-2D8B5E2CC5BA}" dt="2022-09-30T20:34:15.713" v="676" actId="478"/>
          <ac:cxnSpMkLst>
            <pc:docMk/>
            <pc:sldMk cId="4034737651" sldId="1455"/>
            <ac:cxnSpMk id="18" creationId="{C918703B-9E5B-4DE3-8103-A0189B7947EB}"/>
          </ac:cxnSpMkLst>
        </pc:cxnChg>
        <pc:cxnChg chg="mod">
          <ac:chgData name="Rebecca Salles" userId="66a2db3d815e233f" providerId="LiveId" clId="{BC22FF66-35DB-4F82-BF1B-2D8B5E2CC5BA}" dt="2022-09-30T20:34:15.713" v="676" actId="478"/>
          <ac:cxnSpMkLst>
            <pc:docMk/>
            <pc:sldMk cId="4034737651" sldId="1455"/>
            <ac:cxnSpMk id="21" creationId="{4EA1EEFE-6D12-4EDE-92CB-A9D1D32DCEB4}"/>
          </ac:cxnSpMkLst>
        </pc:cxnChg>
        <pc:cxnChg chg="mod">
          <ac:chgData name="Rebecca Salles" userId="66a2db3d815e233f" providerId="LiveId" clId="{BC22FF66-35DB-4F82-BF1B-2D8B5E2CC5BA}" dt="2022-09-30T20:34:15.713" v="676" actId="478"/>
          <ac:cxnSpMkLst>
            <pc:docMk/>
            <pc:sldMk cId="4034737651" sldId="1455"/>
            <ac:cxnSpMk id="22" creationId="{D902E393-8FCF-4A4E-9260-71DF2A99B7A2}"/>
          </ac:cxnSpMkLst>
        </pc:cxnChg>
        <pc:cxnChg chg="mod">
          <ac:chgData name="Rebecca Salles" userId="66a2db3d815e233f" providerId="LiveId" clId="{BC22FF66-35DB-4F82-BF1B-2D8B5E2CC5BA}" dt="2022-09-30T20:34:15.713" v="676" actId="478"/>
          <ac:cxnSpMkLst>
            <pc:docMk/>
            <pc:sldMk cId="4034737651" sldId="1455"/>
            <ac:cxnSpMk id="26" creationId="{C0C6F699-093C-4D53-B64B-27842D8FCF8B}"/>
          </ac:cxnSpMkLst>
        </pc:cxnChg>
        <pc:cxnChg chg="mod">
          <ac:chgData name="Rebecca Salles" userId="66a2db3d815e233f" providerId="LiveId" clId="{BC22FF66-35DB-4F82-BF1B-2D8B5E2CC5BA}" dt="2022-09-30T20:34:15.713" v="676" actId="478"/>
          <ac:cxnSpMkLst>
            <pc:docMk/>
            <pc:sldMk cId="4034737651" sldId="1455"/>
            <ac:cxnSpMk id="38" creationId="{23CB571D-CE30-4706-8C05-98AC96352D43}"/>
          </ac:cxnSpMkLst>
        </pc:cxnChg>
        <pc:cxnChg chg="mod">
          <ac:chgData name="Rebecca Salles" userId="66a2db3d815e233f" providerId="LiveId" clId="{BC22FF66-35DB-4F82-BF1B-2D8B5E2CC5BA}" dt="2022-09-30T20:34:16.901" v="677"/>
          <ac:cxnSpMkLst>
            <pc:docMk/>
            <pc:sldMk cId="4034737651" sldId="1455"/>
            <ac:cxnSpMk id="40" creationId="{8FB95020-B723-AA1D-66BA-6D07DA2C24DB}"/>
          </ac:cxnSpMkLst>
        </pc:cxnChg>
        <pc:cxnChg chg="mod">
          <ac:chgData name="Rebecca Salles" userId="66a2db3d815e233f" providerId="LiveId" clId="{BC22FF66-35DB-4F82-BF1B-2D8B5E2CC5BA}" dt="2022-09-30T20:34:16.901" v="677"/>
          <ac:cxnSpMkLst>
            <pc:docMk/>
            <pc:sldMk cId="4034737651" sldId="1455"/>
            <ac:cxnSpMk id="43" creationId="{E518D054-4029-48FF-F32B-55779723AA23}"/>
          </ac:cxnSpMkLst>
        </pc:cxnChg>
        <pc:cxnChg chg="mod">
          <ac:chgData name="Rebecca Salles" userId="66a2db3d815e233f" providerId="LiveId" clId="{BC22FF66-35DB-4F82-BF1B-2D8B5E2CC5BA}" dt="2022-09-30T20:34:16.901" v="677"/>
          <ac:cxnSpMkLst>
            <pc:docMk/>
            <pc:sldMk cId="4034737651" sldId="1455"/>
            <ac:cxnSpMk id="44" creationId="{B0954266-FA2E-F6C0-639E-15016B42CF88}"/>
          </ac:cxnSpMkLst>
        </pc:cxnChg>
        <pc:cxnChg chg="mod">
          <ac:chgData name="Rebecca Salles" userId="66a2db3d815e233f" providerId="LiveId" clId="{BC22FF66-35DB-4F82-BF1B-2D8B5E2CC5BA}" dt="2022-09-30T20:34:16.901" v="677"/>
          <ac:cxnSpMkLst>
            <pc:docMk/>
            <pc:sldMk cId="4034737651" sldId="1455"/>
            <ac:cxnSpMk id="46" creationId="{ED4460E7-AEB1-29CB-AD3A-25C91FF3DBC8}"/>
          </ac:cxnSpMkLst>
        </pc:cxnChg>
        <pc:cxnChg chg="mod">
          <ac:chgData name="Rebecca Salles" userId="66a2db3d815e233f" providerId="LiveId" clId="{BC22FF66-35DB-4F82-BF1B-2D8B5E2CC5BA}" dt="2022-09-30T20:34:16.901" v="677"/>
          <ac:cxnSpMkLst>
            <pc:docMk/>
            <pc:sldMk cId="4034737651" sldId="1455"/>
            <ac:cxnSpMk id="48" creationId="{49ADCFA9-F312-E82E-CFD1-4C9D2568EF2C}"/>
          </ac:cxnSpMkLst>
        </pc:cxnChg>
        <pc:cxnChg chg="mod">
          <ac:chgData name="Rebecca Salles" userId="66a2db3d815e233f" providerId="LiveId" clId="{BC22FF66-35DB-4F82-BF1B-2D8B5E2CC5BA}" dt="2022-09-30T20:34:16.901" v="677"/>
          <ac:cxnSpMkLst>
            <pc:docMk/>
            <pc:sldMk cId="4034737651" sldId="1455"/>
            <ac:cxnSpMk id="59" creationId="{A76CC22F-5A5A-30C7-4F9F-5C524D7F16FE}"/>
          </ac:cxnSpMkLst>
        </pc:cxnChg>
        <pc:cxnChg chg="mod">
          <ac:chgData name="Rebecca Salles" userId="66a2db3d815e233f" providerId="LiveId" clId="{BC22FF66-35DB-4F82-BF1B-2D8B5E2CC5BA}" dt="2022-09-30T20:34:16.901" v="677"/>
          <ac:cxnSpMkLst>
            <pc:docMk/>
            <pc:sldMk cId="4034737651" sldId="1455"/>
            <ac:cxnSpMk id="60" creationId="{7610FF58-1799-A12F-FA18-49D9C57CB7C0}"/>
          </ac:cxnSpMkLst>
        </pc:cxnChg>
      </pc:sldChg>
      <pc:sldChg chg="addSp delSp modSp add mod ord modNotesTx">
        <pc:chgData name="Rebecca Salles" userId="66a2db3d815e233f" providerId="LiveId" clId="{BC22FF66-35DB-4F82-BF1B-2D8B5E2CC5BA}" dt="2022-09-30T21:15:53.608" v="1345" actId="20577"/>
        <pc:sldMkLst>
          <pc:docMk/>
          <pc:sldMk cId="3542594014" sldId="1456"/>
        </pc:sldMkLst>
        <pc:spChg chg="del">
          <ac:chgData name="Rebecca Salles" userId="66a2db3d815e233f" providerId="LiveId" clId="{BC22FF66-35DB-4F82-BF1B-2D8B5E2CC5BA}" dt="2022-09-30T20:51:05.901" v="936" actId="478"/>
          <ac:spMkLst>
            <pc:docMk/>
            <pc:sldMk cId="3542594014" sldId="1456"/>
            <ac:spMk id="6" creationId="{CF8F75A4-56AE-FF17-5D77-39225F140A3F}"/>
          </ac:spMkLst>
        </pc:spChg>
        <pc:spChg chg="add mod">
          <ac:chgData name="Rebecca Salles" userId="66a2db3d815e233f" providerId="LiveId" clId="{BC22FF66-35DB-4F82-BF1B-2D8B5E2CC5BA}" dt="2022-09-30T21:04:18.734" v="1178" actId="121"/>
          <ac:spMkLst>
            <pc:docMk/>
            <pc:sldMk cId="3542594014" sldId="1456"/>
            <ac:spMk id="7" creationId="{54B438DF-60E1-AF02-8ED7-87F4A5A975A3}"/>
          </ac:spMkLst>
        </pc:spChg>
        <pc:spChg chg="mod">
          <ac:chgData name="Rebecca Salles" userId="66a2db3d815e233f" providerId="LiveId" clId="{BC22FF66-35DB-4F82-BF1B-2D8B5E2CC5BA}" dt="2022-09-30T20:48:50.931" v="859" actId="1076"/>
          <ac:spMkLst>
            <pc:docMk/>
            <pc:sldMk cId="3542594014" sldId="1456"/>
            <ac:spMk id="9" creationId="{AB3E7968-B622-4C30-AECF-6F770A5BB698}"/>
          </ac:spMkLst>
        </pc:spChg>
        <pc:spChg chg="del">
          <ac:chgData name="Rebecca Salles" userId="66a2db3d815e233f" providerId="LiveId" clId="{BC22FF66-35DB-4F82-BF1B-2D8B5E2CC5BA}" dt="2022-09-30T20:51:03.014" v="935" actId="478"/>
          <ac:spMkLst>
            <pc:docMk/>
            <pc:sldMk cId="3542594014" sldId="1456"/>
            <ac:spMk id="10" creationId="{A9405B8F-6C30-4631-ADF9-CDA35A20760D}"/>
          </ac:spMkLst>
        </pc:spChg>
        <pc:spChg chg="mod">
          <ac:chgData name="Rebecca Salles" userId="66a2db3d815e233f" providerId="LiveId" clId="{BC22FF66-35DB-4F82-BF1B-2D8B5E2CC5BA}" dt="2022-09-30T20:48:53.517" v="867" actId="20577"/>
          <ac:spMkLst>
            <pc:docMk/>
            <pc:sldMk cId="3542594014" sldId="1456"/>
            <ac:spMk id="11" creationId="{E4919AD2-0C09-4175-85CB-E5EA485074BD}"/>
          </ac:spMkLst>
        </pc:spChg>
        <pc:spChg chg="add mod">
          <ac:chgData name="Rebecca Salles" userId="66a2db3d815e233f" providerId="LiveId" clId="{BC22FF66-35DB-4F82-BF1B-2D8B5E2CC5BA}" dt="2022-09-30T20:52:00.582" v="945"/>
          <ac:spMkLst>
            <pc:docMk/>
            <pc:sldMk cId="3542594014" sldId="1456"/>
            <ac:spMk id="12" creationId="{20EC2D1E-9A00-366E-0E54-11F71C048DB1}"/>
          </ac:spMkLst>
        </pc:spChg>
        <pc:spChg chg="add del mod">
          <ac:chgData name="Rebecca Salles" userId="66a2db3d815e233f" providerId="LiveId" clId="{BC22FF66-35DB-4F82-BF1B-2D8B5E2CC5BA}" dt="2022-09-30T20:53:22.703" v="952"/>
          <ac:spMkLst>
            <pc:docMk/>
            <pc:sldMk cId="3542594014" sldId="1456"/>
            <ac:spMk id="14" creationId="{51EE332C-77A5-95E3-71EA-2F385CD2AC77}"/>
          </ac:spMkLst>
        </pc:spChg>
        <pc:spChg chg="add del mod">
          <ac:chgData name="Rebecca Salles" userId="66a2db3d815e233f" providerId="LiveId" clId="{BC22FF66-35DB-4F82-BF1B-2D8B5E2CC5BA}" dt="2022-09-30T20:53:22.703" v="952"/>
          <ac:spMkLst>
            <pc:docMk/>
            <pc:sldMk cId="3542594014" sldId="1456"/>
            <ac:spMk id="15" creationId="{21D4E5B1-58B1-E57D-8A68-0E4264317351}"/>
          </ac:spMkLst>
        </pc:spChg>
        <pc:spChg chg="add del mod">
          <ac:chgData name="Rebecca Salles" userId="66a2db3d815e233f" providerId="LiveId" clId="{BC22FF66-35DB-4F82-BF1B-2D8B5E2CC5BA}" dt="2022-09-30T20:53:22.703" v="952"/>
          <ac:spMkLst>
            <pc:docMk/>
            <pc:sldMk cId="3542594014" sldId="1456"/>
            <ac:spMk id="16" creationId="{0E35510D-8269-7875-187C-A01E9E3EEE79}"/>
          </ac:spMkLst>
        </pc:spChg>
        <pc:spChg chg="add del mod">
          <ac:chgData name="Rebecca Salles" userId="66a2db3d815e233f" providerId="LiveId" clId="{BC22FF66-35DB-4F82-BF1B-2D8B5E2CC5BA}" dt="2022-09-30T20:53:22.703" v="952"/>
          <ac:spMkLst>
            <pc:docMk/>
            <pc:sldMk cId="3542594014" sldId="1456"/>
            <ac:spMk id="18" creationId="{A97C3364-360C-6831-A897-ECFF5F58B7F6}"/>
          </ac:spMkLst>
        </pc:spChg>
        <pc:spChg chg="mod">
          <ac:chgData name="Rebecca Salles" userId="66a2db3d815e233f" providerId="LiveId" clId="{BC22FF66-35DB-4F82-BF1B-2D8B5E2CC5BA}" dt="2022-09-30T21:11:23.980" v="1289" actId="20577"/>
          <ac:spMkLst>
            <pc:docMk/>
            <pc:sldMk cId="3542594014" sldId="1456"/>
            <ac:spMk id="20" creationId="{222D937D-825C-4BFE-ABED-1BE455FDF72A}"/>
          </ac:spMkLst>
        </pc:spChg>
        <pc:spChg chg="add mod topLvl">
          <ac:chgData name="Rebecca Salles" userId="66a2db3d815e233f" providerId="LiveId" clId="{BC22FF66-35DB-4F82-BF1B-2D8B5E2CC5BA}" dt="2022-09-30T20:56:36.421" v="985" actId="164"/>
          <ac:spMkLst>
            <pc:docMk/>
            <pc:sldMk cId="3542594014" sldId="1456"/>
            <ac:spMk id="21" creationId="{00CA61A4-F80B-5F8E-BBFE-4ABF796F8FC1}"/>
          </ac:spMkLst>
        </pc:spChg>
        <pc:spChg chg="add mod topLvl">
          <ac:chgData name="Rebecca Salles" userId="66a2db3d815e233f" providerId="LiveId" clId="{BC22FF66-35DB-4F82-BF1B-2D8B5E2CC5BA}" dt="2022-09-30T20:56:15.820" v="983" actId="164"/>
          <ac:spMkLst>
            <pc:docMk/>
            <pc:sldMk cId="3542594014" sldId="1456"/>
            <ac:spMk id="22" creationId="{131BE4F0-5580-B5F6-D8B0-12E1114126E6}"/>
          </ac:spMkLst>
        </pc:spChg>
        <pc:spChg chg="add del mod">
          <ac:chgData name="Rebecca Salles" userId="66a2db3d815e233f" providerId="LiveId" clId="{BC22FF66-35DB-4F82-BF1B-2D8B5E2CC5BA}" dt="2022-09-30T20:54:26.382" v="963" actId="478"/>
          <ac:spMkLst>
            <pc:docMk/>
            <pc:sldMk cId="3542594014" sldId="1456"/>
            <ac:spMk id="23" creationId="{600015D4-CAA2-D543-7637-1139B4F62361}"/>
          </ac:spMkLst>
        </pc:spChg>
        <pc:spChg chg="add mod topLvl">
          <ac:chgData name="Rebecca Salles" userId="66a2db3d815e233f" providerId="LiveId" clId="{BC22FF66-35DB-4F82-BF1B-2D8B5E2CC5BA}" dt="2022-09-30T20:56:36.421" v="985" actId="164"/>
          <ac:spMkLst>
            <pc:docMk/>
            <pc:sldMk cId="3542594014" sldId="1456"/>
            <ac:spMk id="24" creationId="{DE713779-2598-4E65-AC68-EF5959778A6D}"/>
          </ac:spMkLst>
        </pc:spChg>
        <pc:spChg chg="add mod">
          <ac:chgData name="Rebecca Salles" userId="66a2db3d815e233f" providerId="LiveId" clId="{BC22FF66-35DB-4F82-BF1B-2D8B5E2CC5BA}" dt="2022-09-30T21:03:37.422" v="1169" actId="207"/>
          <ac:spMkLst>
            <pc:docMk/>
            <pc:sldMk cId="3542594014" sldId="1456"/>
            <ac:spMk id="31" creationId="{C7D549C0-7395-C510-FFF2-1B0BDCA62584}"/>
          </ac:spMkLst>
        </pc:spChg>
        <pc:grpChg chg="del">
          <ac:chgData name="Rebecca Salles" userId="66a2db3d815e233f" providerId="LiveId" clId="{BC22FF66-35DB-4F82-BF1B-2D8B5E2CC5BA}" dt="2022-09-30T20:50:59.015" v="934" actId="478"/>
          <ac:grpSpMkLst>
            <pc:docMk/>
            <pc:sldMk cId="3542594014" sldId="1456"/>
            <ac:grpSpMk id="4" creationId="{23FD8C33-E363-413F-618A-24DE174EEE0E}"/>
          </ac:grpSpMkLst>
        </pc:grpChg>
        <pc:grpChg chg="add del mod topLvl">
          <ac:chgData name="Rebecca Salles" userId="66a2db3d815e233f" providerId="LiveId" clId="{BC22FF66-35DB-4F82-BF1B-2D8B5E2CC5BA}" dt="2022-09-30T20:56:10.304" v="982" actId="165"/>
          <ac:grpSpMkLst>
            <pc:docMk/>
            <pc:sldMk cId="3542594014" sldId="1456"/>
            <ac:grpSpMk id="25" creationId="{46D6CF95-D907-496E-2F6B-95AC444CCBC3}"/>
          </ac:grpSpMkLst>
        </pc:grpChg>
        <pc:grpChg chg="add del mod">
          <ac:chgData name="Rebecca Salles" userId="66a2db3d815e233f" providerId="LiveId" clId="{BC22FF66-35DB-4F82-BF1B-2D8B5E2CC5BA}" dt="2022-09-30T20:55:59.827" v="979" actId="165"/>
          <ac:grpSpMkLst>
            <pc:docMk/>
            <pc:sldMk cId="3542594014" sldId="1456"/>
            <ac:grpSpMk id="27" creationId="{D7EDD3C3-3E11-3E8D-6B28-91171BFD87F7}"/>
          </ac:grpSpMkLst>
        </pc:grpChg>
        <pc:grpChg chg="add mod">
          <ac:chgData name="Rebecca Salles" userId="66a2db3d815e233f" providerId="LiveId" clId="{BC22FF66-35DB-4F82-BF1B-2D8B5E2CC5BA}" dt="2022-09-30T20:56:39.396" v="986" actId="164"/>
          <ac:grpSpMkLst>
            <pc:docMk/>
            <pc:sldMk cId="3542594014" sldId="1456"/>
            <ac:grpSpMk id="28" creationId="{792E3A29-54B3-60FF-27F5-CA3B9263361F}"/>
          </ac:grpSpMkLst>
        </pc:grpChg>
        <pc:grpChg chg="add mod">
          <ac:chgData name="Rebecca Salles" userId="66a2db3d815e233f" providerId="LiveId" clId="{BC22FF66-35DB-4F82-BF1B-2D8B5E2CC5BA}" dt="2022-09-30T20:56:39.396" v="986" actId="164"/>
          <ac:grpSpMkLst>
            <pc:docMk/>
            <pc:sldMk cId="3542594014" sldId="1456"/>
            <ac:grpSpMk id="29" creationId="{D68DB07A-E226-5CC1-323F-930472B9295D}"/>
          </ac:grpSpMkLst>
        </pc:grpChg>
        <pc:grpChg chg="add mod">
          <ac:chgData name="Rebecca Salles" userId="66a2db3d815e233f" providerId="LiveId" clId="{BC22FF66-35DB-4F82-BF1B-2D8B5E2CC5BA}" dt="2022-09-30T21:04:05.540" v="1176" actId="1035"/>
          <ac:grpSpMkLst>
            <pc:docMk/>
            <pc:sldMk cId="3542594014" sldId="1456"/>
            <ac:grpSpMk id="30" creationId="{4DA441C5-D3B8-A2AD-B192-E4B5DCA92515}"/>
          </ac:grpSpMkLst>
        </pc:grpChg>
        <pc:picChg chg="del">
          <ac:chgData name="Rebecca Salles" userId="66a2db3d815e233f" providerId="LiveId" clId="{BC22FF66-35DB-4F82-BF1B-2D8B5E2CC5BA}" dt="2022-09-30T20:48:59.127" v="868" actId="478"/>
          <ac:picMkLst>
            <pc:docMk/>
            <pc:sldMk cId="3542594014" sldId="1456"/>
            <ac:picMk id="2" creationId="{4660A800-8DB7-2DBE-5537-B8FE95B95473}"/>
          </ac:picMkLst>
        </pc:picChg>
        <pc:picChg chg="add del mod">
          <ac:chgData name="Rebecca Salles" userId="66a2db3d815e233f" providerId="LiveId" clId="{BC22FF66-35DB-4F82-BF1B-2D8B5E2CC5BA}" dt="2022-09-30T20:53:22.703" v="952"/>
          <ac:picMkLst>
            <pc:docMk/>
            <pc:sldMk cId="3542594014" sldId="1456"/>
            <ac:picMk id="13" creationId="{607C07BA-2353-B630-499A-6EBC3F5B17BC}"/>
          </ac:picMkLst>
        </pc:picChg>
        <pc:picChg chg="add mod topLvl modCrop">
          <ac:chgData name="Rebecca Salles" userId="66a2db3d815e233f" providerId="LiveId" clId="{BC22FF66-35DB-4F82-BF1B-2D8B5E2CC5BA}" dt="2022-09-30T20:56:36.421" v="985" actId="164"/>
          <ac:picMkLst>
            <pc:docMk/>
            <pc:sldMk cId="3542594014" sldId="1456"/>
            <ac:picMk id="19" creationId="{333EADA1-C499-1BD1-1F13-3286E0D6DCD3}"/>
          </ac:picMkLst>
        </pc:picChg>
        <pc:picChg chg="add mod ord topLvl modCrop">
          <ac:chgData name="Rebecca Salles" userId="66a2db3d815e233f" providerId="LiveId" clId="{BC22FF66-35DB-4F82-BF1B-2D8B5E2CC5BA}" dt="2022-09-30T20:56:15.820" v="983" actId="164"/>
          <ac:picMkLst>
            <pc:docMk/>
            <pc:sldMk cId="3542594014" sldId="1456"/>
            <ac:picMk id="26" creationId="{CAE7D793-F650-B46D-AD81-05C94CBED92A}"/>
          </ac:picMkLst>
        </pc:picChg>
      </pc:sldChg>
      <pc:sldChg chg="addSp delSp modSp add mod modNotesTx">
        <pc:chgData name="Rebecca Salles" userId="66a2db3d815e233f" providerId="LiveId" clId="{BC22FF66-35DB-4F82-BF1B-2D8B5E2CC5BA}" dt="2022-09-30T22:42:09.948" v="3900" actId="1076"/>
        <pc:sldMkLst>
          <pc:docMk/>
          <pc:sldMk cId="2985594151" sldId="1457"/>
        </pc:sldMkLst>
        <pc:spChg chg="del">
          <ac:chgData name="Rebecca Salles" userId="66a2db3d815e233f" providerId="LiveId" clId="{BC22FF66-35DB-4F82-BF1B-2D8B5E2CC5BA}" dt="2022-09-30T22:42:00.569" v="3899" actId="478"/>
          <ac:spMkLst>
            <pc:docMk/>
            <pc:sldMk cId="2985594151" sldId="1457"/>
            <ac:spMk id="7" creationId="{85B41EF4-8FCE-4766-BB6E-2DE90C0F399A}"/>
          </ac:spMkLst>
        </pc:spChg>
        <pc:spChg chg="mod">
          <ac:chgData name="Rebecca Salles" userId="66a2db3d815e233f" providerId="LiveId" clId="{BC22FF66-35DB-4F82-BF1B-2D8B5E2CC5BA}" dt="2022-09-30T21:49:47.104" v="2393"/>
          <ac:spMkLst>
            <pc:docMk/>
            <pc:sldMk cId="2985594151" sldId="1457"/>
            <ac:spMk id="8" creationId="{689D6832-676D-4721-B819-B454C8A1D1F7}"/>
          </ac:spMkLst>
        </pc:spChg>
        <pc:spChg chg="mod">
          <ac:chgData name="Rebecca Salles" userId="66a2db3d815e233f" providerId="LiveId" clId="{BC22FF66-35DB-4F82-BF1B-2D8B5E2CC5BA}" dt="2022-09-30T21:49:47.104" v="2393"/>
          <ac:spMkLst>
            <pc:docMk/>
            <pc:sldMk cId="2985594151" sldId="1457"/>
            <ac:spMk id="11" creationId="{61D05D1F-3F2C-EF59-F8DE-130F94D23E66}"/>
          </ac:spMkLst>
        </pc:spChg>
        <pc:spChg chg="mod">
          <ac:chgData name="Rebecca Salles" userId="66a2db3d815e233f" providerId="LiveId" clId="{BC22FF66-35DB-4F82-BF1B-2D8B5E2CC5BA}" dt="2022-09-30T21:49:47.104" v="2393"/>
          <ac:spMkLst>
            <pc:docMk/>
            <pc:sldMk cId="2985594151" sldId="1457"/>
            <ac:spMk id="14" creationId="{526ABE80-F335-DEAC-DBAE-441193CA6543}"/>
          </ac:spMkLst>
        </pc:spChg>
        <pc:spChg chg="mod">
          <ac:chgData name="Rebecca Salles" userId="66a2db3d815e233f" providerId="LiveId" clId="{BC22FF66-35DB-4F82-BF1B-2D8B5E2CC5BA}" dt="2022-09-30T22:01:13.504" v="2520" actId="1038"/>
          <ac:spMkLst>
            <pc:docMk/>
            <pc:sldMk cId="2985594151" sldId="1457"/>
            <ac:spMk id="15" creationId="{54CF2A73-FAA5-3CB8-941B-5670E69EFCD4}"/>
          </ac:spMkLst>
        </pc:spChg>
        <pc:spChg chg="mod">
          <ac:chgData name="Rebecca Salles" userId="66a2db3d815e233f" providerId="LiveId" clId="{BC22FF66-35DB-4F82-BF1B-2D8B5E2CC5BA}" dt="2022-09-30T21:49:47.104" v="2393"/>
          <ac:spMkLst>
            <pc:docMk/>
            <pc:sldMk cId="2985594151" sldId="1457"/>
            <ac:spMk id="18" creationId="{382D515B-52A8-B376-6270-5FA1B4457B22}"/>
          </ac:spMkLst>
        </pc:spChg>
        <pc:spChg chg="mod">
          <ac:chgData name="Rebecca Salles" userId="66a2db3d815e233f" providerId="LiveId" clId="{BC22FF66-35DB-4F82-BF1B-2D8B5E2CC5BA}" dt="2022-09-30T21:49:47.104" v="2393"/>
          <ac:spMkLst>
            <pc:docMk/>
            <pc:sldMk cId="2985594151" sldId="1457"/>
            <ac:spMk id="20" creationId="{8D3E7768-6D29-53AE-02E2-3F678FE795C5}"/>
          </ac:spMkLst>
        </pc:spChg>
        <pc:spChg chg="mod">
          <ac:chgData name="Rebecca Salles" userId="66a2db3d815e233f" providerId="LiveId" clId="{BC22FF66-35DB-4F82-BF1B-2D8B5E2CC5BA}" dt="2022-09-30T21:55:45.149" v="2443" actId="1076"/>
          <ac:spMkLst>
            <pc:docMk/>
            <pc:sldMk cId="2985594151" sldId="1457"/>
            <ac:spMk id="22" creationId="{9E6AB8EC-4535-1744-37C3-B8537049AE90}"/>
          </ac:spMkLst>
        </pc:spChg>
        <pc:spChg chg="mod">
          <ac:chgData name="Rebecca Salles" userId="66a2db3d815e233f" providerId="LiveId" clId="{BC22FF66-35DB-4F82-BF1B-2D8B5E2CC5BA}" dt="2022-09-30T21:55:45.149" v="2443" actId="1076"/>
          <ac:spMkLst>
            <pc:docMk/>
            <pc:sldMk cId="2985594151" sldId="1457"/>
            <ac:spMk id="23" creationId="{2C7FD52B-0F24-0A5E-07DF-7F126009106F}"/>
          </ac:spMkLst>
        </pc:spChg>
        <pc:spChg chg="mod">
          <ac:chgData name="Rebecca Salles" userId="66a2db3d815e233f" providerId="LiveId" clId="{BC22FF66-35DB-4F82-BF1B-2D8B5E2CC5BA}" dt="2022-09-30T21:55:45.149" v="2443" actId="1076"/>
          <ac:spMkLst>
            <pc:docMk/>
            <pc:sldMk cId="2985594151" sldId="1457"/>
            <ac:spMk id="24" creationId="{BBA86529-3D5D-D921-BD61-686E57304D52}"/>
          </ac:spMkLst>
        </pc:spChg>
        <pc:spChg chg="mod">
          <ac:chgData name="Rebecca Salles" userId="66a2db3d815e233f" providerId="LiveId" clId="{BC22FF66-35DB-4F82-BF1B-2D8B5E2CC5BA}" dt="2022-09-30T21:55:45.149" v="2443" actId="1076"/>
          <ac:spMkLst>
            <pc:docMk/>
            <pc:sldMk cId="2985594151" sldId="1457"/>
            <ac:spMk id="25" creationId="{C7C3DF03-01D7-B31F-73D9-D44480AEE534}"/>
          </ac:spMkLst>
        </pc:spChg>
        <pc:spChg chg="mod">
          <ac:chgData name="Rebecca Salles" userId="66a2db3d815e233f" providerId="LiveId" clId="{BC22FF66-35DB-4F82-BF1B-2D8B5E2CC5BA}" dt="2022-09-30T21:53:37.601" v="2423" actId="1076"/>
          <ac:spMkLst>
            <pc:docMk/>
            <pc:sldMk cId="2985594151" sldId="1457"/>
            <ac:spMk id="26" creationId="{68DC21DE-26A0-7B7F-57D8-03CB524F2918}"/>
          </ac:spMkLst>
        </pc:spChg>
        <pc:spChg chg="mod">
          <ac:chgData name="Rebecca Salles" userId="66a2db3d815e233f" providerId="LiveId" clId="{BC22FF66-35DB-4F82-BF1B-2D8B5E2CC5BA}" dt="2022-09-30T21:53:44.616" v="2426" actId="1076"/>
          <ac:spMkLst>
            <pc:docMk/>
            <pc:sldMk cId="2985594151" sldId="1457"/>
            <ac:spMk id="27" creationId="{1CDF7207-5C78-FFE6-E155-785FB498FC85}"/>
          </ac:spMkLst>
        </pc:spChg>
        <pc:spChg chg="del mod">
          <ac:chgData name="Rebecca Salles" userId="66a2db3d815e233f" providerId="LiveId" clId="{BC22FF66-35DB-4F82-BF1B-2D8B5E2CC5BA}" dt="2022-09-30T21:53:52.291" v="2427" actId="478"/>
          <ac:spMkLst>
            <pc:docMk/>
            <pc:sldMk cId="2985594151" sldId="1457"/>
            <ac:spMk id="28" creationId="{B0751EBC-CBF5-2723-E5C7-728DFFE82BA1}"/>
          </ac:spMkLst>
        </pc:spChg>
        <pc:spChg chg="del mod">
          <ac:chgData name="Rebecca Salles" userId="66a2db3d815e233f" providerId="LiveId" clId="{BC22FF66-35DB-4F82-BF1B-2D8B5E2CC5BA}" dt="2022-09-30T21:54:31.426" v="2435" actId="478"/>
          <ac:spMkLst>
            <pc:docMk/>
            <pc:sldMk cId="2985594151" sldId="1457"/>
            <ac:spMk id="29" creationId="{6CB1C79C-9A33-4EB4-4D30-E997EB1F7C4E}"/>
          </ac:spMkLst>
        </pc:spChg>
        <pc:spChg chg="mod">
          <ac:chgData name="Rebecca Salles" userId="66a2db3d815e233f" providerId="LiveId" clId="{BC22FF66-35DB-4F82-BF1B-2D8B5E2CC5BA}" dt="2022-09-30T21:57:40.828" v="2458" actId="14100"/>
          <ac:spMkLst>
            <pc:docMk/>
            <pc:sldMk cId="2985594151" sldId="1457"/>
            <ac:spMk id="30" creationId="{67DA571C-0F2E-DED9-468C-89EC2CB67A1F}"/>
          </ac:spMkLst>
        </pc:spChg>
        <pc:spChg chg="del mod">
          <ac:chgData name="Rebecca Salles" userId="66a2db3d815e233f" providerId="LiveId" clId="{BC22FF66-35DB-4F82-BF1B-2D8B5E2CC5BA}" dt="2022-09-30T21:54:25.931" v="2433" actId="478"/>
          <ac:spMkLst>
            <pc:docMk/>
            <pc:sldMk cId="2985594151" sldId="1457"/>
            <ac:spMk id="31" creationId="{E71FBC15-00EE-B1F3-26F9-E69B4626BC50}"/>
          </ac:spMkLst>
        </pc:spChg>
        <pc:spChg chg="add mod">
          <ac:chgData name="Rebecca Salles" userId="66a2db3d815e233f" providerId="LiveId" clId="{BC22FF66-35DB-4F82-BF1B-2D8B5E2CC5BA}" dt="2022-09-30T21:55:04.115" v="2440" actId="1076"/>
          <ac:spMkLst>
            <pc:docMk/>
            <pc:sldMk cId="2985594151" sldId="1457"/>
            <ac:spMk id="37" creationId="{C97320F5-41C4-A7C9-DBF5-17C3D784DF35}"/>
          </ac:spMkLst>
        </pc:spChg>
        <pc:spChg chg="add del mod">
          <ac:chgData name="Rebecca Salles" userId="66a2db3d815e233f" providerId="LiveId" clId="{BC22FF66-35DB-4F82-BF1B-2D8B5E2CC5BA}" dt="2022-09-30T22:14:33.884" v="2851" actId="478"/>
          <ac:spMkLst>
            <pc:docMk/>
            <pc:sldMk cId="2985594151" sldId="1457"/>
            <ac:spMk id="41" creationId="{0A9A5251-0F62-DC32-0163-AD22D926610D}"/>
          </ac:spMkLst>
        </pc:spChg>
        <pc:spChg chg="add mod">
          <ac:chgData name="Rebecca Salles" userId="66a2db3d815e233f" providerId="LiveId" clId="{BC22FF66-35DB-4F82-BF1B-2D8B5E2CC5BA}" dt="2022-09-30T22:00:48.227" v="2509" actId="1076"/>
          <ac:spMkLst>
            <pc:docMk/>
            <pc:sldMk cId="2985594151" sldId="1457"/>
            <ac:spMk id="42" creationId="{CB917EB2-8D8F-CA5B-D9DB-A4C5969892EA}"/>
          </ac:spMkLst>
        </pc:spChg>
        <pc:spChg chg="add mod">
          <ac:chgData name="Rebecca Salles" userId="66a2db3d815e233f" providerId="LiveId" clId="{BC22FF66-35DB-4F82-BF1B-2D8B5E2CC5BA}" dt="2022-09-30T22:01:30.919" v="2522" actId="1076"/>
          <ac:spMkLst>
            <pc:docMk/>
            <pc:sldMk cId="2985594151" sldId="1457"/>
            <ac:spMk id="43" creationId="{59DDBE4B-52EB-C08C-D132-46C3067849DA}"/>
          </ac:spMkLst>
        </pc:spChg>
        <pc:spChg chg="add mod">
          <ac:chgData name="Rebecca Salles" userId="66a2db3d815e233f" providerId="LiveId" clId="{BC22FF66-35DB-4F82-BF1B-2D8B5E2CC5BA}" dt="2022-09-30T22:30:05.162" v="3738" actId="1076"/>
          <ac:spMkLst>
            <pc:docMk/>
            <pc:sldMk cId="2985594151" sldId="1457"/>
            <ac:spMk id="45" creationId="{B7752DF5-EF3B-B9D8-99F6-23A57F10E729}"/>
          </ac:spMkLst>
        </pc:spChg>
        <pc:spChg chg="del">
          <ac:chgData name="Rebecca Salles" userId="66a2db3d815e233f" providerId="LiveId" clId="{BC22FF66-35DB-4F82-BF1B-2D8B5E2CC5BA}" dt="2022-09-30T22:27:32.334" v="3721" actId="478"/>
          <ac:spMkLst>
            <pc:docMk/>
            <pc:sldMk cId="2985594151" sldId="1457"/>
            <ac:spMk id="62" creationId="{6FE1B419-511B-B311-0301-26FE3D5EBF6B}"/>
          </ac:spMkLst>
        </pc:spChg>
        <pc:spChg chg="del">
          <ac:chgData name="Rebecca Salles" userId="66a2db3d815e233f" providerId="LiveId" clId="{BC22FF66-35DB-4F82-BF1B-2D8B5E2CC5BA}" dt="2022-09-30T21:49:46.430" v="2392" actId="478"/>
          <ac:spMkLst>
            <pc:docMk/>
            <pc:sldMk cId="2985594151" sldId="1457"/>
            <ac:spMk id="66" creationId="{B302A8B6-EDD2-D5C7-6E0A-0F2F82619A3F}"/>
          </ac:spMkLst>
        </pc:spChg>
        <pc:grpChg chg="add mod">
          <ac:chgData name="Rebecca Salles" userId="66a2db3d815e233f" providerId="LiveId" clId="{BC22FF66-35DB-4F82-BF1B-2D8B5E2CC5BA}" dt="2022-09-30T21:49:47.104" v="2393"/>
          <ac:grpSpMkLst>
            <pc:docMk/>
            <pc:sldMk cId="2985594151" sldId="1457"/>
            <ac:grpSpMk id="2" creationId="{B8B8D221-1BE6-F792-797E-C1696F02796B}"/>
          </ac:grpSpMkLst>
        </pc:grpChg>
        <pc:grpChg chg="mod">
          <ac:chgData name="Rebecca Salles" userId="66a2db3d815e233f" providerId="LiveId" clId="{BC22FF66-35DB-4F82-BF1B-2D8B5E2CC5BA}" dt="2022-09-30T21:49:47.104" v="2393"/>
          <ac:grpSpMkLst>
            <pc:docMk/>
            <pc:sldMk cId="2985594151" sldId="1457"/>
            <ac:grpSpMk id="3" creationId="{7A52BD32-078C-D733-F350-66AC8B10FAF2}"/>
          </ac:grpSpMkLst>
        </pc:grpChg>
        <pc:graphicFrameChg chg="add del mod modGraphic">
          <ac:chgData name="Rebecca Salles" userId="66a2db3d815e233f" providerId="LiveId" clId="{BC22FF66-35DB-4F82-BF1B-2D8B5E2CC5BA}" dt="2022-09-30T22:29:08.582" v="3723" actId="478"/>
          <ac:graphicFrameMkLst>
            <pc:docMk/>
            <pc:sldMk cId="2985594151" sldId="1457"/>
            <ac:graphicFrameMk id="38" creationId="{DC28D4F7-3770-AA86-39C9-C34F52E63C14}"/>
          </ac:graphicFrameMkLst>
        </pc:graphicFrameChg>
        <pc:graphicFrameChg chg="add del mod modGraphic">
          <ac:chgData name="Rebecca Salles" userId="66a2db3d815e233f" providerId="LiveId" clId="{BC22FF66-35DB-4F82-BF1B-2D8B5E2CC5BA}" dt="2022-09-30T22:37:01.825" v="3814" actId="478"/>
          <ac:graphicFrameMkLst>
            <pc:docMk/>
            <pc:sldMk cId="2985594151" sldId="1457"/>
            <ac:graphicFrameMk id="44" creationId="{F5BA6307-760B-6C56-F71F-70913BD893B9}"/>
          </ac:graphicFrameMkLst>
        </pc:graphicFrameChg>
        <pc:graphicFrameChg chg="add mod modGraphic">
          <ac:chgData name="Rebecca Salles" userId="66a2db3d815e233f" providerId="LiveId" clId="{BC22FF66-35DB-4F82-BF1B-2D8B5E2CC5BA}" dt="2022-09-30T22:42:09.948" v="3900" actId="1076"/>
          <ac:graphicFrameMkLst>
            <pc:docMk/>
            <pc:sldMk cId="2985594151" sldId="1457"/>
            <ac:graphicFrameMk id="46" creationId="{C50B830D-71CB-9BAD-6ED7-6ED806FE3A85}"/>
          </ac:graphicFrameMkLst>
        </pc:graphicFrameChg>
        <pc:graphicFrameChg chg="del">
          <ac:chgData name="Rebecca Salles" userId="66a2db3d815e233f" providerId="LiveId" clId="{BC22FF66-35DB-4F82-BF1B-2D8B5E2CC5BA}" dt="2022-09-30T21:50:55.327" v="2395" actId="478"/>
          <ac:graphicFrameMkLst>
            <pc:docMk/>
            <pc:sldMk cId="2985594151" sldId="1457"/>
            <ac:graphicFrameMk id="65" creationId="{CA21AAEF-A5B2-45DD-DE63-2BA3C2767E2A}"/>
          </ac:graphicFrameMkLst>
        </pc:graphicFrameChg>
        <pc:picChg chg="mod">
          <ac:chgData name="Rebecca Salles" userId="66a2db3d815e233f" providerId="LiveId" clId="{BC22FF66-35DB-4F82-BF1B-2D8B5E2CC5BA}" dt="2022-09-30T21:51:36.897" v="2406" actId="1076"/>
          <ac:picMkLst>
            <pc:docMk/>
            <pc:sldMk cId="2985594151" sldId="1457"/>
            <ac:picMk id="6" creationId="{2324DC4A-8FA9-8B25-9D10-60564F37979C}"/>
          </ac:picMkLst>
        </pc:picChg>
        <pc:cxnChg chg="mod">
          <ac:chgData name="Rebecca Salles" userId="66a2db3d815e233f" providerId="LiveId" clId="{BC22FF66-35DB-4F82-BF1B-2D8B5E2CC5BA}" dt="2022-09-30T21:49:47.104" v="2393"/>
          <ac:cxnSpMkLst>
            <pc:docMk/>
            <pc:sldMk cId="2985594151" sldId="1457"/>
            <ac:cxnSpMk id="4" creationId="{8C2213EC-8E54-6373-3C1E-AC74168DCEA1}"/>
          </ac:cxnSpMkLst>
        </pc:cxnChg>
        <pc:cxnChg chg="mod">
          <ac:chgData name="Rebecca Salles" userId="66a2db3d815e233f" providerId="LiveId" clId="{BC22FF66-35DB-4F82-BF1B-2D8B5E2CC5BA}" dt="2022-09-30T21:49:47.104" v="2393"/>
          <ac:cxnSpMkLst>
            <pc:docMk/>
            <pc:sldMk cId="2985594151" sldId="1457"/>
            <ac:cxnSpMk id="13" creationId="{C71B9CB2-A5F9-7154-5D26-E4F34A524345}"/>
          </ac:cxnSpMkLst>
        </pc:cxnChg>
        <pc:cxnChg chg="mod">
          <ac:chgData name="Rebecca Salles" userId="66a2db3d815e233f" providerId="LiveId" clId="{BC22FF66-35DB-4F82-BF1B-2D8B5E2CC5BA}" dt="2022-09-30T22:01:13.504" v="2520" actId="1038"/>
          <ac:cxnSpMkLst>
            <pc:docMk/>
            <pc:sldMk cId="2985594151" sldId="1457"/>
            <ac:cxnSpMk id="16" creationId="{2BE57302-C0C7-15D0-E86A-C13D2DE3CC87}"/>
          </ac:cxnSpMkLst>
        </pc:cxnChg>
        <pc:cxnChg chg="mod">
          <ac:chgData name="Rebecca Salles" userId="66a2db3d815e233f" providerId="LiveId" clId="{BC22FF66-35DB-4F82-BF1B-2D8B5E2CC5BA}" dt="2022-09-30T21:49:47.104" v="2393"/>
          <ac:cxnSpMkLst>
            <pc:docMk/>
            <pc:sldMk cId="2985594151" sldId="1457"/>
            <ac:cxnSpMk id="17" creationId="{1405304F-122F-DA02-D9D9-E177D64CA5D5}"/>
          </ac:cxnSpMkLst>
        </pc:cxnChg>
        <pc:cxnChg chg="mod">
          <ac:chgData name="Rebecca Salles" userId="66a2db3d815e233f" providerId="LiveId" clId="{BC22FF66-35DB-4F82-BF1B-2D8B5E2CC5BA}" dt="2022-09-30T21:49:47.104" v="2393"/>
          <ac:cxnSpMkLst>
            <pc:docMk/>
            <pc:sldMk cId="2985594151" sldId="1457"/>
            <ac:cxnSpMk id="19" creationId="{FAD6ED18-8181-A431-5E25-AA79A1219F2F}"/>
          </ac:cxnSpMkLst>
        </pc:cxnChg>
        <pc:cxnChg chg="mod">
          <ac:chgData name="Rebecca Salles" userId="66a2db3d815e233f" providerId="LiveId" clId="{BC22FF66-35DB-4F82-BF1B-2D8B5E2CC5BA}" dt="2022-09-30T21:49:47.104" v="2393"/>
          <ac:cxnSpMkLst>
            <pc:docMk/>
            <pc:sldMk cId="2985594151" sldId="1457"/>
            <ac:cxnSpMk id="21" creationId="{B4AC271D-69FC-3C0B-153F-7A318392790A}"/>
          </ac:cxnSpMkLst>
        </pc:cxnChg>
        <pc:cxnChg chg="mod">
          <ac:chgData name="Rebecca Salles" userId="66a2db3d815e233f" providerId="LiveId" clId="{BC22FF66-35DB-4F82-BF1B-2D8B5E2CC5BA}" dt="2022-09-30T21:57:51.364" v="2459" actId="14100"/>
          <ac:cxnSpMkLst>
            <pc:docMk/>
            <pc:sldMk cId="2985594151" sldId="1457"/>
            <ac:cxnSpMk id="32" creationId="{8064A9B6-3512-E78F-D682-6AC7CE7AC187}"/>
          </ac:cxnSpMkLst>
        </pc:cxnChg>
        <pc:cxnChg chg="del mod">
          <ac:chgData name="Rebecca Salles" userId="66a2db3d815e233f" providerId="LiveId" clId="{BC22FF66-35DB-4F82-BF1B-2D8B5E2CC5BA}" dt="2022-09-30T21:54:28.136" v="2434" actId="478"/>
          <ac:cxnSpMkLst>
            <pc:docMk/>
            <pc:sldMk cId="2985594151" sldId="1457"/>
            <ac:cxnSpMk id="33" creationId="{27C36C6A-18B1-57A0-086B-4101806B2D67}"/>
          </ac:cxnSpMkLst>
        </pc:cxnChg>
      </pc:sldChg>
      <pc:sldChg chg="addSp delSp modSp add mod modNotesTx">
        <pc:chgData name="Rebecca Salles" userId="66a2db3d815e233f" providerId="LiveId" clId="{BC22FF66-35DB-4F82-BF1B-2D8B5E2CC5BA}" dt="2022-09-30T23:24:05.819" v="4766" actId="20577"/>
        <pc:sldMkLst>
          <pc:docMk/>
          <pc:sldMk cId="2634444205" sldId="1458"/>
        </pc:sldMkLst>
        <pc:spChg chg="add del mod">
          <ac:chgData name="Rebecca Salles" userId="66a2db3d815e233f" providerId="LiveId" clId="{BC22FF66-35DB-4F82-BF1B-2D8B5E2CC5BA}" dt="2022-09-30T22:42:42.828" v="3903" actId="478"/>
          <ac:spMkLst>
            <pc:docMk/>
            <pc:sldMk cId="2634444205" sldId="1458"/>
            <ac:spMk id="7" creationId="{85B41EF4-8FCE-4766-BB6E-2DE90C0F399A}"/>
          </ac:spMkLst>
        </pc:spChg>
        <pc:spChg chg="add del mod">
          <ac:chgData name="Rebecca Salles" userId="66a2db3d815e233f" providerId="LiveId" clId="{BC22FF66-35DB-4F82-BF1B-2D8B5E2CC5BA}" dt="2022-09-30T22:48:41.392" v="3958" actId="478"/>
          <ac:spMkLst>
            <pc:docMk/>
            <pc:sldMk cId="2634444205" sldId="1458"/>
            <ac:spMk id="33" creationId="{6A4B7F50-3CCF-836E-887F-295E44E1E07C}"/>
          </ac:spMkLst>
        </pc:spChg>
        <pc:spChg chg="add mod">
          <ac:chgData name="Rebecca Salles" userId="66a2db3d815e233f" providerId="LiveId" clId="{BC22FF66-35DB-4F82-BF1B-2D8B5E2CC5BA}" dt="2022-09-30T23:13:58.759" v="4459" actId="1076"/>
          <ac:spMkLst>
            <pc:docMk/>
            <pc:sldMk cId="2634444205" sldId="1458"/>
            <ac:spMk id="36" creationId="{0A3B40AC-9C94-39E3-3CC8-DDD3BE76121B}"/>
          </ac:spMkLst>
        </pc:spChg>
        <pc:spChg chg="del">
          <ac:chgData name="Rebecca Salles" userId="66a2db3d815e233f" providerId="LiveId" clId="{BC22FF66-35DB-4F82-BF1B-2D8B5E2CC5BA}" dt="2022-09-30T22:39:51.328" v="3831" actId="478"/>
          <ac:spMkLst>
            <pc:docMk/>
            <pc:sldMk cId="2634444205" sldId="1458"/>
            <ac:spMk id="37" creationId="{C97320F5-41C4-A7C9-DBF5-17C3D784DF35}"/>
          </ac:spMkLst>
        </pc:spChg>
        <pc:spChg chg="add mod">
          <ac:chgData name="Rebecca Salles" userId="66a2db3d815e233f" providerId="LiveId" clId="{BC22FF66-35DB-4F82-BF1B-2D8B5E2CC5BA}" dt="2022-09-30T23:11:45.611" v="4451" actId="1076"/>
          <ac:spMkLst>
            <pc:docMk/>
            <pc:sldMk cId="2634444205" sldId="1458"/>
            <ac:spMk id="40" creationId="{B2C75935-3BC5-FBD1-3913-39BCE735BA4A}"/>
          </ac:spMkLst>
        </pc:spChg>
        <pc:spChg chg="del">
          <ac:chgData name="Rebecca Salles" userId="66a2db3d815e233f" providerId="LiveId" clId="{BC22FF66-35DB-4F82-BF1B-2D8B5E2CC5BA}" dt="2022-09-30T22:39:51.328" v="3831" actId="478"/>
          <ac:spMkLst>
            <pc:docMk/>
            <pc:sldMk cId="2634444205" sldId="1458"/>
            <ac:spMk id="42" creationId="{CB917EB2-8D8F-CA5B-D9DB-A4C5969892EA}"/>
          </ac:spMkLst>
        </pc:spChg>
        <pc:spChg chg="del">
          <ac:chgData name="Rebecca Salles" userId="66a2db3d815e233f" providerId="LiveId" clId="{BC22FF66-35DB-4F82-BF1B-2D8B5E2CC5BA}" dt="2022-09-30T22:39:51.328" v="3831" actId="478"/>
          <ac:spMkLst>
            <pc:docMk/>
            <pc:sldMk cId="2634444205" sldId="1458"/>
            <ac:spMk id="43" creationId="{59DDBE4B-52EB-C08C-D132-46C3067849DA}"/>
          </ac:spMkLst>
        </pc:spChg>
        <pc:spChg chg="add mod">
          <ac:chgData name="Rebecca Salles" userId="66a2db3d815e233f" providerId="LiveId" clId="{BC22FF66-35DB-4F82-BF1B-2D8B5E2CC5BA}" dt="2022-09-30T23:11:38.556" v="4449" actId="1076"/>
          <ac:spMkLst>
            <pc:docMk/>
            <pc:sldMk cId="2634444205" sldId="1458"/>
            <ac:spMk id="48" creationId="{69BE6AB2-9EE0-4425-43E5-03FE2DB269AF}"/>
          </ac:spMkLst>
        </pc:spChg>
        <pc:spChg chg="add mod">
          <ac:chgData name="Rebecca Salles" userId="66a2db3d815e233f" providerId="LiveId" clId="{BC22FF66-35DB-4F82-BF1B-2D8B5E2CC5BA}" dt="2022-09-30T23:10:09.900" v="4422" actId="20577"/>
          <ac:spMkLst>
            <pc:docMk/>
            <pc:sldMk cId="2634444205" sldId="1458"/>
            <ac:spMk id="51" creationId="{288AFB5E-4F71-BB54-1ED6-C82F1D58C645}"/>
          </ac:spMkLst>
        </pc:spChg>
        <pc:spChg chg="add del mod">
          <ac:chgData name="Rebecca Salles" userId="66a2db3d815e233f" providerId="LiveId" clId="{BC22FF66-35DB-4F82-BF1B-2D8B5E2CC5BA}" dt="2022-09-30T22:54:42.538" v="4013" actId="478"/>
          <ac:spMkLst>
            <pc:docMk/>
            <pc:sldMk cId="2634444205" sldId="1458"/>
            <ac:spMk id="53" creationId="{BD052A5C-FE5A-BDEE-4CB5-002672DE7AAC}"/>
          </ac:spMkLst>
        </pc:spChg>
        <pc:spChg chg="add del mod">
          <ac:chgData name="Rebecca Salles" userId="66a2db3d815e233f" providerId="LiveId" clId="{BC22FF66-35DB-4F82-BF1B-2D8B5E2CC5BA}" dt="2022-09-30T22:54:50.903" v="4016" actId="478"/>
          <ac:spMkLst>
            <pc:docMk/>
            <pc:sldMk cId="2634444205" sldId="1458"/>
            <ac:spMk id="55" creationId="{E88DA531-D332-A37D-B59C-DCFA93277A28}"/>
          </ac:spMkLst>
        </pc:spChg>
        <pc:spChg chg="mod">
          <ac:chgData name="Rebecca Salles" userId="66a2db3d815e233f" providerId="LiveId" clId="{BC22FF66-35DB-4F82-BF1B-2D8B5E2CC5BA}" dt="2022-09-30T22:27:22.798" v="3720" actId="20577"/>
          <ac:spMkLst>
            <pc:docMk/>
            <pc:sldMk cId="2634444205" sldId="1458"/>
            <ac:spMk id="62" creationId="{6FE1B419-511B-B311-0301-26FE3D5EBF6B}"/>
          </ac:spMkLst>
        </pc:spChg>
        <pc:grpChg chg="del">
          <ac:chgData name="Rebecca Salles" userId="66a2db3d815e233f" providerId="LiveId" clId="{BC22FF66-35DB-4F82-BF1B-2D8B5E2CC5BA}" dt="2022-09-30T22:39:46.864" v="3830" actId="478"/>
          <ac:grpSpMkLst>
            <pc:docMk/>
            <pc:sldMk cId="2634444205" sldId="1458"/>
            <ac:grpSpMk id="2" creationId="{B8B8D221-1BE6-F792-797E-C1696F02796B}"/>
          </ac:grpSpMkLst>
        </pc:grpChg>
        <pc:graphicFrameChg chg="add del mod modGraphic">
          <ac:chgData name="Rebecca Salles" userId="66a2db3d815e233f" providerId="LiveId" clId="{BC22FF66-35DB-4F82-BF1B-2D8B5E2CC5BA}" dt="2022-09-30T22:54:31.966" v="4010" actId="478"/>
          <ac:graphicFrameMkLst>
            <pc:docMk/>
            <pc:sldMk cId="2634444205" sldId="1458"/>
            <ac:graphicFrameMk id="28" creationId="{36C52EB8-41F5-7236-9261-FF424624EE97}"/>
          </ac:graphicFrameMkLst>
        </pc:graphicFrameChg>
        <pc:graphicFrameChg chg="add del mod modGraphic">
          <ac:chgData name="Rebecca Salles" userId="66a2db3d815e233f" providerId="LiveId" clId="{BC22FF66-35DB-4F82-BF1B-2D8B5E2CC5BA}" dt="2022-09-30T22:53:45.814" v="3998" actId="478"/>
          <ac:graphicFrameMkLst>
            <pc:docMk/>
            <pc:sldMk cId="2634444205" sldId="1458"/>
            <ac:graphicFrameMk id="29" creationId="{B1C2E875-7341-9AE5-B311-8BABA5AB2065}"/>
          </ac:graphicFrameMkLst>
        </pc:graphicFrameChg>
        <pc:graphicFrameChg chg="del">
          <ac:chgData name="Rebecca Salles" userId="66a2db3d815e233f" providerId="LiveId" clId="{BC22FF66-35DB-4F82-BF1B-2D8B5E2CC5BA}" dt="2022-09-30T22:39:51.328" v="3831" actId="478"/>
          <ac:graphicFrameMkLst>
            <pc:docMk/>
            <pc:sldMk cId="2634444205" sldId="1458"/>
            <ac:graphicFrameMk id="38" creationId="{DC28D4F7-3770-AA86-39C9-C34F52E63C14}"/>
          </ac:graphicFrameMkLst>
        </pc:graphicFrameChg>
        <pc:graphicFrameChg chg="add del mod">
          <ac:chgData name="Rebecca Salles" userId="66a2db3d815e233f" providerId="LiveId" clId="{BC22FF66-35DB-4F82-BF1B-2D8B5E2CC5BA}" dt="2022-09-30T22:53:59.038" v="4002" actId="478"/>
          <ac:graphicFrameMkLst>
            <pc:docMk/>
            <pc:sldMk cId="2634444205" sldId="1458"/>
            <ac:graphicFrameMk id="49" creationId="{9CFB785B-1620-384B-1607-3405F416EB2D}"/>
          </ac:graphicFrameMkLst>
        </pc:graphicFrameChg>
        <pc:picChg chg="add del mod modCrop">
          <ac:chgData name="Rebecca Salles" userId="66a2db3d815e233f" providerId="LiveId" clId="{BC22FF66-35DB-4F82-BF1B-2D8B5E2CC5BA}" dt="2022-09-30T22:47:09.199" v="3955" actId="21"/>
          <ac:picMkLst>
            <pc:docMk/>
            <pc:sldMk cId="2634444205" sldId="1458"/>
            <ac:picMk id="34" creationId="{79E7EC4C-2531-9C0F-7646-E461B7627D93}"/>
          </ac:picMkLst>
        </pc:picChg>
        <pc:picChg chg="add del">
          <ac:chgData name="Rebecca Salles" userId="66a2db3d815e233f" providerId="LiveId" clId="{BC22FF66-35DB-4F82-BF1B-2D8B5E2CC5BA}" dt="2022-09-30T22:49:17.286" v="3966" actId="21"/>
          <ac:picMkLst>
            <pc:docMk/>
            <pc:sldMk cId="2634444205" sldId="1458"/>
            <ac:picMk id="41" creationId="{E98AAC12-25E3-4E2C-C7A2-349BAC0603AB}"/>
          </ac:picMkLst>
        </pc:picChg>
        <pc:picChg chg="add del">
          <ac:chgData name="Rebecca Salles" userId="66a2db3d815e233f" providerId="LiveId" clId="{BC22FF66-35DB-4F82-BF1B-2D8B5E2CC5BA}" dt="2022-09-30T22:49:24.521" v="3969" actId="21"/>
          <ac:picMkLst>
            <pc:docMk/>
            <pc:sldMk cId="2634444205" sldId="1458"/>
            <ac:picMk id="44" creationId="{43F2E95A-9894-F854-C5A2-8AB975AE7A2A}"/>
          </ac:picMkLst>
        </pc:picChg>
        <pc:picChg chg="add del mod modCrop">
          <ac:chgData name="Rebecca Salles" userId="66a2db3d815e233f" providerId="LiveId" clId="{BC22FF66-35DB-4F82-BF1B-2D8B5E2CC5BA}" dt="2022-09-30T22:50:34.382" v="3977" actId="21"/>
          <ac:picMkLst>
            <pc:docMk/>
            <pc:sldMk cId="2634444205" sldId="1458"/>
            <ac:picMk id="45" creationId="{AD89F26F-3AA3-5827-9CDA-70C86625C31E}"/>
          </ac:picMkLst>
        </pc:picChg>
        <pc:picChg chg="add del mod">
          <ac:chgData name="Rebecca Salles" userId="66a2db3d815e233f" providerId="LiveId" clId="{BC22FF66-35DB-4F82-BF1B-2D8B5E2CC5BA}" dt="2022-09-30T22:50:45.632" v="3983" actId="21"/>
          <ac:picMkLst>
            <pc:docMk/>
            <pc:sldMk cId="2634444205" sldId="1458"/>
            <ac:picMk id="46" creationId="{5678751C-94C7-B36F-FF1D-2B0A801B1D0B}"/>
          </ac:picMkLst>
        </pc:picChg>
        <pc:cxnChg chg="mod">
          <ac:chgData name="Rebecca Salles" userId="66a2db3d815e233f" providerId="LiveId" clId="{BC22FF66-35DB-4F82-BF1B-2D8B5E2CC5BA}" dt="2022-09-30T22:39:46.864" v="3830" actId="478"/>
          <ac:cxnSpMkLst>
            <pc:docMk/>
            <pc:sldMk cId="2634444205" sldId="1458"/>
            <ac:cxnSpMk id="13" creationId="{C71B9CB2-A5F9-7154-5D26-E4F34A524345}"/>
          </ac:cxnSpMkLst>
        </pc:cxnChg>
        <pc:cxnChg chg="mod">
          <ac:chgData name="Rebecca Salles" userId="66a2db3d815e233f" providerId="LiveId" clId="{BC22FF66-35DB-4F82-BF1B-2D8B5E2CC5BA}" dt="2022-09-30T22:39:46.864" v="3830" actId="478"/>
          <ac:cxnSpMkLst>
            <pc:docMk/>
            <pc:sldMk cId="2634444205" sldId="1458"/>
            <ac:cxnSpMk id="16" creationId="{2BE57302-C0C7-15D0-E86A-C13D2DE3CC87}"/>
          </ac:cxnSpMkLst>
        </pc:cxnChg>
        <pc:cxnChg chg="mod">
          <ac:chgData name="Rebecca Salles" userId="66a2db3d815e233f" providerId="LiveId" clId="{BC22FF66-35DB-4F82-BF1B-2D8B5E2CC5BA}" dt="2022-09-30T22:39:46.864" v="3830" actId="478"/>
          <ac:cxnSpMkLst>
            <pc:docMk/>
            <pc:sldMk cId="2634444205" sldId="1458"/>
            <ac:cxnSpMk id="17" creationId="{1405304F-122F-DA02-D9D9-E177D64CA5D5}"/>
          </ac:cxnSpMkLst>
        </pc:cxnChg>
        <pc:cxnChg chg="mod">
          <ac:chgData name="Rebecca Salles" userId="66a2db3d815e233f" providerId="LiveId" clId="{BC22FF66-35DB-4F82-BF1B-2D8B5E2CC5BA}" dt="2022-09-30T22:39:46.864" v="3830" actId="478"/>
          <ac:cxnSpMkLst>
            <pc:docMk/>
            <pc:sldMk cId="2634444205" sldId="1458"/>
            <ac:cxnSpMk id="21" creationId="{B4AC271D-69FC-3C0B-153F-7A318392790A}"/>
          </ac:cxnSpMkLst>
        </pc:cxnChg>
        <pc:cxnChg chg="mod">
          <ac:chgData name="Rebecca Salles" userId="66a2db3d815e233f" providerId="LiveId" clId="{BC22FF66-35DB-4F82-BF1B-2D8B5E2CC5BA}" dt="2022-09-30T22:39:46.864" v="3830" actId="478"/>
          <ac:cxnSpMkLst>
            <pc:docMk/>
            <pc:sldMk cId="2634444205" sldId="1458"/>
            <ac:cxnSpMk id="32" creationId="{8064A9B6-3512-E78F-D682-6AC7CE7AC187}"/>
          </ac:cxnSpMkLst>
        </pc:cxnChg>
      </pc:sldChg>
      <pc:sldChg chg="addSp delSp modSp add mod modNotesTx">
        <pc:chgData name="Rebecca Salles" userId="66a2db3d815e233f" providerId="LiveId" clId="{BC22FF66-35DB-4F82-BF1B-2D8B5E2CC5BA}" dt="2022-10-01T01:14:04.860" v="7416" actId="20577"/>
        <pc:sldMkLst>
          <pc:docMk/>
          <pc:sldMk cId="514419263" sldId="1459"/>
        </pc:sldMkLst>
        <pc:spChg chg="mod">
          <ac:chgData name="Rebecca Salles" userId="66a2db3d815e233f" providerId="LiveId" clId="{BC22FF66-35DB-4F82-BF1B-2D8B5E2CC5BA}" dt="2022-10-01T00:40:12.403" v="6783"/>
          <ac:spMkLst>
            <pc:docMk/>
            <pc:sldMk cId="514419263" sldId="1459"/>
            <ac:spMk id="7" creationId="{CFB40206-0B0A-6B2D-9471-D3EAB625DA1B}"/>
          </ac:spMkLst>
        </pc:spChg>
        <pc:spChg chg="mod">
          <ac:chgData name="Rebecca Salles" userId="66a2db3d815e233f" providerId="LiveId" clId="{BC22FF66-35DB-4F82-BF1B-2D8B5E2CC5BA}" dt="2022-10-01T00:40:12.403" v="6783"/>
          <ac:spMkLst>
            <pc:docMk/>
            <pc:sldMk cId="514419263" sldId="1459"/>
            <ac:spMk id="8" creationId="{FF90E537-4F85-41D9-7452-12AA016806F9}"/>
          </ac:spMkLst>
        </pc:spChg>
        <pc:spChg chg="mod">
          <ac:chgData name="Rebecca Salles" userId="66a2db3d815e233f" providerId="LiveId" clId="{BC22FF66-35DB-4F82-BF1B-2D8B5E2CC5BA}" dt="2022-10-01T00:40:12.403" v="6783"/>
          <ac:spMkLst>
            <pc:docMk/>
            <pc:sldMk cId="514419263" sldId="1459"/>
            <ac:spMk id="11" creationId="{F7B0DD0B-E784-EB38-223A-04339C14203C}"/>
          </ac:spMkLst>
        </pc:spChg>
        <pc:spChg chg="mod">
          <ac:chgData name="Rebecca Salles" userId="66a2db3d815e233f" providerId="LiveId" clId="{BC22FF66-35DB-4F82-BF1B-2D8B5E2CC5BA}" dt="2022-10-01T00:58:36.174" v="7096" actId="1076"/>
          <ac:spMkLst>
            <pc:docMk/>
            <pc:sldMk cId="514419263" sldId="1459"/>
            <ac:spMk id="13" creationId="{862FD477-637C-4FAD-857A-B71B3317856F}"/>
          </ac:spMkLst>
        </pc:spChg>
        <pc:spChg chg="mod">
          <ac:chgData name="Rebecca Salles" userId="66a2db3d815e233f" providerId="LiveId" clId="{BC22FF66-35DB-4F82-BF1B-2D8B5E2CC5BA}" dt="2022-10-01T01:11:51.010" v="7308" actId="404"/>
          <ac:spMkLst>
            <pc:docMk/>
            <pc:sldMk cId="514419263" sldId="1459"/>
            <ac:spMk id="14" creationId="{19ADEB5D-7015-4B53-9DD1-012241A32540}"/>
          </ac:spMkLst>
        </pc:spChg>
        <pc:grpChg chg="del">
          <ac:chgData name="Rebecca Salles" userId="66a2db3d815e233f" providerId="LiveId" clId="{BC22FF66-35DB-4F82-BF1B-2D8B5E2CC5BA}" dt="2022-10-01T00:40:04.589" v="6782" actId="478"/>
          <ac:grpSpMkLst>
            <pc:docMk/>
            <pc:sldMk cId="514419263" sldId="1459"/>
            <ac:grpSpMk id="2" creationId="{50AF0D32-B4CA-4EFF-B88A-6C66C475B821}"/>
          </ac:grpSpMkLst>
        </pc:grpChg>
        <pc:grpChg chg="add mod">
          <ac:chgData name="Rebecca Salles" userId="66a2db3d815e233f" providerId="LiveId" clId="{BC22FF66-35DB-4F82-BF1B-2D8B5E2CC5BA}" dt="2022-10-01T00:40:29.291" v="6784" actId="1076"/>
          <ac:grpSpMkLst>
            <pc:docMk/>
            <pc:sldMk cId="514419263" sldId="1459"/>
            <ac:grpSpMk id="3" creationId="{EE5DB25E-16F8-6BD3-C4D1-0FD729FCCFB1}"/>
          </ac:grpSpMkLst>
        </pc:grpChg>
        <pc:picChg chg="mod">
          <ac:chgData name="Rebecca Salles" userId="66a2db3d815e233f" providerId="LiveId" clId="{BC22FF66-35DB-4F82-BF1B-2D8B5E2CC5BA}" dt="2022-10-01T00:40:12.403" v="6783"/>
          <ac:picMkLst>
            <pc:docMk/>
            <pc:sldMk cId="514419263" sldId="1459"/>
            <ac:picMk id="6" creationId="{5882ADB0-B634-BEDE-27DC-04508D0C2B1A}"/>
          </ac:picMkLst>
        </pc:picChg>
        <pc:picChg chg="mod">
          <ac:chgData name="Rebecca Salles" userId="66a2db3d815e233f" providerId="LiveId" clId="{BC22FF66-35DB-4F82-BF1B-2D8B5E2CC5BA}" dt="2022-10-01T00:40:12.403" v="6783"/>
          <ac:picMkLst>
            <pc:docMk/>
            <pc:sldMk cId="514419263" sldId="1459"/>
            <ac:picMk id="15" creationId="{CFFB8349-3E19-4E20-AAEB-24FCCB7F6E5A}"/>
          </ac:picMkLst>
        </pc:picChg>
      </pc:sldChg>
      <pc:sldChg chg="modSp add mod ord modNotesTx">
        <pc:chgData name="Rebecca Salles" userId="66a2db3d815e233f" providerId="LiveId" clId="{BC22FF66-35DB-4F82-BF1B-2D8B5E2CC5BA}" dt="2022-10-01T01:38:56.493" v="8494" actId="20577"/>
        <pc:sldMkLst>
          <pc:docMk/>
          <pc:sldMk cId="3832912485" sldId="1460"/>
        </pc:sldMkLst>
        <pc:spChg chg="mod">
          <ac:chgData name="Rebecca Salles" userId="66a2db3d815e233f" providerId="LiveId" clId="{BC22FF66-35DB-4F82-BF1B-2D8B5E2CC5BA}" dt="2022-10-01T00:59:28.262" v="7104" actId="20577"/>
          <ac:spMkLst>
            <pc:docMk/>
            <pc:sldMk cId="3832912485" sldId="1460"/>
            <ac:spMk id="11" creationId="{E4919AD2-0C09-4175-85CB-E5EA485074BD}"/>
          </ac:spMkLst>
        </pc:spChg>
      </pc:sldChg>
      <pc:sldChg chg="addSp delSp modSp add mod ord modNotesTx">
        <pc:chgData name="Rebecca Salles" userId="66a2db3d815e233f" providerId="LiveId" clId="{BC22FF66-35DB-4F82-BF1B-2D8B5E2CC5BA}" dt="2022-10-01T19:00:26.160" v="14356" actId="20577"/>
        <pc:sldMkLst>
          <pc:docMk/>
          <pc:sldMk cId="1562553069" sldId="1461"/>
        </pc:sldMkLst>
        <pc:spChg chg="add del mod">
          <ac:chgData name="Rebecca Salles" userId="66a2db3d815e233f" providerId="LiveId" clId="{BC22FF66-35DB-4F82-BF1B-2D8B5E2CC5BA}" dt="2022-10-01T16:40:32.942" v="9055" actId="478"/>
          <ac:spMkLst>
            <pc:docMk/>
            <pc:sldMk cId="1562553069" sldId="1461"/>
            <ac:spMk id="6" creationId="{2EF1ED35-C841-F452-B82B-4EAB934BE883}"/>
          </ac:spMkLst>
        </pc:spChg>
        <pc:spChg chg="del mod">
          <ac:chgData name="Rebecca Salles" userId="66a2db3d815e233f" providerId="LiveId" clId="{BC22FF66-35DB-4F82-BF1B-2D8B5E2CC5BA}" dt="2022-10-01T16:38:34.319" v="9034" actId="478"/>
          <ac:spMkLst>
            <pc:docMk/>
            <pc:sldMk cId="1562553069" sldId="1461"/>
            <ac:spMk id="7" creationId="{85B41EF4-8FCE-4766-BB6E-2DE90C0F399A}"/>
          </ac:spMkLst>
        </pc:spChg>
        <pc:spChg chg="mod">
          <ac:chgData name="Rebecca Salles" userId="66a2db3d815e233f" providerId="LiveId" clId="{BC22FF66-35DB-4F82-BF1B-2D8B5E2CC5BA}" dt="2022-10-01T01:00:16.359" v="7128" actId="20577"/>
          <ac:spMkLst>
            <pc:docMk/>
            <pc:sldMk cId="1562553069" sldId="1461"/>
            <ac:spMk id="10" creationId="{793225F8-65C1-4E6A-B066-20F661C6A5F9}"/>
          </ac:spMkLst>
        </pc:spChg>
        <pc:spChg chg="add del">
          <ac:chgData name="Rebecca Salles" userId="66a2db3d815e233f" providerId="LiveId" clId="{BC22FF66-35DB-4F82-BF1B-2D8B5E2CC5BA}" dt="2022-10-01T16:37:48.051" v="9028" actId="478"/>
          <ac:spMkLst>
            <pc:docMk/>
            <pc:sldMk cId="1562553069" sldId="1461"/>
            <ac:spMk id="11" creationId="{79E8302D-4154-B636-DE3B-30EF7BCD03FA}"/>
          </ac:spMkLst>
        </pc:spChg>
        <pc:spChg chg="del">
          <ac:chgData name="Rebecca Salles" userId="66a2db3d815e233f" providerId="LiveId" clId="{BC22FF66-35DB-4F82-BF1B-2D8B5E2CC5BA}" dt="2022-10-01T01:30:33.752" v="8262" actId="478"/>
          <ac:spMkLst>
            <pc:docMk/>
            <pc:sldMk cId="1562553069" sldId="1461"/>
            <ac:spMk id="13" creationId="{01C172A2-FA9A-4189-95D6-27ACF73C067E}"/>
          </ac:spMkLst>
        </pc:spChg>
        <pc:spChg chg="add mod">
          <ac:chgData name="Rebecca Salles" userId="66a2db3d815e233f" providerId="LiveId" clId="{BC22FF66-35DB-4F82-BF1B-2D8B5E2CC5BA}" dt="2022-10-01T16:38:15.458" v="9031"/>
          <ac:spMkLst>
            <pc:docMk/>
            <pc:sldMk cId="1562553069" sldId="1461"/>
            <ac:spMk id="18" creationId="{62B47129-751B-CED1-F092-142FACDE8EB5}"/>
          </ac:spMkLst>
        </pc:spChg>
        <pc:spChg chg="add mod">
          <ac:chgData name="Rebecca Salles" userId="66a2db3d815e233f" providerId="LiveId" clId="{BC22FF66-35DB-4F82-BF1B-2D8B5E2CC5BA}" dt="2022-10-01T16:45:06.254" v="9128" actId="6549"/>
          <ac:spMkLst>
            <pc:docMk/>
            <pc:sldMk cId="1562553069" sldId="1461"/>
            <ac:spMk id="19" creationId="{3F6D27D4-D07B-3487-3EC0-B98EF384C93B}"/>
          </ac:spMkLst>
        </pc:spChg>
        <pc:spChg chg="add mod">
          <ac:chgData name="Rebecca Salles" userId="66a2db3d815e233f" providerId="LiveId" clId="{BC22FF66-35DB-4F82-BF1B-2D8B5E2CC5BA}" dt="2022-10-01T16:38:15.458" v="9031"/>
          <ac:spMkLst>
            <pc:docMk/>
            <pc:sldMk cId="1562553069" sldId="1461"/>
            <ac:spMk id="20" creationId="{1FBDB32D-D233-A5B1-ED07-33BCEA458802}"/>
          </ac:spMkLst>
        </pc:spChg>
        <pc:spChg chg="add mod">
          <ac:chgData name="Rebecca Salles" userId="66a2db3d815e233f" providerId="LiveId" clId="{BC22FF66-35DB-4F82-BF1B-2D8B5E2CC5BA}" dt="2022-10-01T16:41:01.861" v="9061" actId="403"/>
          <ac:spMkLst>
            <pc:docMk/>
            <pc:sldMk cId="1562553069" sldId="1461"/>
            <ac:spMk id="21" creationId="{FB4D7F51-849A-CB79-C8EC-90C192BAF51D}"/>
          </ac:spMkLst>
        </pc:spChg>
        <pc:spChg chg="add mod">
          <ac:chgData name="Rebecca Salles" userId="66a2db3d815e233f" providerId="LiveId" clId="{BC22FF66-35DB-4F82-BF1B-2D8B5E2CC5BA}" dt="2022-10-01T16:38:15.458" v="9031"/>
          <ac:spMkLst>
            <pc:docMk/>
            <pc:sldMk cId="1562553069" sldId="1461"/>
            <ac:spMk id="22" creationId="{EB5F4E74-E7BF-4DFA-97A4-F4CD26C05B01}"/>
          </ac:spMkLst>
        </pc:spChg>
        <pc:spChg chg="add mod">
          <ac:chgData name="Rebecca Salles" userId="66a2db3d815e233f" providerId="LiveId" clId="{BC22FF66-35DB-4F82-BF1B-2D8B5E2CC5BA}" dt="2022-10-01T16:38:15.458" v="9031"/>
          <ac:spMkLst>
            <pc:docMk/>
            <pc:sldMk cId="1562553069" sldId="1461"/>
            <ac:spMk id="23" creationId="{98FCC8BD-5854-B1DA-F525-C956C5F358A2}"/>
          </ac:spMkLst>
        </pc:spChg>
        <pc:spChg chg="add mod">
          <ac:chgData name="Rebecca Salles" userId="66a2db3d815e233f" providerId="LiveId" clId="{BC22FF66-35DB-4F82-BF1B-2D8B5E2CC5BA}" dt="2022-10-01T16:38:15.458" v="9031"/>
          <ac:spMkLst>
            <pc:docMk/>
            <pc:sldMk cId="1562553069" sldId="1461"/>
            <ac:spMk id="24" creationId="{AB0808A2-2093-AD04-AB4D-2368BA26A236}"/>
          </ac:spMkLst>
        </pc:spChg>
        <pc:spChg chg="add mod">
          <ac:chgData name="Rebecca Salles" userId="66a2db3d815e233f" providerId="LiveId" clId="{BC22FF66-35DB-4F82-BF1B-2D8B5E2CC5BA}" dt="2022-10-01T16:40:58.847" v="9060" actId="403"/>
          <ac:spMkLst>
            <pc:docMk/>
            <pc:sldMk cId="1562553069" sldId="1461"/>
            <ac:spMk id="25" creationId="{8CF16411-E5E9-CB08-AD19-8BDCCC9B74B3}"/>
          </ac:spMkLst>
        </pc:spChg>
        <pc:spChg chg="add mod">
          <ac:chgData name="Rebecca Salles" userId="66a2db3d815e233f" providerId="LiveId" clId="{BC22FF66-35DB-4F82-BF1B-2D8B5E2CC5BA}" dt="2022-10-01T16:45:25.943" v="9131" actId="1076"/>
          <ac:spMkLst>
            <pc:docMk/>
            <pc:sldMk cId="1562553069" sldId="1461"/>
            <ac:spMk id="27" creationId="{B4B7BEDD-7D2E-CF80-463C-6871CF8566DC}"/>
          </ac:spMkLst>
        </pc:spChg>
        <pc:spChg chg="add mod">
          <ac:chgData name="Rebecca Salles" userId="66a2db3d815e233f" providerId="LiveId" clId="{BC22FF66-35DB-4F82-BF1B-2D8B5E2CC5BA}" dt="2022-10-01T16:44:08.264" v="9122" actId="1076"/>
          <ac:spMkLst>
            <pc:docMk/>
            <pc:sldMk cId="1562553069" sldId="1461"/>
            <ac:spMk id="29" creationId="{9A6AA0E3-8BDA-4886-46D6-8A1B8E09604A}"/>
          </ac:spMkLst>
        </pc:spChg>
        <pc:spChg chg="add mod">
          <ac:chgData name="Rebecca Salles" userId="66a2db3d815e233f" providerId="LiveId" clId="{BC22FF66-35DB-4F82-BF1B-2D8B5E2CC5BA}" dt="2022-10-01T19:00:26.160" v="14356" actId="20577"/>
          <ac:spMkLst>
            <pc:docMk/>
            <pc:sldMk cId="1562553069" sldId="1461"/>
            <ac:spMk id="31" creationId="{6BC8277B-3506-D238-5B16-E88C42833EDD}"/>
          </ac:spMkLst>
        </pc:spChg>
        <pc:grpChg chg="add mod">
          <ac:chgData name="Rebecca Salles" userId="66a2db3d815e233f" providerId="LiveId" clId="{BC22FF66-35DB-4F82-BF1B-2D8B5E2CC5BA}" dt="2022-10-01T16:42:37.275" v="9088" actId="1076"/>
          <ac:grpSpMkLst>
            <pc:docMk/>
            <pc:sldMk cId="1562553069" sldId="1461"/>
            <ac:grpSpMk id="8" creationId="{77867ADA-E2AC-DBB9-EAFF-E8C8B3A30176}"/>
          </ac:grpSpMkLst>
        </pc:grpChg>
        <pc:grpChg chg="add mod">
          <ac:chgData name="Rebecca Salles" userId="66a2db3d815e233f" providerId="LiveId" clId="{BC22FF66-35DB-4F82-BF1B-2D8B5E2CC5BA}" dt="2022-10-01T16:43:36.390" v="9113" actId="1038"/>
          <ac:grpSpMkLst>
            <pc:docMk/>
            <pc:sldMk cId="1562553069" sldId="1461"/>
            <ac:grpSpMk id="14" creationId="{DD50D92F-6278-A0EF-4290-3F5B9D3B7529}"/>
          </ac:grpSpMkLst>
        </pc:grpChg>
        <pc:grpChg chg="add mod">
          <ac:chgData name="Rebecca Salles" userId="66a2db3d815e233f" providerId="LiveId" clId="{BC22FF66-35DB-4F82-BF1B-2D8B5E2CC5BA}" dt="2022-10-01T16:43:36.390" v="9113" actId="1038"/>
          <ac:grpSpMkLst>
            <pc:docMk/>
            <pc:sldMk cId="1562553069" sldId="1461"/>
            <ac:grpSpMk id="15" creationId="{B1078BBE-0398-8DDB-C8BB-86BA69DB21EA}"/>
          </ac:grpSpMkLst>
        </pc:grpChg>
        <pc:grpChg chg="add mod">
          <ac:chgData name="Rebecca Salles" userId="66a2db3d815e233f" providerId="LiveId" clId="{BC22FF66-35DB-4F82-BF1B-2D8B5E2CC5BA}" dt="2022-10-01T16:43:36.390" v="9113" actId="1038"/>
          <ac:grpSpMkLst>
            <pc:docMk/>
            <pc:sldMk cId="1562553069" sldId="1461"/>
            <ac:grpSpMk id="16" creationId="{619166C3-65FB-914B-826A-9575C2B5D84B}"/>
          </ac:grpSpMkLst>
        </pc:grpChg>
        <pc:grpChg chg="add mod">
          <ac:chgData name="Rebecca Salles" userId="66a2db3d815e233f" providerId="LiveId" clId="{BC22FF66-35DB-4F82-BF1B-2D8B5E2CC5BA}" dt="2022-10-01T16:43:36.390" v="9113" actId="1038"/>
          <ac:grpSpMkLst>
            <pc:docMk/>
            <pc:sldMk cId="1562553069" sldId="1461"/>
            <ac:grpSpMk id="17" creationId="{1FDFE439-28E7-1D76-3A39-4D37E472677A}"/>
          </ac:grpSpMkLst>
        </pc:grpChg>
        <pc:grpChg chg="del">
          <ac:chgData name="Rebecca Salles" userId="66a2db3d815e233f" providerId="LiveId" clId="{BC22FF66-35DB-4F82-BF1B-2D8B5E2CC5BA}" dt="2022-10-01T01:28:38.233" v="8168" actId="478"/>
          <ac:grpSpMkLst>
            <pc:docMk/>
            <pc:sldMk cId="1562553069" sldId="1461"/>
            <ac:grpSpMk id="35" creationId="{F69A2E9D-2CD1-4FF0-B829-5EBC40C44861}"/>
          </ac:grpSpMkLst>
        </pc:grpChg>
        <pc:graphicFrameChg chg="add del modGraphic">
          <ac:chgData name="Rebecca Salles" userId="66a2db3d815e233f" providerId="LiveId" clId="{BC22FF66-35DB-4F82-BF1B-2D8B5E2CC5BA}" dt="2022-10-01T16:38:14.738" v="9030" actId="478"/>
          <ac:graphicFrameMkLst>
            <pc:docMk/>
            <pc:sldMk cId="1562553069" sldId="1461"/>
            <ac:graphicFrameMk id="13" creationId="{7C0FAE15-EA30-5862-C408-A2677A80E17A}"/>
          </ac:graphicFrameMkLst>
        </pc:graphicFrameChg>
        <pc:picChg chg="add mod">
          <ac:chgData name="Rebecca Salles" userId="66a2db3d815e233f" providerId="LiveId" clId="{BC22FF66-35DB-4F82-BF1B-2D8B5E2CC5BA}" dt="2022-10-01T16:42:37.275" v="9088" actId="1076"/>
          <ac:picMkLst>
            <pc:docMk/>
            <pc:sldMk cId="1562553069" sldId="1461"/>
            <ac:picMk id="3" creationId="{B450D755-3B73-EFF5-7BB0-D8A7BB4B6B6B}"/>
          </ac:picMkLst>
        </pc:picChg>
        <pc:picChg chg="add mod">
          <ac:chgData name="Rebecca Salles" userId="66a2db3d815e233f" providerId="LiveId" clId="{BC22FF66-35DB-4F82-BF1B-2D8B5E2CC5BA}" dt="2022-10-01T16:45:18.384" v="9130" actId="1076"/>
          <ac:picMkLst>
            <pc:docMk/>
            <pc:sldMk cId="1562553069" sldId="1461"/>
            <ac:picMk id="30" creationId="{36FE855A-953F-77DC-B6C1-963679990030}"/>
          </ac:picMkLst>
        </pc:picChg>
        <pc:picChg chg="add mod">
          <ac:chgData name="Rebecca Salles" userId="66a2db3d815e233f" providerId="LiveId" clId="{BC22FF66-35DB-4F82-BF1B-2D8B5E2CC5BA}" dt="2022-10-01T16:42:37.275" v="9088" actId="1076"/>
          <ac:picMkLst>
            <pc:docMk/>
            <pc:sldMk cId="1562553069" sldId="1461"/>
            <ac:picMk id="1026" creationId="{1A65A8FD-2364-4096-C315-BFE6C2D7D9DF}"/>
          </ac:picMkLst>
        </pc:picChg>
      </pc:sldChg>
      <pc:sldChg chg="add ord modNotesTx">
        <pc:chgData name="Rebecca Salles" userId="66a2db3d815e233f" providerId="LiveId" clId="{BC22FF66-35DB-4F82-BF1B-2D8B5E2CC5BA}" dt="2022-10-01T18:54:13.561" v="14289" actId="20577"/>
        <pc:sldMkLst>
          <pc:docMk/>
          <pc:sldMk cId="3241610391" sldId="1462"/>
        </pc:sldMkLst>
      </pc:sldChg>
    </pc:docChg>
  </pc:docChgLst>
  <pc:docChgLst>
    <pc:chgData name="Rebecca Salles" userId="66a2db3d815e233f" providerId="LiveId" clId="{BE1FBFE0-2DC8-4E2B-B6B2-B09DF1305684}"/>
    <pc:docChg chg="undo redo custSel delSld modSld">
      <pc:chgData name="Rebecca Salles" userId="66a2db3d815e233f" providerId="LiveId" clId="{BE1FBFE0-2DC8-4E2B-B6B2-B09DF1305684}" dt="2020-08-13T16:50:02.551" v="308" actId="108"/>
      <pc:docMkLst>
        <pc:docMk/>
      </pc:docMkLst>
      <pc:sldChg chg="modSp">
        <pc:chgData name="Rebecca Salles" userId="66a2db3d815e233f" providerId="LiveId" clId="{BE1FBFE0-2DC8-4E2B-B6B2-B09DF1305684}" dt="2020-08-13T16:30:34.217" v="304" actId="20577"/>
        <pc:sldMkLst>
          <pc:docMk/>
          <pc:sldMk cId="364109873" sldId="256"/>
        </pc:sldMkLst>
        <pc:spChg chg="mod">
          <ac:chgData name="Rebecca Salles" userId="66a2db3d815e233f" providerId="LiveId" clId="{BE1FBFE0-2DC8-4E2B-B6B2-B09DF1305684}" dt="2020-08-13T16:30:34.217" v="304" actId="20577"/>
          <ac:spMkLst>
            <pc:docMk/>
            <pc:sldMk cId="364109873" sldId="256"/>
            <ac:spMk id="9" creationId="{00000000-0000-0000-0000-000000000000}"/>
          </ac:spMkLst>
        </pc:spChg>
      </pc:sldChg>
      <pc:sldChg chg="addSp delSp modSp mod">
        <pc:chgData name="Rebecca Salles" userId="66a2db3d815e233f" providerId="LiveId" clId="{BE1FBFE0-2DC8-4E2B-B6B2-B09DF1305684}" dt="2020-08-13T16:17:20.228" v="301" actId="1076"/>
        <pc:sldMkLst>
          <pc:docMk/>
          <pc:sldMk cId="1483654122" sldId="1050"/>
        </pc:sldMkLst>
        <pc:spChg chg="mod">
          <ac:chgData name="Rebecca Salles" userId="66a2db3d815e233f" providerId="LiveId" clId="{BE1FBFE0-2DC8-4E2B-B6B2-B09DF1305684}" dt="2020-08-13T14:19:24.011" v="169"/>
          <ac:spMkLst>
            <pc:docMk/>
            <pc:sldMk cId="1483654122" sldId="1050"/>
            <ac:spMk id="10" creationId="{FC1AC216-642B-4A4B-809A-8A0E3F0691D7}"/>
          </ac:spMkLst>
        </pc:spChg>
        <pc:spChg chg="mod">
          <ac:chgData name="Rebecca Salles" userId="66a2db3d815e233f" providerId="LiveId" clId="{BE1FBFE0-2DC8-4E2B-B6B2-B09DF1305684}" dt="2020-08-13T16:17:16.272" v="300" actId="20577"/>
          <ac:spMkLst>
            <pc:docMk/>
            <pc:sldMk cId="1483654122" sldId="1050"/>
            <ac:spMk id="14" creationId="{435AA4BC-9530-462E-B13E-C39E1C9895E8}"/>
          </ac:spMkLst>
        </pc:spChg>
        <pc:spChg chg="mod">
          <ac:chgData name="Rebecca Salles" userId="66a2db3d815e233f" providerId="LiveId" clId="{BE1FBFE0-2DC8-4E2B-B6B2-B09DF1305684}" dt="2020-08-13T14:19:24.011" v="169"/>
          <ac:spMkLst>
            <pc:docMk/>
            <pc:sldMk cId="1483654122" sldId="1050"/>
            <ac:spMk id="15" creationId="{448E6E3A-F898-4DC5-B165-2D44A90481B2}"/>
          </ac:spMkLst>
        </pc:spChg>
        <pc:spChg chg="mod">
          <ac:chgData name="Rebecca Salles" userId="66a2db3d815e233f" providerId="LiveId" clId="{BE1FBFE0-2DC8-4E2B-B6B2-B09DF1305684}" dt="2020-08-13T14:19:24.011" v="169"/>
          <ac:spMkLst>
            <pc:docMk/>
            <pc:sldMk cId="1483654122" sldId="1050"/>
            <ac:spMk id="21" creationId="{BED171DB-B245-4464-891D-502F38E4B057}"/>
          </ac:spMkLst>
        </pc:spChg>
        <pc:spChg chg="mod">
          <ac:chgData name="Rebecca Salles" userId="66a2db3d815e233f" providerId="LiveId" clId="{BE1FBFE0-2DC8-4E2B-B6B2-B09DF1305684}" dt="2020-08-13T14:19:24.011" v="169"/>
          <ac:spMkLst>
            <pc:docMk/>
            <pc:sldMk cId="1483654122" sldId="1050"/>
            <ac:spMk id="22" creationId="{BF3D56DA-078D-4C0D-BAE0-A870D489A212}"/>
          </ac:spMkLst>
        </pc:spChg>
        <pc:spChg chg="mod">
          <ac:chgData name="Rebecca Salles" userId="66a2db3d815e233f" providerId="LiveId" clId="{BE1FBFE0-2DC8-4E2B-B6B2-B09DF1305684}" dt="2020-08-13T14:19:24.011" v="169"/>
          <ac:spMkLst>
            <pc:docMk/>
            <pc:sldMk cId="1483654122" sldId="1050"/>
            <ac:spMk id="25" creationId="{17C70048-2EBE-430A-BD3F-E320EC3DDDA9}"/>
          </ac:spMkLst>
        </pc:spChg>
        <pc:spChg chg="mod">
          <ac:chgData name="Rebecca Salles" userId="66a2db3d815e233f" providerId="LiveId" clId="{BE1FBFE0-2DC8-4E2B-B6B2-B09DF1305684}" dt="2020-08-13T14:19:24.011" v="169"/>
          <ac:spMkLst>
            <pc:docMk/>
            <pc:sldMk cId="1483654122" sldId="1050"/>
            <ac:spMk id="31" creationId="{E5064B43-289D-4B2D-A921-257B73CF673D}"/>
          </ac:spMkLst>
        </pc:spChg>
        <pc:spChg chg="mod">
          <ac:chgData name="Rebecca Salles" userId="66a2db3d815e233f" providerId="LiveId" clId="{BE1FBFE0-2DC8-4E2B-B6B2-B09DF1305684}" dt="2020-08-13T14:19:24.011" v="169"/>
          <ac:spMkLst>
            <pc:docMk/>
            <pc:sldMk cId="1483654122" sldId="1050"/>
            <ac:spMk id="32" creationId="{B1FA90C3-8FA0-42A3-8DF7-EEE7FA1EC54C}"/>
          </ac:spMkLst>
        </pc:spChg>
        <pc:spChg chg="mod">
          <ac:chgData name="Rebecca Salles" userId="66a2db3d815e233f" providerId="LiveId" clId="{BE1FBFE0-2DC8-4E2B-B6B2-B09DF1305684}" dt="2020-08-13T14:19:24.011" v="169"/>
          <ac:spMkLst>
            <pc:docMk/>
            <pc:sldMk cId="1483654122" sldId="1050"/>
            <ac:spMk id="33" creationId="{44F696E2-FDE5-4FB7-845C-3E0F3F2A9408}"/>
          </ac:spMkLst>
        </pc:spChg>
        <pc:spChg chg="mod">
          <ac:chgData name="Rebecca Salles" userId="66a2db3d815e233f" providerId="LiveId" clId="{BE1FBFE0-2DC8-4E2B-B6B2-B09DF1305684}" dt="2020-08-13T14:19:24.011" v="169"/>
          <ac:spMkLst>
            <pc:docMk/>
            <pc:sldMk cId="1483654122" sldId="1050"/>
            <ac:spMk id="34" creationId="{87CA3534-6010-4F50-9797-50504280D7A6}"/>
          </ac:spMkLst>
        </pc:spChg>
        <pc:grpChg chg="add del mod">
          <ac:chgData name="Rebecca Salles" userId="66a2db3d815e233f" providerId="LiveId" clId="{BE1FBFE0-2DC8-4E2B-B6B2-B09DF1305684}" dt="2020-08-13T14:19:33.914" v="172"/>
          <ac:grpSpMkLst>
            <pc:docMk/>
            <pc:sldMk cId="1483654122" sldId="1050"/>
            <ac:grpSpMk id="8" creationId="{17E705E2-760F-4F15-B0A8-2076471FFCF8}"/>
          </ac:grpSpMkLst>
        </pc:grpChg>
        <pc:grpChg chg="mod">
          <ac:chgData name="Rebecca Salles" userId="66a2db3d815e233f" providerId="LiveId" clId="{BE1FBFE0-2DC8-4E2B-B6B2-B09DF1305684}" dt="2020-08-13T14:19:24.011" v="169"/>
          <ac:grpSpMkLst>
            <pc:docMk/>
            <pc:sldMk cId="1483654122" sldId="1050"/>
            <ac:grpSpMk id="20" creationId="{1C048349-21DF-4161-A776-704AEF6545D8}"/>
          </ac:grpSpMkLst>
        </pc:grpChg>
        <pc:picChg chg="add mod">
          <ac:chgData name="Rebecca Salles" userId="66a2db3d815e233f" providerId="LiveId" clId="{BE1FBFE0-2DC8-4E2B-B6B2-B09DF1305684}" dt="2020-08-13T16:17:20.228" v="301" actId="1076"/>
          <ac:picMkLst>
            <pc:docMk/>
            <pc:sldMk cId="1483654122" sldId="1050"/>
            <ac:picMk id="3" creationId="{ADF6E836-298C-4511-AAC2-ACD572ABAA57}"/>
          </ac:picMkLst>
        </pc:picChg>
        <pc:cxnChg chg="mod">
          <ac:chgData name="Rebecca Salles" userId="66a2db3d815e233f" providerId="LiveId" clId="{BE1FBFE0-2DC8-4E2B-B6B2-B09DF1305684}" dt="2020-08-13T14:19:24.011" v="169"/>
          <ac:cxnSpMkLst>
            <pc:docMk/>
            <pc:sldMk cId="1483654122" sldId="1050"/>
            <ac:cxnSpMk id="11" creationId="{BAF1024C-F10D-454F-8E85-ECC9B9B04CE5}"/>
          </ac:cxnSpMkLst>
        </pc:cxnChg>
        <pc:cxnChg chg="mod">
          <ac:chgData name="Rebecca Salles" userId="66a2db3d815e233f" providerId="LiveId" clId="{BE1FBFE0-2DC8-4E2B-B6B2-B09DF1305684}" dt="2020-08-13T14:19:24.011" v="169"/>
          <ac:cxnSpMkLst>
            <pc:docMk/>
            <pc:sldMk cId="1483654122" sldId="1050"/>
            <ac:cxnSpMk id="16" creationId="{4FED73E9-7B6E-4A95-9FE2-F2A70FAFC583}"/>
          </ac:cxnSpMkLst>
        </pc:cxnChg>
        <pc:cxnChg chg="mod">
          <ac:chgData name="Rebecca Salles" userId="66a2db3d815e233f" providerId="LiveId" clId="{BE1FBFE0-2DC8-4E2B-B6B2-B09DF1305684}" dt="2020-08-13T14:19:24.011" v="169"/>
          <ac:cxnSpMkLst>
            <pc:docMk/>
            <pc:sldMk cId="1483654122" sldId="1050"/>
            <ac:cxnSpMk id="17" creationId="{68DAE90E-7F87-40C8-8AC0-30FEA41DE9A2}"/>
          </ac:cxnSpMkLst>
        </pc:cxnChg>
        <pc:cxnChg chg="mod">
          <ac:chgData name="Rebecca Salles" userId="66a2db3d815e233f" providerId="LiveId" clId="{BE1FBFE0-2DC8-4E2B-B6B2-B09DF1305684}" dt="2020-08-13T14:19:24.011" v="169"/>
          <ac:cxnSpMkLst>
            <pc:docMk/>
            <pc:sldMk cId="1483654122" sldId="1050"/>
            <ac:cxnSpMk id="18" creationId="{6BD50F5C-0E00-4D08-9F41-977FEDFEDCA2}"/>
          </ac:cxnSpMkLst>
        </pc:cxnChg>
        <pc:cxnChg chg="mod">
          <ac:chgData name="Rebecca Salles" userId="66a2db3d815e233f" providerId="LiveId" clId="{BE1FBFE0-2DC8-4E2B-B6B2-B09DF1305684}" dt="2020-08-13T14:19:24.011" v="169"/>
          <ac:cxnSpMkLst>
            <pc:docMk/>
            <pc:sldMk cId="1483654122" sldId="1050"/>
            <ac:cxnSpMk id="19" creationId="{234F01A2-AB3E-4531-99B5-19AFEFB904F4}"/>
          </ac:cxnSpMkLst>
        </pc:cxnChg>
        <pc:cxnChg chg="mod">
          <ac:chgData name="Rebecca Salles" userId="66a2db3d815e233f" providerId="LiveId" clId="{BE1FBFE0-2DC8-4E2B-B6B2-B09DF1305684}" dt="2020-08-13T14:19:24.011" v="169"/>
          <ac:cxnSpMkLst>
            <pc:docMk/>
            <pc:sldMk cId="1483654122" sldId="1050"/>
            <ac:cxnSpMk id="23" creationId="{BE41298E-E573-456B-9595-7C1C3B3DDD6B}"/>
          </ac:cxnSpMkLst>
        </pc:cxnChg>
        <pc:cxnChg chg="mod">
          <ac:chgData name="Rebecca Salles" userId="66a2db3d815e233f" providerId="LiveId" clId="{BE1FBFE0-2DC8-4E2B-B6B2-B09DF1305684}" dt="2020-08-13T14:19:24.011" v="169"/>
          <ac:cxnSpMkLst>
            <pc:docMk/>
            <pc:sldMk cId="1483654122" sldId="1050"/>
            <ac:cxnSpMk id="24" creationId="{B183578E-29D7-46C8-BABC-E314D298953E}"/>
          </ac:cxnSpMkLst>
        </pc:cxnChg>
        <pc:cxnChg chg="mod">
          <ac:chgData name="Rebecca Salles" userId="66a2db3d815e233f" providerId="LiveId" clId="{BE1FBFE0-2DC8-4E2B-B6B2-B09DF1305684}" dt="2020-08-13T14:19:24.011" v="169"/>
          <ac:cxnSpMkLst>
            <pc:docMk/>
            <pc:sldMk cId="1483654122" sldId="1050"/>
            <ac:cxnSpMk id="26" creationId="{E8387B63-B0C1-4301-9AAD-8485808B145F}"/>
          </ac:cxnSpMkLst>
        </pc:cxnChg>
        <pc:cxnChg chg="mod">
          <ac:chgData name="Rebecca Salles" userId="66a2db3d815e233f" providerId="LiveId" clId="{BE1FBFE0-2DC8-4E2B-B6B2-B09DF1305684}" dt="2020-08-13T14:19:24.011" v="169"/>
          <ac:cxnSpMkLst>
            <pc:docMk/>
            <pc:sldMk cId="1483654122" sldId="1050"/>
            <ac:cxnSpMk id="27" creationId="{4A71C63B-FC49-4061-B769-6B69B13A0976}"/>
          </ac:cxnSpMkLst>
        </pc:cxnChg>
        <pc:cxnChg chg="mod">
          <ac:chgData name="Rebecca Salles" userId="66a2db3d815e233f" providerId="LiveId" clId="{BE1FBFE0-2DC8-4E2B-B6B2-B09DF1305684}" dt="2020-08-13T14:19:24.011" v="169"/>
          <ac:cxnSpMkLst>
            <pc:docMk/>
            <pc:sldMk cId="1483654122" sldId="1050"/>
            <ac:cxnSpMk id="28" creationId="{0BBA2327-ED15-4017-A1E0-15FD7568B091}"/>
          </ac:cxnSpMkLst>
        </pc:cxnChg>
        <pc:cxnChg chg="mod">
          <ac:chgData name="Rebecca Salles" userId="66a2db3d815e233f" providerId="LiveId" clId="{BE1FBFE0-2DC8-4E2B-B6B2-B09DF1305684}" dt="2020-08-13T14:19:24.011" v="169"/>
          <ac:cxnSpMkLst>
            <pc:docMk/>
            <pc:sldMk cId="1483654122" sldId="1050"/>
            <ac:cxnSpMk id="29" creationId="{5CFF2DBE-BF3A-449E-A907-0912FCAAD427}"/>
          </ac:cxnSpMkLst>
        </pc:cxnChg>
        <pc:cxnChg chg="mod">
          <ac:chgData name="Rebecca Salles" userId="66a2db3d815e233f" providerId="LiveId" clId="{BE1FBFE0-2DC8-4E2B-B6B2-B09DF1305684}" dt="2020-08-13T14:19:24.011" v="169"/>
          <ac:cxnSpMkLst>
            <pc:docMk/>
            <pc:sldMk cId="1483654122" sldId="1050"/>
            <ac:cxnSpMk id="30" creationId="{77C2FD1E-99EF-4424-A15C-DA555737BAF8}"/>
          </ac:cxnSpMkLst>
        </pc:cxnChg>
      </pc:sldChg>
      <pc:sldChg chg="addSp modSp mod">
        <pc:chgData name="Rebecca Salles" userId="66a2db3d815e233f" providerId="LiveId" clId="{BE1FBFE0-2DC8-4E2B-B6B2-B09DF1305684}" dt="2020-08-13T16:50:02.551" v="308" actId="108"/>
        <pc:sldMkLst>
          <pc:docMk/>
          <pc:sldMk cId="2852551529" sldId="1065"/>
        </pc:sldMkLst>
        <pc:spChg chg="mod">
          <ac:chgData name="Rebecca Salles" userId="66a2db3d815e233f" providerId="LiveId" clId="{BE1FBFE0-2DC8-4E2B-B6B2-B09DF1305684}" dt="2020-08-13T14:46:10.248" v="257" actId="1037"/>
          <ac:spMkLst>
            <pc:docMk/>
            <pc:sldMk cId="2852551529" sldId="1065"/>
            <ac:spMk id="2" creationId="{1AC3EAD9-4336-44EA-9779-F06B59BD7AAC}"/>
          </ac:spMkLst>
        </pc:spChg>
        <pc:spChg chg="add mod">
          <ac:chgData name="Rebecca Salles" userId="66a2db3d815e233f" providerId="LiveId" clId="{BE1FBFE0-2DC8-4E2B-B6B2-B09DF1305684}" dt="2020-08-13T14:48:41.454" v="296"/>
          <ac:spMkLst>
            <pc:docMk/>
            <pc:sldMk cId="2852551529" sldId="1065"/>
            <ac:spMk id="3" creationId="{457D54F3-F8B9-4DDF-A806-4C8583EB2412}"/>
          </ac:spMkLst>
        </pc:spChg>
        <pc:spChg chg="add mod">
          <ac:chgData name="Rebecca Salles" userId="66a2db3d815e233f" providerId="LiveId" clId="{BE1FBFE0-2DC8-4E2B-B6B2-B09DF1305684}" dt="2020-08-13T14:47:44.710" v="295" actId="207"/>
          <ac:spMkLst>
            <pc:docMk/>
            <pc:sldMk cId="2852551529" sldId="1065"/>
            <ac:spMk id="4" creationId="{5787BC26-84D1-4988-A318-9FBA9B86C6C2}"/>
          </ac:spMkLst>
        </pc:spChg>
        <pc:spChg chg="mod">
          <ac:chgData name="Rebecca Salles" userId="66a2db3d815e233f" providerId="LiveId" clId="{BE1FBFE0-2DC8-4E2B-B6B2-B09DF1305684}" dt="2020-08-13T14:46:29.549" v="258" actId="108"/>
          <ac:spMkLst>
            <pc:docMk/>
            <pc:sldMk cId="2852551529" sldId="1065"/>
            <ac:spMk id="290" creationId="{99FBD266-B0A9-42A1-A801-80462CB4976B}"/>
          </ac:spMkLst>
        </pc:spChg>
        <pc:spChg chg="mod">
          <ac:chgData name="Rebecca Salles" userId="66a2db3d815e233f" providerId="LiveId" clId="{BE1FBFE0-2DC8-4E2B-B6B2-B09DF1305684}" dt="2020-08-13T16:50:02.551" v="308" actId="108"/>
          <ac:spMkLst>
            <pc:docMk/>
            <pc:sldMk cId="2852551529" sldId="1065"/>
            <ac:spMk id="319" creationId="{8F1D5A7B-8725-467C-AEC5-73FB506B6CE3}"/>
          </ac:spMkLst>
        </pc:spChg>
        <pc:spChg chg="mod">
          <ac:chgData name="Rebecca Salles" userId="66a2db3d815e233f" providerId="LiveId" clId="{BE1FBFE0-2DC8-4E2B-B6B2-B09DF1305684}" dt="2020-08-13T14:48:46.474" v="297" actId="207"/>
          <ac:spMkLst>
            <pc:docMk/>
            <pc:sldMk cId="2852551529" sldId="1065"/>
            <ac:spMk id="338" creationId="{262572BD-E519-463E-85F5-7582B7A627F3}"/>
          </ac:spMkLst>
        </pc:spChg>
      </pc:sldChg>
      <pc:sldChg chg="modSp del">
        <pc:chgData name="Rebecca Salles" userId="66a2db3d815e233f" providerId="LiveId" clId="{BE1FBFE0-2DC8-4E2B-B6B2-B09DF1305684}" dt="2020-08-13T14:06:11.784" v="2" actId="2696"/>
        <pc:sldMkLst>
          <pc:docMk/>
          <pc:sldMk cId="3300585041" sldId="1148"/>
        </pc:sldMkLst>
        <pc:graphicFrameChg chg="mod">
          <ac:chgData name="Rebecca Salles" userId="66a2db3d815e233f" providerId="LiveId" clId="{BE1FBFE0-2DC8-4E2B-B6B2-B09DF1305684}" dt="2020-08-13T14:05:43.313" v="1"/>
          <ac:graphicFrameMkLst>
            <pc:docMk/>
            <pc:sldMk cId="3300585041" sldId="1148"/>
            <ac:graphicFrameMk id="2" creationId="{E98DFEED-11A0-4DE2-9C62-A67F4F348280}"/>
          </ac:graphicFrameMkLst>
        </pc:graphicFrameChg>
      </pc:sldChg>
      <pc:sldChg chg="modSp mod">
        <pc:chgData name="Rebecca Salles" userId="66a2db3d815e233f" providerId="LiveId" clId="{BE1FBFE0-2DC8-4E2B-B6B2-B09DF1305684}" dt="2020-08-13T16:42:27.291" v="306"/>
        <pc:sldMkLst>
          <pc:docMk/>
          <pc:sldMk cId="3191525564" sldId="1149"/>
        </pc:sldMkLst>
        <pc:spChg chg="mod">
          <ac:chgData name="Rebecca Salles" userId="66a2db3d815e233f" providerId="LiveId" clId="{BE1FBFE0-2DC8-4E2B-B6B2-B09DF1305684}" dt="2020-08-13T16:42:27.291" v="306"/>
          <ac:spMkLst>
            <pc:docMk/>
            <pc:sldMk cId="3191525564" sldId="1149"/>
            <ac:spMk id="10" creationId="{9F6F8780-F65C-4CC2-901C-1EB59B343F1E}"/>
          </ac:spMkLst>
        </pc:spChg>
      </pc:sldChg>
    </pc:docChg>
  </pc:docChgLst>
  <pc:docChgLst>
    <pc:chgData name="Rebecca Salles" userId="66a2db3d815e233f" providerId="LiveId" clId="{8A2CADB2-60AA-1247-8AA3-4796DE08B882}"/>
    <pc:docChg chg="undo custSel modSld">
      <pc:chgData name="Rebecca Salles" userId="66a2db3d815e233f" providerId="LiveId" clId="{8A2CADB2-60AA-1247-8AA3-4796DE08B882}" dt="2021-02-28T19:09:48.851" v="12" actId="20577"/>
      <pc:docMkLst>
        <pc:docMk/>
      </pc:docMkLst>
      <pc:sldChg chg="modSp">
        <pc:chgData name="Rebecca Salles" userId="66a2db3d815e233f" providerId="LiveId" clId="{8A2CADB2-60AA-1247-8AA3-4796DE08B882}" dt="2021-02-28T19:09:48.851" v="12" actId="20577"/>
        <pc:sldMkLst>
          <pc:docMk/>
          <pc:sldMk cId="2775487275" sldId="1247"/>
        </pc:sldMkLst>
        <pc:spChg chg="mod">
          <ac:chgData name="Rebecca Salles" userId="66a2db3d815e233f" providerId="LiveId" clId="{8A2CADB2-60AA-1247-8AA3-4796DE08B882}" dt="2021-02-28T19:09:23.084" v="4" actId="20577"/>
          <ac:spMkLst>
            <pc:docMk/>
            <pc:sldMk cId="2775487275" sldId="1247"/>
            <ac:spMk id="2" creationId="{00000000-0000-0000-0000-000000000000}"/>
          </ac:spMkLst>
        </pc:spChg>
        <pc:spChg chg="mod">
          <ac:chgData name="Rebecca Salles" userId="66a2db3d815e233f" providerId="LiveId" clId="{8A2CADB2-60AA-1247-8AA3-4796DE08B882}" dt="2021-02-28T19:09:48.851" v="12" actId="20577"/>
          <ac:spMkLst>
            <pc:docMk/>
            <pc:sldMk cId="2775487275" sldId="1247"/>
            <ac:spMk id="9" creationId="{00000000-0000-0000-0000-000000000000}"/>
          </ac:spMkLst>
        </pc:spChg>
      </pc:sldChg>
    </pc:docChg>
  </pc:docChgLst>
  <pc:docChgLst>
    <pc:chgData name="Rebecca Salles" userId="66a2db3d815e233f" providerId="LiveId" clId="{A478899F-1991-4658-A229-D374ED3D6B25}"/>
    <pc:docChg chg="undo custSel addSld delSld modSld">
      <pc:chgData name="Rebecca Salles" userId="66a2db3d815e233f" providerId="LiveId" clId="{A478899F-1991-4658-A229-D374ED3D6B25}" dt="2021-03-01T21:18:34.889" v="18" actId="47"/>
      <pc:docMkLst>
        <pc:docMk/>
      </pc:docMkLst>
      <pc:sldChg chg="addSp delSp modSp">
        <pc:chgData name="Rebecca Salles" userId="66a2db3d815e233f" providerId="LiveId" clId="{A478899F-1991-4658-A229-D374ED3D6B25}" dt="2021-03-01T21:16:37.383" v="1"/>
        <pc:sldMkLst>
          <pc:docMk/>
          <pc:sldMk cId="3948545032" sldId="1377"/>
        </pc:sldMkLst>
        <pc:spChg chg="add del mod">
          <ac:chgData name="Rebecca Salles" userId="66a2db3d815e233f" providerId="LiveId" clId="{A478899F-1991-4658-A229-D374ED3D6B25}" dt="2021-03-01T21:16:37.383" v="1"/>
          <ac:spMkLst>
            <pc:docMk/>
            <pc:sldMk cId="3948545032" sldId="1377"/>
            <ac:spMk id="54" creationId="{D6B5348C-0D8E-465D-97B6-4A4EFBBC1549}"/>
          </ac:spMkLst>
        </pc:spChg>
      </pc:sldChg>
      <pc:sldChg chg="modSp del">
        <pc:chgData name="Rebecca Salles" userId="66a2db3d815e233f" providerId="LiveId" clId="{A478899F-1991-4658-A229-D374ED3D6B25}" dt="2021-03-01T21:18:34.889" v="18" actId="47"/>
        <pc:sldMkLst>
          <pc:docMk/>
          <pc:sldMk cId="321116553" sldId="1379"/>
        </pc:sldMkLst>
        <pc:graphicFrameChg chg="mod">
          <ac:chgData name="Rebecca Salles" userId="66a2db3d815e233f" providerId="LiveId" clId="{A478899F-1991-4658-A229-D374ED3D6B25}" dt="2021-03-01T21:17:28.564" v="6"/>
          <ac:graphicFrameMkLst>
            <pc:docMk/>
            <pc:sldMk cId="321116553" sldId="1379"/>
            <ac:graphicFrameMk id="16" creationId="{CDCE2A05-31EE-4C92-901B-8D84C957566C}"/>
          </ac:graphicFrameMkLst>
        </pc:graphicFrameChg>
      </pc:sldChg>
      <pc:sldChg chg="modSp add mod">
        <pc:chgData name="Rebecca Salles" userId="66a2db3d815e233f" providerId="LiveId" clId="{A478899F-1991-4658-A229-D374ED3D6B25}" dt="2021-03-01T21:18:02.401" v="17" actId="404"/>
        <pc:sldMkLst>
          <pc:docMk/>
          <pc:sldMk cId="674775095" sldId="1381"/>
        </pc:sldMkLst>
        <pc:graphicFrameChg chg="mod modGraphic">
          <ac:chgData name="Rebecca Salles" userId="66a2db3d815e233f" providerId="LiveId" clId="{A478899F-1991-4658-A229-D374ED3D6B25}" dt="2021-03-01T21:18:02.401" v="17" actId="404"/>
          <ac:graphicFrameMkLst>
            <pc:docMk/>
            <pc:sldMk cId="674775095" sldId="1381"/>
            <ac:graphicFrameMk id="16" creationId="{CDCE2A05-31EE-4C92-901B-8D84C957566C}"/>
          </ac:graphicFrameMkLst>
        </pc:graphicFrameChg>
      </pc:sldChg>
    </pc:docChg>
  </pc:docChgLst>
  <pc:docChgLst>
    <pc:chgData name="Rebecca Salles" userId="66a2db3d815e233f" providerId="LiveId" clId="{10A581DC-50A3-4B86-8D2F-B2B95EB501E7}"/>
    <pc:docChg chg="delSld">
      <pc:chgData name="Rebecca Salles" userId="66a2db3d815e233f" providerId="LiveId" clId="{10A581DC-50A3-4B86-8D2F-B2B95EB501E7}" dt="2019-11-05T00:32:51.244" v="0" actId="2696"/>
      <pc:docMkLst>
        <pc:docMk/>
      </pc:docMkLst>
      <pc:sldChg chg="del">
        <pc:chgData name="Rebecca Salles" userId="66a2db3d815e233f" providerId="LiveId" clId="{10A581DC-50A3-4B86-8D2F-B2B95EB501E7}" dt="2019-11-05T00:32:51.244" v="0" actId="2696"/>
        <pc:sldMkLst>
          <pc:docMk/>
          <pc:sldMk cId="2569794842" sldId="1051"/>
        </pc:sldMkLst>
      </pc:sldChg>
    </pc:docChg>
  </pc:docChgLst>
  <pc:docChgLst>
    <pc:chgData name="Rebecca Salles" userId="66a2db3d815e233f" providerId="LiveId" clId="{E3815C89-F4B2-4623-A941-363D79B05A64}"/>
    <pc:docChg chg="undo redo custSel addSld delSld modSld sldOrd">
      <pc:chgData name="Rebecca Salles" userId="66a2db3d815e233f" providerId="LiveId" clId="{E3815C89-F4B2-4623-A941-363D79B05A64}" dt="2020-09-10T02:32:52.550" v="6408" actId="1035"/>
      <pc:docMkLst>
        <pc:docMk/>
      </pc:docMkLst>
      <pc:sldChg chg="delSp modSp mod modTransition delAnim modAnim">
        <pc:chgData name="Rebecca Salles" userId="66a2db3d815e233f" providerId="LiveId" clId="{E3815C89-F4B2-4623-A941-363D79B05A64}" dt="2020-09-10T00:07:37.776" v="4645" actId="207"/>
        <pc:sldMkLst>
          <pc:docMk/>
          <pc:sldMk cId="364109873" sldId="256"/>
        </pc:sldMkLst>
        <pc:spChg chg="mod">
          <ac:chgData name="Rebecca Salles" userId="66a2db3d815e233f" providerId="LiveId" clId="{E3815C89-F4B2-4623-A941-363D79B05A64}" dt="2020-09-09T18:00:55.523" v="35" actId="20577"/>
          <ac:spMkLst>
            <pc:docMk/>
            <pc:sldMk cId="364109873" sldId="256"/>
            <ac:spMk id="2" creationId="{00000000-0000-0000-0000-000000000000}"/>
          </ac:spMkLst>
        </pc:spChg>
        <pc:spChg chg="mod">
          <ac:chgData name="Rebecca Salles" userId="66a2db3d815e233f" providerId="LiveId" clId="{E3815C89-F4B2-4623-A941-363D79B05A64}" dt="2020-09-10T00:07:37.776" v="4645" actId="207"/>
          <ac:spMkLst>
            <pc:docMk/>
            <pc:sldMk cId="364109873" sldId="256"/>
            <ac:spMk id="5" creationId="{00000000-0000-0000-0000-000000000000}"/>
          </ac:spMkLst>
        </pc:spChg>
        <pc:spChg chg="mod">
          <ac:chgData name="Rebecca Salles" userId="66a2db3d815e233f" providerId="LiveId" clId="{E3815C89-F4B2-4623-A941-363D79B05A64}" dt="2020-09-10T00:06:09.216" v="4634" actId="207"/>
          <ac:spMkLst>
            <pc:docMk/>
            <pc:sldMk cId="364109873" sldId="256"/>
            <ac:spMk id="10" creationId="{6B6E4811-2FD3-4691-AD46-4F435BC4FD7D}"/>
          </ac:spMkLst>
        </pc:spChg>
        <pc:picChg chg="del">
          <ac:chgData name="Rebecca Salles" userId="66a2db3d815e233f" providerId="LiveId" clId="{E3815C89-F4B2-4623-A941-363D79B05A64}" dt="2020-09-09T18:09:56.323" v="39" actId="478"/>
          <ac:picMkLst>
            <pc:docMk/>
            <pc:sldMk cId="364109873" sldId="256"/>
            <ac:picMk id="8" creationId="{00000000-0000-0000-0000-000000000000}"/>
          </ac:picMkLst>
        </pc:picChg>
      </pc:sldChg>
      <pc:sldChg chg="modSp add del mod">
        <pc:chgData name="Rebecca Salles" userId="66a2db3d815e233f" providerId="LiveId" clId="{E3815C89-F4B2-4623-A941-363D79B05A64}" dt="2020-09-09T19:13:14.408" v="1142" actId="47"/>
        <pc:sldMkLst>
          <pc:docMk/>
          <pc:sldMk cId="0" sldId="257"/>
        </pc:sldMkLst>
        <pc:picChg chg="mod">
          <ac:chgData name="Rebecca Salles" userId="66a2db3d815e233f" providerId="LiveId" clId="{E3815C89-F4B2-4623-A941-363D79B05A64}" dt="2020-09-09T19:07:46.507" v="1121" actId="1076"/>
          <ac:picMkLst>
            <pc:docMk/>
            <pc:sldMk cId="0" sldId="257"/>
            <ac:picMk id="1026" creationId="{00000000-0000-0000-0000-000000000000}"/>
          </ac:picMkLst>
        </pc:picChg>
      </pc:sldChg>
      <pc:sldChg chg="modSp add del mod">
        <pc:chgData name="Rebecca Salles" userId="66a2db3d815e233f" providerId="LiveId" clId="{E3815C89-F4B2-4623-A941-363D79B05A64}" dt="2020-09-09T19:13:44.713" v="1146" actId="47"/>
        <pc:sldMkLst>
          <pc:docMk/>
          <pc:sldMk cId="0" sldId="258"/>
        </pc:sldMkLst>
        <pc:spChg chg="mod">
          <ac:chgData name="Rebecca Salles" userId="66a2db3d815e233f" providerId="LiveId" clId="{E3815C89-F4B2-4623-A941-363D79B05A64}" dt="2020-09-09T19:13:36.406" v="1145" actId="1076"/>
          <ac:spMkLst>
            <pc:docMk/>
            <pc:sldMk cId="0" sldId="258"/>
            <ac:spMk id="3" creationId="{00000000-0000-0000-0000-000000000000}"/>
          </ac:spMkLst>
        </pc:spChg>
        <pc:cxnChg chg="mod">
          <ac:chgData name="Rebecca Salles" userId="66a2db3d815e233f" providerId="LiveId" clId="{E3815C89-F4B2-4623-A941-363D79B05A64}" dt="2020-09-09T19:13:32.322" v="1144" actId="1076"/>
          <ac:cxnSpMkLst>
            <pc:docMk/>
            <pc:sldMk cId="0" sldId="258"/>
            <ac:cxnSpMk id="16" creationId="{00000000-0000-0000-0000-000000000000}"/>
          </ac:cxnSpMkLst>
        </pc:cxnChg>
      </pc:sldChg>
      <pc:sldChg chg="modSp add del mod">
        <pc:chgData name="Rebecca Salles" userId="66a2db3d815e233f" providerId="LiveId" clId="{E3815C89-F4B2-4623-A941-363D79B05A64}" dt="2020-09-09T19:14:04.956" v="1148" actId="47"/>
        <pc:sldMkLst>
          <pc:docMk/>
          <pc:sldMk cId="0" sldId="259"/>
        </pc:sldMkLst>
        <pc:spChg chg="mod">
          <ac:chgData name="Rebecca Salles" userId="66a2db3d815e233f" providerId="LiveId" clId="{E3815C89-F4B2-4623-A941-363D79B05A64}" dt="2020-09-09T17:49:19.053" v="3" actId="27636"/>
          <ac:spMkLst>
            <pc:docMk/>
            <pc:sldMk cId="0" sldId="259"/>
            <ac:spMk id="2" creationId="{00000000-0000-0000-0000-000000000000}"/>
          </ac:spMkLst>
        </pc:spChg>
      </pc:sldChg>
      <pc:sldChg chg="modSp add del mod">
        <pc:chgData name="Rebecca Salles" userId="66a2db3d815e233f" providerId="LiveId" clId="{E3815C89-F4B2-4623-A941-363D79B05A64}" dt="2020-09-09T22:04:35.849" v="3191" actId="47"/>
        <pc:sldMkLst>
          <pc:docMk/>
          <pc:sldMk cId="0" sldId="260"/>
        </pc:sldMkLst>
        <pc:spChg chg="mod">
          <ac:chgData name="Rebecca Salles" userId="66a2db3d815e233f" providerId="LiveId" clId="{E3815C89-F4B2-4623-A941-363D79B05A64}" dt="2020-09-09T21:49:29.320" v="3028" actId="14100"/>
          <ac:spMkLst>
            <pc:docMk/>
            <pc:sldMk cId="0" sldId="260"/>
            <ac:spMk id="8" creationId="{2E4F02A8-8852-4B21-8D69-F5DBC84DCFC9}"/>
          </ac:spMkLst>
        </pc:spChg>
        <pc:picChg chg="mod">
          <ac:chgData name="Rebecca Salles" userId="66a2db3d815e233f" providerId="LiveId" clId="{E3815C89-F4B2-4623-A941-363D79B05A64}" dt="2020-09-09T19:17:59.156" v="1170" actId="1076"/>
          <ac:picMkLst>
            <pc:docMk/>
            <pc:sldMk cId="0" sldId="260"/>
            <ac:picMk id="6148" creationId="{00000000-0000-0000-0000-000000000000}"/>
          </ac:picMkLst>
        </pc:picChg>
      </pc:sldChg>
      <pc:sldChg chg="addSp delSp modSp add del mod ord">
        <pc:chgData name="Rebecca Salles" userId="66a2db3d815e233f" providerId="LiveId" clId="{E3815C89-F4B2-4623-A941-363D79B05A64}" dt="2020-09-09T19:48:58.821" v="1366" actId="47"/>
        <pc:sldMkLst>
          <pc:docMk/>
          <pc:sldMk cId="0" sldId="261"/>
        </pc:sldMkLst>
        <pc:spChg chg="del">
          <ac:chgData name="Rebecca Salles" userId="66a2db3d815e233f" providerId="LiveId" clId="{E3815C89-F4B2-4623-A941-363D79B05A64}" dt="2020-09-09T19:46:08" v="1339" actId="478"/>
          <ac:spMkLst>
            <pc:docMk/>
            <pc:sldMk cId="0" sldId="261"/>
            <ac:spMk id="3" creationId="{00000000-0000-0000-0000-000000000000}"/>
          </ac:spMkLst>
        </pc:spChg>
        <pc:spChg chg="add del mod">
          <ac:chgData name="Rebecca Salles" userId="66a2db3d815e233f" providerId="LiveId" clId="{E3815C89-F4B2-4623-A941-363D79B05A64}" dt="2020-09-09T19:46:12.104" v="1340" actId="478"/>
          <ac:spMkLst>
            <pc:docMk/>
            <pc:sldMk cId="0" sldId="261"/>
            <ac:spMk id="5" creationId="{1A299FBE-A53C-4E66-8042-7503458B9065}"/>
          </ac:spMkLst>
        </pc:spChg>
        <pc:picChg chg="mod">
          <ac:chgData name="Rebecca Salles" userId="66a2db3d815e233f" providerId="LiveId" clId="{E3815C89-F4B2-4623-A941-363D79B05A64}" dt="2020-09-09T19:46:04.154" v="1338" actId="1076"/>
          <ac:picMkLst>
            <pc:docMk/>
            <pc:sldMk cId="0" sldId="261"/>
            <ac:picMk id="12290" creationId="{00000000-0000-0000-0000-000000000000}"/>
          </ac:picMkLst>
        </pc:picChg>
      </pc:sldChg>
      <pc:sldChg chg="add del">
        <pc:chgData name="Rebecca Salles" userId="66a2db3d815e233f" providerId="LiveId" clId="{E3815C89-F4B2-4623-A941-363D79B05A64}" dt="2020-09-09T22:04:38.859" v="3192" actId="47"/>
        <pc:sldMkLst>
          <pc:docMk/>
          <pc:sldMk cId="3655295832" sldId="261"/>
        </pc:sldMkLst>
      </pc:sldChg>
      <pc:sldChg chg="delSp modSp add del mod">
        <pc:chgData name="Rebecca Salles" userId="66a2db3d815e233f" providerId="LiveId" clId="{E3815C89-F4B2-4623-A941-363D79B05A64}" dt="2020-09-09T20:05:14.297" v="1608" actId="47"/>
        <pc:sldMkLst>
          <pc:docMk/>
          <pc:sldMk cId="0" sldId="262"/>
        </pc:sldMkLst>
        <pc:spChg chg="mod">
          <ac:chgData name="Rebecca Salles" userId="66a2db3d815e233f" providerId="LiveId" clId="{E3815C89-F4B2-4623-A941-363D79B05A64}" dt="2020-09-09T20:04:57.573" v="1595" actId="21"/>
          <ac:spMkLst>
            <pc:docMk/>
            <pc:sldMk cId="0" sldId="262"/>
            <ac:spMk id="3" creationId="{00000000-0000-0000-0000-000000000000}"/>
          </ac:spMkLst>
        </pc:spChg>
        <pc:picChg chg="del mod">
          <ac:chgData name="Rebecca Salles" userId="66a2db3d815e233f" providerId="LiveId" clId="{E3815C89-F4B2-4623-A941-363D79B05A64}" dt="2020-09-09T20:04:52.871" v="1593" actId="478"/>
          <ac:picMkLst>
            <pc:docMk/>
            <pc:sldMk cId="0" sldId="262"/>
            <ac:picMk id="7" creationId="{00000000-0000-0000-0000-000000000000}"/>
          </ac:picMkLst>
        </pc:picChg>
        <pc:picChg chg="del">
          <ac:chgData name="Rebecca Salles" userId="66a2db3d815e233f" providerId="LiveId" clId="{E3815C89-F4B2-4623-A941-363D79B05A64}" dt="2020-09-09T20:04:54.367" v="1594" actId="478"/>
          <ac:picMkLst>
            <pc:docMk/>
            <pc:sldMk cId="0" sldId="262"/>
            <ac:picMk id="8" creationId="{00000000-0000-0000-0000-000000000000}"/>
          </ac:picMkLst>
        </pc:picChg>
      </pc:sldChg>
      <pc:sldChg chg="add del">
        <pc:chgData name="Rebecca Salles" userId="66a2db3d815e233f" providerId="LiveId" clId="{E3815C89-F4B2-4623-A941-363D79B05A64}" dt="2020-09-09T22:06:53.680" v="3197" actId="47"/>
        <pc:sldMkLst>
          <pc:docMk/>
          <pc:sldMk cId="2679567781" sldId="262"/>
        </pc:sldMkLst>
      </pc:sldChg>
      <pc:sldChg chg="add del">
        <pc:chgData name="Rebecca Salles" userId="66a2db3d815e233f" providerId="LiveId" clId="{E3815C89-F4B2-4623-A941-363D79B05A64}" dt="2020-09-09T19:14:17.679" v="1150" actId="47"/>
        <pc:sldMkLst>
          <pc:docMk/>
          <pc:sldMk cId="0" sldId="263"/>
        </pc:sldMkLst>
      </pc:sldChg>
      <pc:sldChg chg="modSp add del mod">
        <pc:chgData name="Rebecca Salles" userId="66a2db3d815e233f" providerId="LiveId" clId="{E3815C89-F4B2-4623-A941-363D79B05A64}" dt="2020-09-09T19:13:24.541" v="1143" actId="47"/>
        <pc:sldMkLst>
          <pc:docMk/>
          <pc:sldMk cId="0" sldId="267"/>
        </pc:sldMkLst>
        <pc:spChg chg="mod">
          <ac:chgData name="Rebecca Salles" userId="66a2db3d815e233f" providerId="LiveId" clId="{E3815C89-F4B2-4623-A941-363D79B05A64}" dt="2020-09-09T17:49:19.015" v="2" actId="27636"/>
          <ac:spMkLst>
            <pc:docMk/>
            <pc:sldMk cId="0" sldId="267"/>
            <ac:spMk id="3" creationId="{00000000-0000-0000-0000-000000000000}"/>
          </ac:spMkLst>
        </pc:spChg>
        <pc:picChg chg="mod">
          <ac:chgData name="Rebecca Salles" userId="66a2db3d815e233f" providerId="LiveId" clId="{E3815C89-F4B2-4623-A941-363D79B05A64}" dt="2020-09-09T19:08:04.871" v="1122" actId="1076"/>
          <ac:picMkLst>
            <pc:docMk/>
            <pc:sldMk cId="0" sldId="267"/>
            <ac:picMk id="4099" creationId="{00000000-0000-0000-0000-000000000000}"/>
          </ac:picMkLst>
        </pc:picChg>
      </pc:sldChg>
      <pc:sldChg chg="add del">
        <pc:chgData name="Rebecca Salles" userId="66a2db3d815e233f" providerId="LiveId" clId="{E3815C89-F4B2-4623-A941-363D79B05A64}" dt="2020-09-09T19:13:55.170" v="1147" actId="47"/>
        <pc:sldMkLst>
          <pc:docMk/>
          <pc:sldMk cId="0" sldId="268"/>
        </pc:sldMkLst>
      </pc:sldChg>
      <pc:sldChg chg="modSp add del mod">
        <pc:chgData name="Rebecca Salles" userId="66a2db3d815e233f" providerId="LiveId" clId="{E3815C89-F4B2-4623-A941-363D79B05A64}" dt="2020-09-09T20:06:17.151" v="1613" actId="47"/>
        <pc:sldMkLst>
          <pc:docMk/>
          <pc:sldMk cId="0" sldId="269"/>
        </pc:sldMkLst>
        <pc:spChg chg="mod">
          <ac:chgData name="Rebecca Salles" userId="66a2db3d815e233f" providerId="LiveId" clId="{E3815C89-F4B2-4623-A941-363D79B05A64}" dt="2020-09-09T20:05:48.436" v="1612" actId="20577"/>
          <ac:spMkLst>
            <pc:docMk/>
            <pc:sldMk cId="0" sldId="269"/>
            <ac:spMk id="4" creationId="{00000000-0000-0000-0000-000000000000}"/>
          </ac:spMkLst>
        </pc:spChg>
      </pc:sldChg>
      <pc:sldChg chg="modSp add del mod ord">
        <pc:chgData name="Rebecca Salles" userId="66a2db3d815e233f" providerId="LiveId" clId="{E3815C89-F4B2-4623-A941-363D79B05A64}" dt="2020-09-09T21:45:47.166" v="2980" actId="47"/>
        <pc:sldMkLst>
          <pc:docMk/>
          <pc:sldMk cId="0" sldId="278"/>
        </pc:sldMkLst>
        <pc:picChg chg="mod">
          <ac:chgData name="Rebecca Salles" userId="66a2db3d815e233f" providerId="LiveId" clId="{E3815C89-F4B2-4623-A941-363D79B05A64}" dt="2020-09-09T19:28:52.933" v="1212" actId="1076"/>
          <ac:picMkLst>
            <pc:docMk/>
            <pc:sldMk cId="0" sldId="278"/>
            <ac:picMk id="368" creationId="{00000000-0000-0000-0000-000000000000}"/>
          </ac:picMkLst>
        </pc:picChg>
        <pc:picChg chg="mod">
          <ac:chgData name="Rebecca Salles" userId="66a2db3d815e233f" providerId="LiveId" clId="{E3815C89-F4B2-4623-A941-363D79B05A64}" dt="2020-09-09T19:28:52.933" v="1212" actId="1076"/>
          <ac:picMkLst>
            <pc:docMk/>
            <pc:sldMk cId="0" sldId="278"/>
            <ac:picMk id="369" creationId="{00000000-0000-0000-0000-000000000000}"/>
          </ac:picMkLst>
        </pc:picChg>
      </pc:sldChg>
      <pc:sldChg chg="add del ord">
        <pc:chgData name="Rebecca Salles" userId="66a2db3d815e233f" providerId="LiveId" clId="{E3815C89-F4B2-4623-A941-363D79B05A64}" dt="2020-09-09T21:30:59.639" v="2721" actId="47"/>
        <pc:sldMkLst>
          <pc:docMk/>
          <pc:sldMk cId="2547995556" sldId="281"/>
        </pc:sldMkLst>
      </pc:sldChg>
      <pc:sldChg chg="addSp delSp modSp add del mod ord">
        <pc:chgData name="Rebecca Salles" userId="66a2db3d815e233f" providerId="LiveId" clId="{E3815C89-F4B2-4623-A941-363D79B05A64}" dt="2020-09-09T21:31:33.211" v="2726" actId="47"/>
        <pc:sldMkLst>
          <pc:docMk/>
          <pc:sldMk cId="473854721" sldId="282"/>
        </pc:sldMkLst>
        <pc:spChg chg="del">
          <ac:chgData name="Rebecca Salles" userId="66a2db3d815e233f" providerId="LiveId" clId="{E3815C89-F4B2-4623-A941-363D79B05A64}" dt="2020-09-09T21:30:37.599" v="2718" actId="478"/>
          <ac:spMkLst>
            <pc:docMk/>
            <pc:sldMk cId="473854721" sldId="282"/>
            <ac:spMk id="2" creationId="{00000000-0000-0000-0000-000000000000}"/>
          </ac:spMkLst>
        </pc:spChg>
        <pc:spChg chg="del">
          <ac:chgData name="Rebecca Salles" userId="66a2db3d815e233f" providerId="LiveId" clId="{E3815C89-F4B2-4623-A941-363D79B05A64}" dt="2020-09-09T21:30:46.268" v="2720" actId="478"/>
          <ac:spMkLst>
            <pc:docMk/>
            <pc:sldMk cId="473854721" sldId="282"/>
            <ac:spMk id="4" creationId="{00000000-0000-0000-0000-000000000000}"/>
          </ac:spMkLst>
        </pc:spChg>
        <pc:spChg chg="add del mod">
          <ac:chgData name="Rebecca Salles" userId="66a2db3d815e233f" providerId="LiveId" clId="{E3815C89-F4B2-4623-A941-363D79B05A64}" dt="2020-09-09T21:30:39.552" v="2719" actId="478"/>
          <ac:spMkLst>
            <pc:docMk/>
            <pc:sldMk cId="473854721" sldId="282"/>
            <ac:spMk id="5" creationId="{1EE634A2-808D-4C2A-8848-BF54A7D1584C}"/>
          </ac:spMkLst>
        </pc:spChg>
        <pc:spChg chg="add mod">
          <ac:chgData name="Rebecca Salles" userId="66a2db3d815e233f" providerId="LiveId" clId="{E3815C89-F4B2-4623-A941-363D79B05A64}" dt="2020-09-09T21:30:31.950" v="2717" actId="1076"/>
          <ac:spMkLst>
            <pc:docMk/>
            <pc:sldMk cId="473854721" sldId="282"/>
            <ac:spMk id="8" creationId="{C20B0F86-F994-4276-80CA-DC42A45F63A8}"/>
          </ac:spMkLst>
        </pc:spChg>
        <pc:spChg chg="add del mod">
          <ac:chgData name="Rebecca Salles" userId="66a2db3d815e233f" providerId="LiveId" clId="{E3815C89-F4B2-4623-A941-363D79B05A64}" dt="2020-09-09T21:31:29.480" v="2724" actId="21"/>
          <ac:spMkLst>
            <pc:docMk/>
            <pc:sldMk cId="473854721" sldId="282"/>
            <ac:spMk id="9" creationId="{0CE791F2-F3EF-4CC6-9697-CE299B31E7F8}"/>
          </ac:spMkLst>
        </pc:spChg>
        <pc:spChg chg="add del mod">
          <ac:chgData name="Rebecca Salles" userId="66a2db3d815e233f" providerId="LiveId" clId="{E3815C89-F4B2-4623-A941-363D79B05A64}" dt="2020-09-09T21:31:04.586" v="2722" actId="478"/>
          <ac:spMkLst>
            <pc:docMk/>
            <pc:sldMk cId="473854721" sldId="282"/>
            <ac:spMk id="11" creationId="{C54B7A3D-C78E-45DD-BA07-3A8E360641E4}"/>
          </ac:spMkLst>
        </pc:spChg>
        <pc:picChg chg="del">
          <ac:chgData name="Rebecca Salles" userId="66a2db3d815e233f" providerId="LiveId" clId="{E3815C89-F4B2-4623-A941-363D79B05A64}" dt="2020-09-09T21:31:29.480" v="2724" actId="21"/>
          <ac:picMkLst>
            <pc:docMk/>
            <pc:sldMk cId="473854721" sldId="282"/>
            <ac:picMk id="6" creationId="{2900D6F3-3A17-47B2-841C-8434B988BC8C}"/>
          </ac:picMkLst>
        </pc:picChg>
        <pc:picChg chg="del">
          <ac:chgData name="Rebecca Salles" userId="66a2db3d815e233f" providerId="LiveId" clId="{E3815C89-F4B2-4623-A941-363D79B05A64}" dt="2020-09-09T21:31:29.480" v="2724" actId="21"/>
          <ac:picMkLst>
            <pc:docMk/>
            <pc:sldMk cId="473854721" sldId="282"/>
            <ac:picMk id="32770" creationId="{00000000-0000-0000-0000-000000000000}"/>
          </ac:picMkLst>
        </pc:picChg>
      </pc:sldChg>
      <pc:sldChg chg="add del">
        <pc:chgData name="Rebecca Salles" userId="66a2db3d815e233f" providerId="LiveId" clId="{E3815C89-F4B2-4623-A941-363D79B05A64}" dt="2020-09-09T19:15:36.164" v="1159" actId="47"/>
        <pc:sldMkLst>
          <pc:docMk/>
          <pc:sldMk cId="955457442" sldId="284"/>
        </pc:sldMkLst>
      </pc:sldChg>
      <pc:sldChg chg="add del ord">
        <pc:chgData name="Rebecca Salles" userId="66a2db3d815e233f" providerId="LiveId" clId="{E3815C89-F4B2-4623-A941-363D79B05A64}" dt="2020-09-09T21:45:29.603" v="2979" actId="47"/>
        <pc:sldMkLst>
          <pc:docMk/>
          <pc:sldMk cId="0" sldId="286"/>
        </pc:sldMkLst>
      </pc:sldChg>
      <pc:sldChg chg="modSp add del mod ord">
        <pc:chgData name="Rebecca Salles" userId="66a2db3d815e233f" providerId="LiveId" clId="{E3815C89-F4B2-4623-A941-363D79B05A64}" dt="2020-09-09T19:34:40.775" v="1262" actId="47"/>
        <pc:sldMkLst>
          <pc:docMk/>
          <pc:sldMk cId="906483833" sldId="1019"/>
        </pc:sldMkLst>
        <pc:spChg chg="mod">
          <ac:chgData name="Rebecca Salles" userId="66a2db3d815e233f" providerId="LiveId" clId="{E3815C89-F4B2-4623-A941-363D79B05A64}" dt="2020-09-09T17:54:23.223" v="11" actId="27636"/>
          <ac:spMkLst>
            <pc:docMk/>
            <pc:sldMk cId="906483833" sldId="1019"/>
            <ac:spMk id="3" creationId="{94C07FEC-B034-4EBB-A740-B989005045E4}"/>
          </ac:spMkLst>
        </pc:spChg>
      </pc:sldChg>
      <pc:sldChg chg="modSp add del mod ord modShow">
        <pc:chgData name="Rebecca Salles" userId="66a2db3d815e233f" providerId="LiveId" clId="{E3815C89-F4B2-4623-A941-363D79B05A64}" dt="2020-09-09T20:28:31.495" v="1975" actId="47"/>
        <pc:sldMkLst>
          <pc:docMk/>
          <pc:sldMk cId="3805208937" sldId="1021"/>
        </pc:sldMkLst>
        <pc:spChg chg="mod">
          <ac:chgData name="Rebecca Salles" userId="66a2db3d815e233f" providerId="LiveId" clId="{E3815C89-F4B2-4623-A941-363D79B05A64}" dt="2020-09-09T17:54:23.456" v="13" actId="27636"/>
          <ac:spMkLst>
            <pc:docMk/>
            <pc:sldMk cId="3805208937" sldId="1021"/>
            <ac:spMk id="3" creationId="{94C07FEC-B034-4EBB-A740-B989005045E4}"/>
          </ac:spMkLst>
        </pc:spChg>
      </pc:sldChg>
      <pc:sldChg chg="addSp delSp modSp mod modNotesTx">
        <pc:chgData name="Rebecca Salles" userId="66a2db3d815e233f" providerId="LiveId" clId="{E3815C89-F4B2-4623-A941-363D79B05A64}" dt="2020-09-10T00:09:33.583" v="4674" actId="108"/>
        <pc:sldMkLst>
          <pc:docMk/>
          <pc:sldMk cId="2165316815" sldId="1022"/>
        </pc:sldMkLst>
        <pc:spChg chg="add del mod">
          <ac:chgData name="Rebecca Salles" userId="66a2db3d815e233f" providerId="LiveId" clId="{E3815C89-F4B2-4623-A941-363D79B05A64}" dt="2020-09-09T19:04:31.615" v="1098" actId="478"/>
          <ac:spMkLst>
            <pc:docMk/>
            <pc:sldMk cId="2165316815" sldId="1022"/>
            <ac:spMk id="2" creationId="{70744151-AB1D-41C3-A052-1BD72903F8B2}"/>
          </ac:spMkLst>
        </pc:spChg>
        <pc:spChg chg="mod">
          <ac:chgData name="Rebecca Salles" userId="66a2db3d815e233f" providerId="LiveId" clId="{E3815C89-F4B2-4623-A941-363D79B05A64}" dt="2020-09-10T00:09:33.583" v="4674" actId="108"/>
          <ac:spMkLst>
            <pc:docMk/>
            <pc:sldMk cId="2165316815" sldId="1022"/>
            <ac:spMk id="8" creationId="{00000000-0000-0000-0000-000000000000}"/>
          </ac:spMkLst>
        </pc:spChg>
        <pc:spChg chg="mod">
          <ac:chgData name="Rebecca Salles" userId="66a2db3d815e233f" providerId="LiveId" clId="{E3815C89-F4B2-4623-A941-363D79B05A64}" dt="2020-09-10T00:07:55.932" v="4648" actId="108"/>
          <ac:spMkLst>
            <pc:docMk/>
            <pc:sldMk cId="2165316815" sldId="1022"/>
            <ac:spMk id="9" creationId="{AB3E7968-B622-4C30-AECF-6F770A5BB698}"/>
          </ac:spMkLst>
        </pc:spChg>
        <pc:spChg chg="mod">
          <ac:chgData name="Rebecca Salles" userId="66a2db3d815e233f" providerId="LiveId" clId="{E3815C89-F4B2-4623-A941-363D79B05A64}" dt="2020-09-09T18:59:20.132" v="1063" actId="27636"/>
          <ac:spMkLst>
            <pc:docMk/>
            <pc:sldMk cId="2165316815" sldId="1022"/>
            <ac:spMk id="11" creationId="{E4919AD2-0C09-4175-85CB-E5EA485074BD}"/>
          </ac:spMkLst>
        </pc:spChg>
        <pc:spChg chg="del">
          <ac:chgData name="Rebecca Salles" userId="66a2db3d815e233f" providerId="LiveId" clId="{E3815C89-F4B2-4623-A941-363D79B05A64}" dt="2020-09-09T18:47:00.466" v="761" actId="478"/>
          <ac:spMkLst>
            <pc:docMk/>
            <pc:sldMk cId="2165316815" sldId="1022"/>
            <ac:spMk id="12" creationId="{F3191F8D-CB5F-4D07-BB99-5303F824965B}"/>
          </ac:spMkLst>
        </pc:spChg>
        <pc:spChg chg="del">
          <ac:chgData name="Rebecca Salles" userId="66a2db3d815e233f" providerId="LiveId" clId="{E3815C89-F4B2-4623-A941-363D79B05A64}" dt="2020-09-09T18:47:00.466" v="761" actId="478"/>
          <ac:spMkLst>
            <pc:docMk/>
            <pc:sldMk cId="2165316815" sldId="1022"/>
            <ac:spMk id="13" creationId="{1DF64863-F2CE-4B7D-A557-DC11CAD62EF7}"/>
          </ac:spMkLst>
        </pc:spChg>
        <pc:spChg chg="del">
          <ac:chgData name="Rebecca Salles" userId="66a2db3d815e233f" providerId="LiveId" clId="{E3815C89-F4B2-4623-A941-363D79B05A64}" dt="2020-09-09T18:47:00.466" v="761" actId="478"/>
          <ac:spMkLst>
            <pc:docMk/>
            <pc:sldMk cId="2165316815" sldId="1022"/>
            <ac:spMk id="14" creationId="{FD162AF1-62AA-47FE-912A-1E22121FEB41}"/>
          </ac:spMkLst>
        </pc:spChg>
        <pc:spChg chg="del">
          <ac:chgData name="Rebecca Salles" userId="66a2db3d815e233f" providerId="LiveId" clId="{E3815C89-F4B2-4623-A941-363D79B05A64}" dt="2020-09-09T18:47:00.466" v="761" actId="478"/>
          <ac:spMkLst>
            <pc:docMk/>
            <pc:sldMk cId="2165316815" sldId="1022"/>
            <ac:spMk id="15" creationId="{AEB65C8B-6E6A-4E1F-952C-9132441F55AF}"/>
          </ac:spMkLst>
        </pc:spChg>
        <pc:spChg chg="del">
          <ac:chgData name="Rebecca Salles" userId="66a2db3d815e233f" providerId="LiveId" clId="{E3815C89-F4B2-4623-A941-363D79B05A64}" dt="2020-09-09T18:47:00.466" v="761" actId="478"/>
          <ac:spMkLst>
            <pc:docMk/>
            <pc:sldMk cId="2165316815" sldId="1022"/>
            <ac:spMk id="16" creationId="{730C4A50-7B53-42C4-8AD5-F568FA23ECC8}"/>
          </ac:spMkLst>
        </pc:spChg>
        <pc:spChg chg="del">
          <ac:chgData name="Rebecca Salles" userId="66a2db3d815e233f" providerId="LiveId" clId="{E3815C89-F4B2-4623-A941-363D79B05A64}" dt="2020-09-09T18:47:00.466" v="761" actId="478"/>
          <ac:spMkLst>
            <pc:docMk/>
            <pc:sldMk cId="2165316815" sldId="1022"/>
            <ac:spMk id="18" creationId="{A5746BFC-A69A-4BCD-A1B1-04610F372B1E}"/>
          </ac:spMkLst>
        </pc:spChg>
        <pc:spChg chg="add mod">
          <ac:chgData name="Rebecca Salles" userId="66a2db3d815e233f" providerId="LiveId" clId="{E3815C89-F4B2-4623-A941-363D79B05A64}" dt="2020-09-09T19:40:24.447" v="1304" actId="113"/>
          <ac:spMkLst>
            <pc:docMk/>
            <pc:sldMk cId="2165316815" sldId="1022"/>
            <ac:spMk id="20" creationId="{222D937D-825C-4BFE-ABED-1BE455FDF72A}"/>
          </ac:spMkLst>
        </pc:spChg>
        <pc:spChg chg="mod">
          <ac:chgData name="Rebecca Salles" userId="66a2db3d815e233f" providerId="LiveId" clId="{E3815C89-F4B2-4623-A941-363D79B05A64}" dt="2020-09-09T19:01:14.495" v="1073"/>
          <ac:spMkLst>
            <pc:docMk/>
            <pc:sldMk cId="2165316815" sldId="1022"/>
            <ac:spMk id="24" creationId="{16274006-6255-4D92-A794-ECDA9D98E444}"/>
          </ac:spMkLst>
        </pc:spChg>
        <pc:spChg chg="mod">
          <ac:chgData name="Rebecca Salles" userId="66a2db3d815e233f" providerId="LiveId" clId="{E3815C89-F4B2-4623-A941-363D79B05A64}" dt="2020-09-09T19:31:53.537" v="1229" actId="20577"/>
          <ac:spMkLst>
            <pc:docMk/>
            <pc:sldMk cId="2165316815" sldId="1022"/>
            <ac:spMk id="25" creationId="{5EB9296C-2BA5-4BDF-AC0E-DE52BA31A07D}"/>
          </ac:spMkLst>
        </pc:spChg>
        <pc:spChg chg="add del mod">
          <ac:chgData name="Rebecca Salles" userId="66a2db3d815e233f" providerId="LiveId" clId="{E3815C89-F4B2-4623-A941-363D79B05A64}" dt="2020-09-09T19:07:16.631" v="1112" actId="478"/>
          <ac:spMkLst>
            <pc:docMk/>
            <pc:sldMk cId="2165316815" sldId="1022"/>
            <ac:spMk id="26" creationId="{F201CFE5-17CB-41E4-A251-7850B5F44EC4}"/>
          </ac:spMkLst>
        </pc:spChg>
        <pc:spChg chg="add del mod">
          <ac:chgData name="Rebecca Salles" userId="66a2db3d815e233f" providerId="LiveId" clId="{E3815C89-F4B2-4623-A941-363D79B05A64}" dt="2020-09-09T19:05:54.163" v="1104" actId="478"/>
          <ac:spMkLst>
            <pc:docMk/>
            <pc:sldMk cId="2165316815" sldId="1022"/>
            <ac:spMk id="27" creationId="{EA63FCDE-3CFD-4D21-A87C-AC771D0C342B}"/>
          </ac:spMkLst>
        </pc:spChg>
        <pc:grpChg chg="add mod">
          <ac:chgData name="Rebecca Salles" userId="66a2db3d815e233f" providerId="LiveId" clId="{E3815C89-F4B2-4623-A941-363D79B05A64}" dt="2020-09-09T19:40:19.468" v="1303" actId="1035"/>
          <ac:grpSpMkLst>
            <pc:docMk/>
            <pc:sldMk cId="2165316815" sldId="1022"/>
            <ac:grpSpMk id="21" creationId="{CF5BE5FA-826D-44AF-BFD6-85D7CF45E093}"/>
          </ac:grpSpMkLst>
        </pc:grpChg>
        <pc:picChg chg="del">
          <ac:chgData name="Rebecca Salles" userId="66a2db3d815e233f" providerId="LiveId" clId="{E3815C89-F4B2-4623-A941-363D79B05A64}" dt="2020-09-09T18:47:00.466" v="761" actId="478"/>
          <ac:picMkLst>
            <pc:docMk/>
            <pc:sldMk cId="2165316815" sldId="1022"/>
            <ac:picMk id="7" creationId="{14B2F84D-6AB7-4514-98D0-DB51511675DE}"/>
          </ac:picMkLst>
        </pc:picChg>
        <pc:picChg chg="del">
          <ac:chgData name="Rebecca Salles" userId="66a2db3d815e233f" providerId="LiveId" clId="{E3815C89-F4B2-4623-A941-363D79B05A64}" dt="2020-09-09T18:47:00.466" v="761" actId="478"/>
          <ac:picMkLst>
            <pc:docMk/>
            <pc:sldMk cId="2165316815" sldId="1022"/>
            <ac:picMk id="17" creationId="{F74FB749-24E9-4DE3-BD85-300F36C80480}"/>
          </ac:picMkLst>
        </pc:picChg>
        <pc:picChg chg="mod">
          <ac:chgData name="Rebecca Salles" userId="66a2db3d815e233f" providerId="LiveId" clId="{E3815C89-F4B2-4623-A941-363D79B05A64}" dt="2020-09-09T19:01:14.495" v="1073"/>
          <ac:picMkLst>
            <pc:docMk/>
            <pc:sldMk cId="2165316815" sldId="1022"/>
            <ac:picMk id="22" creationId="{6E5CB196-50BE-44EC-945A-CEC197F8DA24}"/>
          </ac:picMkLst>
        </pc:picChg>
        <pc:picChg chg="add del mod">
          <ac:chgData name="Rebecca Salles" userId="66a2db3d815e233f" providerId="LiveId" clId="{E3815C89-F4B2-4623-A941-363D79B05A64}" dt="2020-09-09T19:00:47.515" v="1072" actId="478"/>
          <ac:picMkLst>
            <pc:docMk/>
            <pc:sldMk cId="2165316815" sldId="1022"/>
            <ac:picMk id="1026" creationId="{54CBD049-B4A9-48D3-AB00-D8921601D277}"/>
          </ac:picMkLst>
        </pc:picChg>
        <pc:cxnChg chg="mod">
          <ac:chgData name="Rebecca Salles" userId="66a2db3d815e233f" providerId="LiveId" clId="{E3815C89-F4B2-4623-A941-363D79B05A64}" dt="2020-09-09T19:01:14.495" v="1073"/>
          <ac:cxnSpMkLst>
            <pc:docMk/>
            <pc:sldMk cId="2165316815" sldId="1022"/>
            <ac:cxnSpMk id="23" creationId="{743223F1-4D33-4368-93B4-CEA4006D3A71}"/>
          </ac:cxnSpMkLst>
        </pc:cxnChg>
      </pc:sldChg>
      <pc:sldChg chg="modSp add del mod ord">
        <pc:chgData name="Rebecca Salles" userId="66a2db3d815e233f" providerId="LiveId" clId="{E3815C89-F4B2-4623-A941-363D79B05A64}" dt="2020-09-09T19:56:21.895" v="1434" actId="47"/>
        <pc:sldMkLst>
          <pc:docMk/>
          <pc:sldMk cId="2730036050" sldId="1023"/>
        </pc:sldMkLst>
        <pc:spChg chg="mod">
          <ac:chgData name="Rebecca Salles" userId="66a2db3d815e233f" providerId="LiveId" clId="{E3815C89-F4B2-4623-A941-363D79B05A64}" dt="2020-09-09T17:54:23.418" v="12" actId="27636"/>
          <ac:spMkLst>
            <pc:docMk/>
            <pc:sldMk cId="2730036050" sldId="1023"/>
            <ac:spMk id="3" creationId="{94C07FEC-B034-4EBB-A740-B989005045E4}"/>
          </ac:spMkLst>
        </pc:spChg>
      </pc:sldChg>
      <pc:sldChg chg="add del ord">
        <pc:chgData name="Rebecca Salles" userId="66a2db3d815e233f" providerId="LiveId" clId="{E3815C89-F4B2-4623-A941-363D79B05A64}" dt="2020-09-09T19:56:25.049" v="1435" actId="47"/>
        <pc:sldMkLst>
          <pc:docMk/>
          <pc:sldMk cId="773055657" sldId="1027"/>
        </pc:sldMkLst>
      </pc:sldChg>
      <pc:sldChg chg="modSp add del mod ord">
        <pc:chgData name="Rebecca Salles" userId="66a2db3d815e233f" providerId="LiveId" clId="{E3815C89-F4B2-4623-A941-363D79B05A64}" dt="2020-09-09T20:02:22.211" v="1542" actId="47"/>
        <pc:sldMkLst>
          <pc:docMk/>
          <pc:sldMk cId="2116852540" sldId="1034"/>
        </pc:sldMkLst>
        <pc:spChg chg="mod">
          <ac:chgData name="Rebecca Salles" userId="66a2db3d815e233f" providerId="LiveId" clId="{E3815C89-F4B2-4623-A941-363D79B05A64}" dt="2020-09-09T17:49:44.156" v="6" actId="27636"/>
          <ac:spMkLst>
            <pc:docMk/>
            <pc:sldMk cId="2116852540" sldId="1034"/>
            <ac:spMk id="5" creationId="{E183FAD9-6FC1-48C9-8DA8-3EB6FD73C4FB}"/>
          </ac:spMkLst>
        </pc:spChg>
      </pc:sldChg>
      <pc:sldChg chg="addSp delSp modSp add del mod">
        <pc:chgData name="Rebecca Salles" userId="66a2db3d815e233f" providerId="LiveId" clId="{E3815C89-F4B2-4623-A941-363D79B05A64}" dt="2020-09-09T21:28:32.589" v="2701" actId="47"/>
        <pc:sldMkLst>
          <pc:docMk/>
          <pc:sldMk cId="2624988212" sldId="1036"/>
        </pc:sldMkLst>
        <pc:spChg chg="add">
          <ac:chgData name="Rebecca Salles" userId="66a2db3d815e233f" providerId="LiveId" clId="{E3815C89-F4B2-4623-A941-363D79B05A64}" dt="2020-09-09T19:24:39.480" v="1193" actId="22"/>
          <ac:spMkLst>
            <pc:docMk/>
            <pc:sldMk cId="2624988212" sldId="1036"/>
            <ac:spMk id="2" creationId="{99856F5C-E239-4265-9BA8-147AA3E8BB19}"/>
          </ac:spMkLst>
        </pc:spChg>
        <pc:spChg chg="del mod">
          <ac:chgData name="Rebecca Salles" userId="66a2db3d815e233f" providerId="LiveId" clId="{E3815C89-F4B2-4623-A941-363D79B05A64}" dt="2020-09-09T21:26:35.023" v="2659" actId="478"/>
          <ac:spMkLst>
            <pc:docMk/>
            <pc:sldMk cId="2624988212" sldId="1036"/>
            <ac:spMk id="3" creationId="{00000000-0000-0000-0000-000000000000}"/>
          </ac:spMkLst>
        </pc:spChg>
        <pc:spChg chg="add del mod">
          <ac:chgData name="Rebecca Salles" userId="66a2db3d815e233f" providerId="LiveId" clId="{E3815C89-F4B2-4623-A941-363D79B05A64}" dt="2020-09-09T21:26:37.246" v="2660" actId="478"/>
          <ac:spMkLst>
            <pc:docMk/>
            <pc:sldMk cId="2624988212" sldId="1036"/>
            <ac:spMk id="6" creationId="{CC186BAA-7EDD-4E2A-9262-9F075F9D9D17}"/>
          </ac:spMkLst>
        </pc:spChg>
        <pc:spChg chg="mod">
          <ac:chgData name="Rebecca Salles" userId="66a2db3d815e233f" providerId="LiveId" clId="{E3815C89-F4B2-4623-A941-363D79B05A64}" dt="2020-09-09T17:49:44.295" v="7" actId="27636"/>
          <ac:spMkLst>
            <pc:docMk/>
            <pc:sldMk cId="2624988212" sldId="1036"/>
            <ac:spMk id="66" creationId="{49EEB0E5-3BE8-4AF3-9BD0-70660F35F2EA}"/>
          </ac:spMkLst>
        </pc:spChg>
      </pc:sldChg>
      <pc:sldChg chg="add del">
        <pc:chgData name="Rebecca Salles" userId="66a2db3d815e233f" providerId="LiveId" clId="{E3815C89-F4B2-4623-A941-363D79B05A64}" dt="2020-09-09T19:15:28.417" v="1157" actId="47"/>
        <pc:sldMkLst>
          <pc:docMk/>
          <pc:sldMk cId="3921991592" sldId="1037"/>
        </pc:sldMkLst>
      </pc:sldChg>
      <pc:sldChg chg="add del">
        <pc:chgData name="Rebecca Salles" userId="66a2db3d815e233f" providerId="LiveId" clId="{E3815C89-F4B2-4623-A941-363D79B05A64}" dt="2020-09-09T19:15:29.374" v="1158" actId="47"/>
        <pc:sldMkLst>
          <pc:docMk/>
          <pc:sldMk cId="674062351" sldId="1038"/>
        </pc:sldMkLst>
      </pc:sldChg>
      <pc:sldChg chg="modSp add del mod">
        <pc:chgData name="Rebecca Salles" userId="66a2db3d815e233f" providerId="LiveId" clId="{E3815C89-F4B2-4623-A941-363D79B05A64}" dt="2020-09-09T21:42:04.473" v="2956" actId="47"/>
        <pc:sldMkLst>
          <pc:docMk/>
          <pc:sldMk cId="3804670143" sldId="1039"/>
        </pc:sldMkLst>
        <pc:spChg chg="mod">
          <ac:chgData name="Rebecca Salles" userId="66a2db3d815e233f" providerId="LiveId" clId="{E3815C89-F4B2-4623-A941-363D79B05A64}" dt="2020-09-09T21:41:14.736" v="2931" actId="1076"/>
          <ac:spMkLst>
            <pc:docMk/>
            <pc:sldMk cId="3804670143" sldId="1039"/>
            <ac:spMk id="3" creationId="{00000000-0000-0000-0000-000000000000}"/>
          </ac:spMkLst>
        </pc:spChg>
      </pc:sldChg>
      <pc:sldChg chg="addSp delSp modSp mod modNotesTx">
        <pc:chgData name="Rebecca Salles" userId="66a2db3d815e233f" providerId="LiveId" clId="{E3815C89-F4B2-4623-A941-363D79B05A64}" dt="2020-09-10T00:11:01.187" v="4694" actId="108"/>
        <pc:sldMkLst>
          <pc:docMk/>
          <pc:sldMk cId="992841617" sldId="1045"/>
        </pc:sldMkLst>
        <pc:spChg chg="mod">
          <ac:chgData name="Rebecca Salles" userId="66a2db3d815e233f" providerId="LiveId" clId="{E3815C89-F4B2-4623-A941-363D79B05A64}" dt="2020-09-09T21:27:45.420" v="2682" actId="1035"/>
          <ac:spMkLst>
            <pc:docMk/>
            <pc:sldMk cId="992841617" sldId="1045"/>
            <ac:spMk id="5" creationId="{00000000-0000-0000-0000-000000000000}"/>
          </ac:spMkLst>
        </pc:spChg>
        <pc:spChg chg="mod">
          <ac:chgData name="Rebecca Salles" userId="66a2db3d815e233f" providerId="LiveId" clId="{E3815C89-F4B2-4623-A941-363D79B05A64}" dt="2020-09-09T21:26:48.596" v="2661"/>
          <ac:spMkLst>
            <pc:docMk/>
            <pc:sldMk cId="992841617" sldId="1045"/>
            <ac:spMk id="8" creationId="{26338857-F666-44AA-B93F-680F05F9B4B1}"/>
          </ac:spMkLst>
        </pc:spChg>
        <pc:spChg chg="mod">
          <ac:chgData name="Rebecca Salles" userId="66a2db3d815e233f" providerId="LiveId" clId="{E3815C89-F4B2-4623-A941-363D79B05A64}" dt="2020-09-10T00:08:34.290" v="4661" actId="108"/>
          <ac:spMkLst>
            <pc:docMk/>
            <pc:sldMk cId="992841617" sldId="1045"/>
            <ac:spMk id="9" creationId="{E226116E-204A-4AF9-BAA4-58503E930B27}"/>
          </ac:spMkLst>
        </pc:spChg>
        <pc:spChg chg="mod">
          <ac:chgData name="Rebecca Salles" userId="66a2db3d815e233f" providerId="LiveId" clId="{E3815C89-F4B2-4623-A941-363D79B05A64}" dt="2020-09-09T21:26:48.596" v="2661"/>
          <ac:spMkLst>
            <pc:docMk/>
            <pc:sldMk cId="992841617" sldId="1045"/>
            <ac:spMk id="10" creationId="{C1B913FE-50AB-432A-810C-F48E151F56C3}"/>
          </ac:spMkLst>
        </pc:spChg>
        <pc:spChg chg="mod">
          <ac:chgData name="Rebecca Salles" userId="66a2db3d815e233f" providerId="LiveId" clId="{E3815C89-F4B2-4623-A941-363D79B05A64}" dt="2020-09-09T21:26:48.596" v="2661"/>
          <ac:spMkLst>
            <pc:docMk/>
            <pc:sldMk cId="992841617" sldId="1045"/>
            <ac:spMk id="11" creationId="{BBEC344F-C185-469E-9655-F0A8CEE540A3}"/>
          </ac:spMkLst>
        </pc:spChg>
        <pc:spChg chg="mod">
          <ac:chgData name="Rebecca Salles" userId="66a2db3d815e233f" providerId="LiveId" clId="{E3815C89-F4B2-4623-A941-363D79B05A64}" dt="2020-09-10T00:11:01.187" v="4694" actId="108"/>
          <ac:spMkLst>
            <pc:docMk/>
            <pc:sldMk cId="992841617" sldId="1045"/>
            <ac:spMk id="12" creationId="{C894212A-4CB2-48BD-B738-D7F054844C5F}"/>
          </ac:spMkLst>
        </pc:spChg>
        <pc:spChg chg="mod">
          <ac:chgData name="Rebecca Salles" userId="66a2db3d815e233f" providerId="LiveId" clId="{E3815C89-F4B2-4623-A941-363D79B05A64}" dt="2020-09-10T00:05:08.742" v="4630" actId="108"/>
          <ac:spMkLst>
            <pc:docMk/>
            <pc:sldMk cId="992841617" sldId="1045"/>
            <ac:spMk id="13" creationId="{B45E6090-B17F-4C66-9698-08EF388AFCFD}"/>
          </ac:spMkLst>
        </pc:spChg>
        <pc:spChg chg="mod">
          <ac:chgData name="Rebecca Salles" userId="66a2db3d815e233f" providerId="LiveId" clId="{E3815C89-F4B2-4623-A941-363D79B05A64}" dt="2020-09-09T21:26:48.596" v="2661"/>
          <ac:spMkLst>
            <pc:docMk/>
            <pc:sldMk cId="992841617" sldId="1045"/>
            <ac:spMk id="14" creationId="{6F7AF650-A275-4712-BC63-294AFF0FD53B}"/>
          </ac:spMkLst>
        </pc:spChg>
        <pc:spChg chg="mod">
          <ac:chgData name="Rebecca Salles" userId="66a2db3d815e233f" providerId="LiveId" clId="{E3815C89-F4B2-4623-A941-363D79B05A64}" dt="2020-09-09T21:26:48.596" v="2661"/>
          <ac:spMkLst>
            <pc:docMk/>
            <pc:sldMk cId="992841617" sldId="1045"/>
            <ac:spMk id="15" creationId="{2C75E99F-EC87-4817-8494-82DB8A6335D6}"/>
          </ac:spMkLst>
        </pc:spChg>
        <pc:spChg chg="mod">
          <ac:chgData name="Rebecca Salles" userId="66a2db3d815e233f" providerId="LiveId" clId="{E3815C89-F4B2-4623-A941-363D79B05A64}" dt="2020-09-09T21:26:48.596" v="2661"/>
          <ac:spMkLst>
            <pc:docMk/>
            <pc:sldMk cId="992841617" sldId="1045"/>
            <ac:spMk id="16" creationId="{54D83E91-9DCC-4D39-93C3-A6FD3978D37B}"/>
          </ac:spMkLst>
        </pc:spChg>
        <pc:spChg chg="mod">
          <ac:chgData name="Rebecca Salles" userId="66a2db3d815e233f" providerId="LiveId" clId="{E3815C89-F4B2-4623-A941-363D79B05A64}" dt="2020-09-09T21:26:48.596" v="2661"/>
          <ac:spMkLst>
            <pc:docMk/>
            <pc:sldMk cId="992841617" sldId="1045"/>
            <ac:spMk id="17" creationId="{383E8ECD-4F47-4D1C-9695-1E50DBD6A7CF}"/>
          </ac:spMkLst>
        </pc:spChg>
        <pc:spChg chg="mod">
          <ac:chgData name="Rebecca Salles" userId="66a2db3d815e233f" providerId="LiveId" clId="{E3815C89-F4B2-4623-A941-363D79B05A64}" dt="2020-09-09T21:26:48.596" v="2661"/>
          <ac:spMkLst>
            <pc:docMk/>
            <pc:sldMk cId="992841617" sldId="1045"/>
            <ac:spMk id="18" creationId="{356DAC47-3F68-4FAC-B34F-6DF65A2288B5}"/>
          </ac:spMkLst>
        </pc:spChg>
        <pc:spChg chg="mod">
          <ac:chgData name="Rebecca Salles" userId="66a2db3d815e233f" providerId="LiveId" clId="{E3815C89-F4B2-4623-A941-363D79B05A64}" dt="2020-09-09T21:26:48.596" v="2661"/>
          <ac:spMkLst>
            <pc:docMk/>
            <pc:sldMk cId="992841617" sldId="1045"/>
            <ac:spMk id="19" creationId="{7FB8ED35-5173-41B5-B85C-551797DB54AF}"/>
          </ac:spMkLst>
        </pc:spChg>
        <pc:spChg chg="mod">
          <ac:chgData name="Rebecca Salles" userId="66a2db3d815e233f" providerId="LiveId" clId="{E3815C89-F4B2-4623-A941-363D79B05A64}" dt="2020-09-09T21:26:48.596" v="2661"/>
          <ac:spMkLst>
            <pc:docMk/>
            <pc:sldMk cId="992841617" sldId="1045"/>
            <ac:spMk id="20" creationId="{8E621BB1-F1C6-40C2-A983-4F9FA9F6CB79}"/>
          </ac:spMkLst>
        </pc:spChg>
        <pc:spChg chg="mod">
          <ac:chgData name="Rebecca Salles" userId="66a2db3d815e233f" providerId="LiveId" clId="{E3815C89-F4B2-4623-A941-363D79B05A64}" dt="2020-09-09T21:26:48.596" v="2661"/>
          <ac:spMkLst>
            <pc:docMk/>
            <pc:sldMk cId="992841617" sldId="1045"/>
            <ac:spMk id="21" creationId="{DFC4E7F5-44F9-45A2-901E-03EAE9A8BB68}"/>
          </ac:spMkLst>
        </pc:spChg>
        <pc:spChg chg="mod">
          <ac:chgData name="Rebecca Salles" userId="66a2db3d815e233f" providerId="LiveId" clId="{E3815C89-F4B2-4623-A941-363D79B05A64}" dt="2020-09-09T21:26:48.596" v="2661"/>
          <ac:spMkLst>
            <pc:docMk/>
            <pc:sldMk cId="992841617" sldId="1045"/>
            <ac:spMk id="22" creationId="{B605E150-92F7-4D75-8147-F1482C587B30}"/>
          </ac:spMkLst>
        </pc:spChg>
        <pc:spChg chg="mod">
          <ac:chgData name="Rebecca Salles" userId="66a2db3d815e233f" providerId="LiveId" clId="{E3815C89-F4B2-4623-A941-363D79B05A64}" dt="2020-09-09T21:26:48.596" v="2661"/>
          <ac:spMkLst>
            <pc:docMk/>
            <pc:sldMk cId="992841617" sldId="1045"/>
            <ac:spMk id="23" creationId="{D0086229-52FA-4F96-AC7D-DD6F782373AC}"/>
          </ac:spMkLst>
        </pc:spChg>
        <pc:spChg chg="mod">
          <ac:chgData name="Rebecca Salles" userId="66a2db3d815e233f" providerId="LiveId" clId="{E3815C89-F4B2-4623-A941-363D79B05A64}" dt="2020-09-09T21:26:48.596" v="2661"/>
          <ac:spMkLst>
            <pc:docMk/>
            <pc:sldMk cId="992841617" sldId="1045"/>
            <ac:spMk id="24" creationId="{DEE975D1-FF66-423A-8032-B5450B1A1668}"/>
          </ac:spMkLst>
        </pc:spChg>
        <pc:spChg chg="mod">
          <ac:chgData name="Rebecca Salles" userId="66a2db3d815e233f" providerId="LiveId" clId="{E3815C89-F4B2-4623-A941-363D79B05A64}" dt="2020-09-09T21:26:48.596" v="2661"/>
          <ac:spMkLst>
            <pc:docMk/>
            <pc:sldMk cId="992841617" sldId="1045"/>
            <ac:spMk id="25" creationId="{EF20904E-1B68-42C7-B7E3-A3CCAF7CE5AE}"/>
          </ac:spMkLst>
        </pc:spChg>
        <pc:spChg chg="mod">
          <ac:chgData name="Rebecca Salles" userId="66a2db3d815e233f" providerId="LiveId" clId="{E3815C89-F4B2-4623-A941-363D79B05A64}" dt="2020-09-09T21:26:48.596" v="2661"/>
          <ac:spMkLst>
            <pc:docMk/>
            <pc:sldMk cId="992841617" sldId="1045"/>
            <ac:spMk id="26" creationId="{0B40FD8C-8547-47C0-ADA0-7C01E0360056}"/>
          </ac:spMkLst>
        </pc:spChg>
        <pc:spChg chg="mod">
          <ac:chgData name="Rebecca Salles" userId="66a2db3d815e233f" providerId="LiveId" clId="{E3815C89-F4B2-4623-A941-363D79B05A64}" dt="2020-09-09T21:26:48.596" v="2661"/>
          <ac:spMkLst>
            <pc:docMk/>
            <pc:sldMk cId="992841617" sldId="1045"/>
            <ac:spMk id="27" creationId="{FD8EE3D3-B6A4-4D54-92FE-C6F5CFE8428E}"/>
          </ac:spMkLst>
        </pc:spChg>
        <pc:spChg chg="mod">
          <ac:chgData name="Rebecca Salles" userId="66a2db3d815e233f" providerId="LiveId" clId="{E3815C89-F4B2-4623-A941-363D79B05A64}" dt="2020-09-09T21:26:48.596" v="2661"/>
          <ac:spMkLst>
            <pc:docMk/>
            <pc:sldMk cId="992841617" sldId="1045"/>
            <ac:spMk id="28" creationId="{2968B208-6325-4068-9765-34D82E7FD072}"/>
          </ac:spMkLst>
        </pc:spChg>
        <pc:spChg chg="mod">
          <ac:chgData name="Rebecca Salles" userId="66a2db3d815e233f" providerId="LiveId" clId="{E3815C89-F4B2-4623-A941-363D79B05A64}" dt="2020-09-09T21:26:48.596" v="2661"/>
          <ac:spMkLst>
            <pc:docMk/>
            <pc:sldMk cId="992841617" sldId="1045"/>
            <ac:spMk id="29" creationId="{1BAECA92-49B2-4937-9FFF-8C98F4ED37EB}"/>
          </ac:spMkLst>
        </pc:spChg>
        <pc:spChg chg="mod">
          <ac:chgData name="Rebecca Salles" userId="66a2db3d815e233f" providerId="LiveId" clId="{E3815C89-F4B2-4623-A941-363D79B05A64}" dt="2020-09-09T21:26:48.596" v="2661"/>
          <ac:spMkLst>
            <pc:docMk/>
            <pc:sldMk cId="992841617" sldId="1045"/>
            <ac:spMk id="30" creationId="{0D0D8301-BBC7-4317-9F1E-8D0D04B3AFDE}"/>
          </ac:spMkLst>
        </pc:spChg>
        <pc:spChg chg="mod">
          <ac:chgData name="Rebecca Salles" userId="66a2db3d815e233f" providerId="LiveId" clId="{E3815C89-F4B2-4623-A941-363D79B05A64}" dt="2020-09-09T21:26:48.596" v="2661"/>
          <ac:spMkLst>
            <pc:docMk/>
            <pc:sldMk cId="992841617" sldId="1045"/>
            <ac:spMk id="31" creationId="{C090454F-C6DE-4501-A307-FF3137F00D6C}"/>
          </ac:spMkLst>
        </pc:spChg>
        <pc:spChg chg="mod">
          <ac:chgData name="Rebecca Salles" userId="66a2db3d815e233f" providerId="LiveId" clId="{E3815C89-F4B2-4623-A941-363D79B05A64}" dt="2020-09-09T21:26:48.596" v="2661"/>
          <ac:spMkLst>
            <pc:docMk/>
            <pc:sldMk cId="992841617" sldId="1045"/>
            <ac:spMk id="32" creationId="{6CAF5A3D-C6D1-40CD-9EA0-934CCD4FC808}"/>
          </ac:spMkLst>
        </pc:spChg>
        <pc:spChg chg="mod">
          <ac:chgData name="Rebecca Salles" userId="66a2db3d815e233f" providerId="LiveId" clId="{E3815C89-F4B2-4623-A941-363D79B05A64}" dt="2020-09-09T21:26:48.596" v="2661"/>
          <ac:spMkLst>
            <pc:docMk/>
            <pc:sldMk cId="992841617" sldId="1045"/>
            <ac:spMk id="33" creationId="{BB5CCCF1-329E-41DA-8D0E-77F892CFF2C0}"/>
          </ac:spMkLst>
        </pc:spChg>
        <pc:spChg chg="mod">
          <ac:chgData name="Rebecca Salles" userId="66a2db3d815e233f" providerId="LiveId" clId="{E3815C89-F4B2-4623-A941-363D79B05A64}" dt="2020-09-09T21:26:48.596" v="2661"/>
          <ac:spMkLst>
            <pc:docMk/>
            <pc:sldMk cId="992841617" sldId="1045"/>
            <ac:spMk id="34" creationId="{0AFD9C69-2863-4DE6-BDB8-282B7AEF637D}"/>
          </ac:spMkLst>
        </pc:spChg>
        <pc:spChg chg="mod">
          <ac:chgData name="Rebecca Salles" userId="66a2db3d815e233f" providerId="LiveId" clId="{E3815C89-F4B2-4623-A941-363D79B05A64}" dt="2020-09-09T21:26:48.596" v="2661"/>
          <ac:spMkLst>
            <pc:docMk/>
            <pc:sldMk cId="992841617" sldId="1045"/>
            <ac:spMk id="35" creationId="{753B3F2D-916F-4D24-8512-771C8F1ADF06}"/>
          </ac:spMkLst>
        </pc:spChg>
        <pc:spChg chg="mod">
          <ac:chgData name="Rebecca Salles" userId="66a2db3d815e233f" providerId="LiveId" clId="{E3815C89-F4B2-4623-A941-363D79B05A64}" dt="2020-09-09T21:26:48.596" v="2661"/>
          <ac:spMkLst>
            <pc:docMk/>
            <pc:sldMk cId="992841617" sldId="1045"/>
            <ac:spMk id="36" creationId="{A91CBD0D-D112-4FFF-AC85-29F26E593983}"/>
          </ac:spMkLst>
        </pc:spChg>
        <pc:spChg chg="mod">
          <ac:chgData name="Rebecca Salles" userId="66a2db3d815e233f" providerId="LiveId" clId="{E3815C89-F4B2-4623-A941-363D79B05A64}" dt="2020-09-09T21:26:48.596" v="2661"/>
          <ac:spMkLst>
            <pc:docMk/>
            <pc:sldMk cId="992841617" sldId="1045"/>
            <ac:spMk id="37" creationId="{3FF73819-2A46-4CCD-9890-A439AE43242D}"/>
          </ac:spMkLst>
        </pc:spChg>
        <pc:spChg chg="mod">
          <ac:chgData name="Rebecca Salles" userId="66a2db3d815e233f" providerId="LiveId" clId="{E3815C89-F4B2-4623-A941-363D79B05A64}" dt="2020-09-09T21:26:48.596" v="2661"/>
          <ac:spMkLst>
            <pc:docMk/>
            <pc:sldMk cId="992841617" sldId="1045"/>
            <ac:spMk id="38" creationId="{578FDDB3-3555-42B9-AC20-9CE1EBADF75E}"/>
          </ac:spMkLst>
        </pc:spChg>
        <pc:spChg chg="mod">
          <ac:chgData name="Rebecca Salles" userId="66a2db3d815e233f" providerId="LiveId" clId="{E3815C89-F4B2-4623-A941-363D79B05A64}" dt="2020-09-09T21:26:48.596" v="2661"/>
          <ac:spMkLst>
            <pc:docMk/>
            <pc:sldMk cId="992841617" sldId="1045"/>
            <ac:spMk id="39" creationId="{85696D3E-A5E5-4BA1-8E6E-12B6201D74AB}"/>
          </ac:spMkLst>
        </pc:spChg>
        <pc:spChg chg="mod">
          <ac:chgData name="Rebecca Salles" userId="66a2db3d815e233f" providerId="LiveId" clId="{E3815C89-F4B2-4623-A941-363D79B05A64}" dt="2020-09-09T21:26:48.596" v="2661"/>
          <ac:spMkLst>
            <pc:docMk/>
            <pc:sldMk cId="992841617" sldId="1045"/>
            <ac:spMk id="40" creationId="{9FFD29BD-A7BA-4F4C-A783-829C487259E2}"/>
          </ac:spMkLst>
        </pc:spChg>
        <pc:spChg chg="mod">
          <ac:chgData name="Rebecca Salles" userId="66a2db3d815e233f" providerId="LiveId" clId="{E3815C89-F4B2-4623-A941-363D79B05A64}" dt="2020-09-09T21:26:48.596" v="2661"/>
          <ac:spMkLst>
            <pc:docMk/>
            <pc:sldMk cId="992841617" sldId="1045"/>
            <ac:spMk id="41" creationId="{93049EFE-9CB0-4F6A-82F3-E7367E3F89DB}"/>
          </ac:spMkLst>
        </pc:spChg>
        <pc:spChg chg="mod">
          <ac:chgData name="Rebecca Salles" userId="66a2db3d815e233f" providerId="LiveId" clId="{E3815C89-F4B2-4623-A941-363D79B05A64}" dt="2020-09-09T21:26:48.596" v="2661"/>
          <ac:spMkLst>
            <pc:docMk/>
            <pc:sldMk cId="992841617" sldId="1045"/>
            <ac:spMk id="42" creationId="{49B507BD-3A91-46B2-9BAE-2E9022138996}"/>
          </ac:spMkLst>
        </pc:spChg>
        <pc:spChg chg="mod">
          <ac:chgData name="Rebecca Salles" userId="66a2db3d815e233f" providerId="LiveId" clId="{E3815C89-F4B2-4623-A941-363D79B05A64}" dt="2020-09-09T21:26:48.596" v="2661"/>
          <ac:spMkLst>
            <pc:docMk/>
            <pc:sldMk cId="992841617" sldId="1045"/>
            <ac:spMk id="43" creationId="{4C9312A8-5104-4697-B707-330B054D7062}"/>
          </ac:spMkLst>
        </pc:spChg>
        <pc:spChg chg="mod">
          <ac:chgData name="Rebecca Salles" userId="66a2db3d815e233f" providerId="LiveId" clId="{E3815C89-F4B2-4623-A941-363D79B05A64}" dt="2020-09-09T21:26:48.596" v="2661"/>
          <ac:spMkLst>
            <pc:docMk/>
            <pc:sldMk cId="992841617" sldId="1045"/>
            <ac:spMk id="44" creationId="{FC6BA3DE-6D7C-49B5-9DE4-6C11F608D66E}"/>
          </ac:spMkLst>
        </pc:spChg>
        <pc:spChg chg="mod">
          <ac:chgData name="Rebecca Salles" userId="66a2db3d815e233f" providerId="LiveId" clId="{E3815C89-F4B2-4623-A941-363D79B05A64}" dt="2020-09-09T21:26:48.596" v="2661"/>
          <ac:spMkLst>
            <pc:docMk/>
            <pc:sldMk cId="992841617" sldId="1045"/>
            <ac:spMk id="45" creationId="{2AB043CC-F900-4BB3-9998-28E157E0D9A2}"/>
          </ac:spMkLst>
        </pc:spChg>
        <pc:spChg chg="mod">
          <ac:chgData name="Rebecca Salles" userId="66a2db3d815e233f" providerId="LiveId" clId="{E3815C89-F4B2-4623-A941-363D79B05A64}" dt="2020-09-09T21:26:48.596" v="2661"/>
          <ac:spMkLst>
            <pc:docMk/>
            <pc:sldMk cId="992841617" sldId="1045"/>
            <ac:spMk id="46" creationId="{912F4E18-B1D6-4B5A-A194-F75E3222578C}"/>
          </ac:spMkLst>
        </pc:spChg>
        <pc:spChg chg="mod">
          <ac:chgData name="Rebecca Salles" userId="66a2db3d815e233f" providerId="LiveId" clId="{E3815C89-F4B2-4623-A941-363D79B05A64}" dt="2020-09-09T21:26:48.596" v="2661"/>
          <ac:spMkLst>
            <pc:docMk/>
            <pc:sldMk cId="992841617" sldId="1045"/>
            <ac:spMk id="47" creationId="{B95DAF51-7DC4-4732-8991-F4BA8D0F29AE}"/>
          </ac:spMkLst>
        </pc:spChg>
        <pc:spChg chg="mod">
          <ac:chgData name="Rebecca Salles" userId="66a2db3d815e233f" providerId="LiveId" clId="{E3815C89-F4B2-4623-A941-363D79B05A64}" dt="2020-09-09T21:26:48.596" v="2661"/>
          <ac:spMkLst>
            <pc:docMk/>
            <pc:sldMk cId="992841617" sldId="1045"/>
            <ac:spMk id="48" creationId="{A38ED155-1948-4B8B-BBD1-B5E63134CF08}"/>
          </ac:spMkLst>
        </pc:spChg>
        <pc:spChg chg="mod">
          <ac:chgData name="Rebecca Salles" userId="66a2db3d815e233f" providerId="LiveId" clId="{E3815C89-F4B2-4623-A941-363D79B05A64}" dt="2020-09-09T21:26:48.596" v="2661"/>
          <ac:spMkLst>
            <pc:docMk/>
            <pc:sldMk cId="992841617" sldId="1045"/>
            <ac:spMk id="49" creationId="{0170CD8A-DD0A-481F-93D9-915E381AE05A}"/>
          </ac:spMkLst>
        </pc:spChg>
        <pc:spChg chg="mod">
          <ac:chgData name="Rebecca Salles" userId="66a2db3d815e233f" providerId="LiveId" clId="{E3815C89-F4B2-4623-A941-363D79B05A64}" dt="2020-09-09T21:26:48.596" v="2661"/>
          <ac:spMkLst>
            <pc:docMk/>
            <pc:sldMk cId="992841617" sldId="1045"/>
            <ac:spMk id="50" creationId="{C67DB8D2-A192-4D6F-9AC4-D8F6371030EF}"/>
          </ac:spMkLst>
        </pc:spChg>
        <pc:spChg chg="mod">
          <ac:chgData name="Rebecca Salles" userId="66a2db3d815e233f" providerId="LiveId" clId="{E3815C89-F4B2-4623-A941-363D79B05A64}" dt="2020-09-09T21:26:48.596" v="2661"/>
          <ac:spMkLst>
            <pc:docMk/>
            <pc:sldMk cId="992841617" sldId="1045"/>
            <ac:spMk id="51" creationId="{663187A3-169F-4F70-BE10-3892A264F515}"/>
          </ac:spMkLst>
        </pc:spChg>
        <pc:spChg chg="mod">
          <ac:chgData name="Rebecca Salles" userId="66a2db3d815e233f" providerId="LiveId" clId="{E3815C89-F4B2-4623-A941-363D79B05A64}" dt="2020-09-09T21:26:48.596" v="2661"/>
          <ac:spMkLst>
            <pc:docMk/>
            <pc:sldMk cId="992841617" sldId="1045"/>
            <ac:spMk id="52" creationId="{4AE4C026-C01C-4363-9A0E-F71374FDCCC7}"/>
          </ac:spMkLst>
        </pc:spChg>
        <pc:spChg chg="mod">
          <ac:chgData name="Rebecca Salles" userId="66a2db3d815e233f" providerId="LiveId" clId="{E3815C89-F4B2-4623-A941-363D79B05A64}" dt="2020-09-09T21:26:48.596" v="2661"/>
          <ac:spMkLst>
            <pc:docMk/>
            <pc:sldMk cId="992841617" sldId="1045"/>
            <ac:spMk id="53" creationId="{AE86EEBD-A107-4716-A471-7863B81DC845}"/>
          </ac:spMkLst>
        </pc:spChg>
        <pc:spChg chg="add mod">
          <ac:chgData name="Rebecca Salles" userId="66a2db3d815e233f" providerId="LiveId" clId="{E3815C89-F4B2-4623-A941-363D79B05A64}" dt="2020-09-09T21:27:52.413" v="2696" actId="1035"/>
          <ac:spMkLst>
            <pc:docMk/>
            <pc:sldMk cId="992841617" sldId="1045"/>
            <ac:spMk id="57" creationId="{58F9991B-B922-4AF8-B631-3AFBD2769691}"/>
          </ac:spMkLst>
        </pc:spChg>
        <pc:spChg chg="add mod">
          <ac:chgData name="Rebecca Salles" userId="66a2db3d815e233f" providerId="LiveId" clId="{E3815C89-F4B2-4623-A941-363D79B05A64}" dt="2020-09-09T21:27:52.413" v="2696" actId="1035"/>
          <ac:spMkLst>
            <pc:docMk/>
            <pc:sldMk cId="992841617" sldId="1045"/>
            <ac:spMk id="58" creationId="{E36D9329-4AB3-4F59-B89A-0088C44A8539}"/>
          </ac:spMkLst>
        </pc:spChg>
        <pc:spChg chg="add mod">
          <ac:chgData name="Rebecca Salles" userId="66a2db3d815e233f" providerId="LiveId" clId="{E3815C89-F4B2-4623-A941-363D79B05A64}" dt="2020-09-09T21:27:52.413" v="2696" actId="1035"/>
          <ac:spMkLst>
            <pc:docMk/>
            <pc:sldMk cId="992841617" sldId="1045"/>
            <ac:spMk id="59" creationId="{91D3707F-4177-4B79-8745-248650D2782C}"/>
          </ac:spMkLst>
        </pc:spChg>
        <pc:spChg chg="add mod">
          <ac:chgData name="Rebecca Salles" userId="66a2db3d815e233f" providerId="LiveId" clId="{E3815C89-F4B2-4623-A941-363D79B05A64}" dt="2020-09-09T21:27:52.413" v="2696" actId="1035"/>
          <ac:spMkLst>
            <pc:docMk/>
            <pc:sldMk cId="992841617" sldId="1045"/>
            <ac:spMk id="64" creationId="{AA108AB3-ECD1-43F1-BB94-0B637F0076CF}"/>
          </ac:spMkLst>
        </pc:spChg>
        <pc:spChg chg="add mod">
          <ac:chgData name="Rebecca Salles" userId="66a2db3d815e233f" providerId="LiveId" clId="{E3815C89-F4B2-4623-A941-363D79B05A64}" dt="2020-09-09T21:27:52.413" v="2696" actId="1035"/>
          <ac:spMkLst>
            <pc:docMk/>
            <pc:sldMk cId="992841617" sldId="1045"/>
            <ac:spMk id="65" creationId="{D016BB33-0422-4473-AE27-094FA649DD46}"/>
          </ac:spMkLst>
        </pc:spChg>
        <pc:spChg chg="add mod">
          <ac:chgData name="Rebecca Salles" userId="66a2db3d815e233f" providerId="LiveId" clId="{E3815C89-F4B2-4623-A941-363D79B05A64}" dt="2020-09-09T21:27:52.413" v="2696" actId="1035"/>
          <ac:spMkLst>
            <pc:docMk/>
            <pc:sldMk cId="992841617" sldId="1045"/>
            <ac:spMk id="66" creationId="{A5DBEFB2-5A27-452C-8F8B-A244465D4EB4}"/>
          </ac:spMkLst>
        </pc:spChg>
        <pc:spChg chg="add mod">
          <ac:chgData name="Rebecca Salles" userId="66a2db3d815e233f" providerId="LiveId" clId="{E3815C89-F4B2-4623-A941-363D79B05A64}" dt="2020-09-09T21:27:52.413" v="2696" actId="1035"/>
          <ac:spMkLst>
            <pc:docMk/>
            <pc:sldMk cId="992841617" sldId="1045"/>
            <ac:spMk id="67" creationId="{3C3B1703-0FDE-48D3-A302-49B5C707CF22}"/>
          </ac:spMkLst>
        </pc:spChg>
        <pc:spChg chg="add mod">
          <ac:chgData name="Rebecca Salles" userId="66a2db3d815e233f" providerId="LiveId" clId="{E3815C89-F4B2-4623-A941-363D79B05A64}" dt="2020-09-09T21:27:52.413" v="2696" actId="1035"/>
          <ac:spMkLst>
            <pc:docMk/>
            <pc:sldMk cId="992841617" sldId="1045"/>
            <ac:spMk id="68" creationId="{DBC892D6-96F3-43B7-95C8-F65B71766343}"/>
          </ac:spMkLst>
        </pc:spChg>
        <pc:spChg chg="add mod">
          <ac:chgData name="Rebecca Salles" userId="66a2db3d815e233f" providerId="LiveId" clId="{E3815C89-F4B2-4623-A941-363D79B05A64}" dt="2020-09-09T21:27:52.413" v="2696" actId="1035"/>
          <ac:spMkLst>
            <pc:docMk/>
            <pc:sldMk cId="992841617" sldId="1045"/>
            <ac:spMk id="69" creationId="{47FEE3D6-2E2B-4B64-ADAF-87DE5D4E03A0}"/>
          </ac:spMkLst>
        </pc:spChg>
        <pc:spChg chg="add mod">
          <ac:chgData name="Rebecca Salles" userId="66a2db3d815e233f" providerId="LiveId" clId="{E3815C89-F4B2-4623-A941-363D79B05A64}" dt="2020-09-09T21:27:52.413" v="2696" actId="1035"/>
          <ac:spMkLst>
            <pc:docMk/>
            <pc:sldMk cId="992841617" sldId="1045"/>
            <ac:spMk id="70" creationId="{89740B0F-4160-41F9-A78E-2613617B97B1}"/>
          </ac:spMkLst>
        </pc:spChg>
        <pc:spChg chg="add mod">
          <ac:chgData name="Rebecca Salles" userId="66a2db3d815e233f" providerId="LiveId" clId="{E3815C89-F4B2-4623-A941-363D79B05A64}" dt="2020-09-09T21:27:52.413" v="2696" actId="1035"/>
          <ac:spMkLst>
            <pc:docMk/>
            <pc:sldMk cId="992841617" sldId="1045"/>
            <ac:spMk id="71" creationId="{A7DB2034-911D-4CFD-817E-F65BF04E3633}"/>
          </ac:spMkLst>
        </pc:spChg>
        <pc:spChg chg="add mod">
          <ac:chgData name="Rebecca Salles" userId="66a2db3d815e233f" providerId="LiveId" clId="{E3815C89-F4B2-4623-A941-363D79B05A64}" dt="2020-09-09T21:28:02.717" v="2697" actId="1076"/>
          <ac:spMkLst>
            <pc:docMk/>
            <pc:sldMk cId="992841617" sldId="1045"/>
            <ac:spMk id="72" creationId="{2464F79B-E3C7-4A43-8042-1EB5D893156A}"/>
          </ac:spMkLst>
        </pc:spChg>
        <pc:spChg chg="add del mod">
          <ac:chgData name="Rebecca Salles" userId="66a2db3d815e233f" providerId="LiveId" clId="{E3815C89-F4B2-4623-A941-363D79B05A64}" dt="2020-09-09T21:39:37.700" v="2881"/>
          <ac:spMkLst>
            <pc:docMk/>
            <pc:sldMk cId="992841617" sldId="1045"/>
            <ac:spMk id="73" creationId="{DAA91F9A-190B-448D-B56A-381862E72C02}"/>
          </ac:spMkLst>
        </pc:spChg>
        <pc:grpChg chg="add mod">
          <ac:chgData name="Rebecca Salles" userId="66a2db3d815e233f" providerId="LiveId" clId="{E3815C89-F4B2-4623-A941-363D79B05A64}" dt="2020-09-09T21:27:52.413" v="2696" actId="1035"/>
          <ac:grpSpMkLst>
            <pc:docMk/>
            <pc:sldMk cId="992841617" sldId="1045"/>
            <ac:grpSpMk id="7" creationId="{527F48B1-0AD1-4DC1-8355-F7F2A7733CD9}"/>
          </ac:grpSpMkLst>
        </pc:grpChg>
        <pc:grpChg chg="add mod">
          <ac:chgData name="Rebecca Salles" userId="66a2db3d815e233f" providerId="LiveId" clId="{E3815C89-F4B2-4623-A941-363D79B05A64}" dt="2020-09-09T21:27:52.413" v="2696" actId="1035"/>
          <ac:grpSpMkLst>
            <pc:docMk/>
            <pc:sldMk cId="992841617" sldId="1045"/>
            <ac:grpSpMk id="54" creationId="{C80202EC-5763-499C-9BC3-F3F255543FC4}"/>
          </ac:grpSpMkLst>
        </pc:grpChg>
        <pc:graphicFrameChg chg="del">
          <ac:chgData name="Rebecca Salles" userId="66a2db3d815e233f" providerId="LiveId" clId="{E3815C89-F4B2-4623-A941-363D79B05A64}" dt="2020-09-09T21:24:12.771" v="2626" actId="478"/>
          <ac:graphicFrameMkLst>
            <pc:docMk/>
            <pc:sldMk cId="992841617" sldId="1045"/>
            <ac:graphicFrameMk id="2" creationId="{376C91C3-ACE6-4946-AA4F-827F0271BEF7}"/>
          </ac:graphicFrameMkLst>
        </pc:graphicFrameChg>
        <pc:cxnChg chg="mod">
          <ac:chgData name="Rebecca Salles" userId="66a2db3d815e233f" providerId="LiveId" clId="{E3815C89-F4B2-4623-A941-363D79B05A64}" dt="2020-09-09T21:26:48.596" v="2661"/>
          <ac:cxnSpMkLst>
            <pc:docMk/>
            <pc:sldMk cId="992841617" sldId="1045"/>
            <ac:cxnSpMk id="55" creationId="{A0BAF886-1820-4E98-8015-82F01C13AF5D}"/>
          </ac:cxnSpMkLst>
        </pc:cxnChg>
        <pc:cxnChg chg="mod">
          <ac:chgData name="Rebecca Salles" userId="66a2db3d815e233f" providerId="LiveId" clId="{E3815C89-F4B2-4623-A941-363D79B05A64}" dt="2020-09-09T21:26:48.596" v="2661"/>
          <ac:cxnSpMkLst>
            <pc:docMk/>
            <pc:sldMk cId="992841617" sldId="1045"/>
            <ac:cxnSpMk id="56" creationId="{2D6DF6B0-DF0A-41D7-8D5D-D21E5F1038A7}"/>
          </ac:cxnSpMkLst>
        </pc:cxnChg>
        <pc:cxnChg chg="add mod">
          <ac:chgData name="Rebecca Salles" userId="66a2db3d815e233f" providerId="LiveId" clId="{E3815C89-F4B2-4623-A941-363D79B05A64}" dt="2020-09-09T21:27:52.413" v="2696" actId="1035"/>
          <ac:cxnSpMkLst>
            <pc:docMk/>
            <pc:sldMk cId="992841617" sldId="1045"/>
            <ac:cxnSpMk id="60" creationId="{347D1BCF-E4B6-4FBC-AC63-091B521147C9}"/>
          </ac:cxnSpMkLst>
        </pc:cxnChg>
        <pc:cxnChg chg="add mod">
          <ac:chgData name="Rebecca Salles" userId="66a2db3d815e233f" providerId="LiveId" clId="{E3815C89-F4B2-4623-A941-363D79B05A64}" dt="2020-09-09T21:27:52.413" v="2696" actId="1035"/>
          <ac:cxnSpMkLst>
            <pc:docMk/>
            <pc:sldMk cId="992841617" sldId="1045"/>
            <ac:cxnSpMk id="61" creationId="{8105C9C3-7A76-4ED6-8245-1A1A22370D4A}"/>
          </ac:cxnSpMkLst>
        </pc:cxnChg>
        <pc:cxnChg chg="add mod">
          <ac:chgData name="Rebecca Salles" userId="66a2db3d815e233f" providerId="LiveId" clId="{E3815C89-F4B2-4623-A941-363D79B05A64}" dt="2020-09-09T21:27:52.413" v="2696" actId="1035"/>
          <ac:cxnSpMkLst>
            <pc:docMk/>
            <pc:sldMk cId="992841617" sldId="1045"/>
            <ac:cxnSpMk id="62" creationId="{E57450DC-E9D2-49F8-911F-340A53CA4577}"/>
          </ac:cxnSpMkLst>
        </pc:cxnChg>
        <pc:cxnChg chg="add mod">
          <ac:chgData name="Rebecca Salles" userId="66a2db3d815e233f" providerId="LiveId" clId="{E3815C89-F4B2-4623-A941-363D79B05A64}" dt="2020-09-09T21:27:52.413" v="2696" actId="1035"/>
          <ac:cxnSpMkLst>
            <pc:docMk/>
            <pc:sldMk cId="992841617" sldId="1045"/>
            <ac:cxnSpMk id="63" creationId="{2CEF555E-ACE1-4A35-964E-D77FA3D36A1A}"/>
          </ac:cxnSpMkLst>
        </pc:cxnChg>
      </pc:sldChg>
      <pc:sldChg chg="del">
        <pc:chgData name="Rebecca Salles" userId="66a2db3d815e233f" providerId="LiveId" clId="{E3815C89-F4B2-4623-A941-363D79B05A64}" dt="2020-09-09T21:17:11.975" v="2601" actId="47"/>
        <pc:sldMkLst>
          <pc:docMk/>
          <pc:sldMk cId="2475580870" sldId="1049"/>
        </pc:sldMkLst>
      </pc:sldChg>
      <pc:sldChg chg="delSp modSp mod">
        <pc:chgData name="Rebecca Salles" userId="66a2db3d815e233f" providerId="LiveId" clId="{E3815C89-F4B2-4623-A941-363D79B05A64}" dt="2020-09-10T02:11:49.095" v="6298" actId="404"/>
        <pc:sldMkLst>
          <pc:docMk/>
          <pc:sldMk cId="1483654122" sldId="1050"/>
        </pc:sldMkLst>
        <pc:spChg chg="del mod">
          <ac:chgData name="Rebecca Salles" userId="66a2db3d815e233f" providerId="LiveId" clId="{E3815C89-F4B2-4623-A941-363D79B05A64}" dt="2020-09-10T00:51:22.227" v="5069" actId="478"/>
          <ac:spMkLst>
            <pc:docMk/>
            <pc:sldMk cId="1483654122" sldId="1050"/>
            <ac:spMk id="7" creationId="{29A80215-AE3A-43F7-892F-BC745416B1CF}"/>
          </ac:spMkLst>
        </pc:spChg>
        <pc:spChg chg="mod">
          <ac:chgData name="Rebecca Salles" userId="66a2db3d815e233f" providerId="LiveId" clId="{E3815C89-F4B2-4623-A941-363D79B05A64}" dt="2020-09-10T00:08:51.638" v="4667" actId="108"/>
          <ac:spMkLst>
            <pc:docMk/>
            <pc:sldMk cId="1483654122" sldId="1050"/>
            <ac:spMk id="9" creationId="{E226116E-204A-4AF9-BAA4-58503E930B27}"/>
          </ac:spMkLst>
        </pc:spChg>
        <pc:spChg chg="mod">
          <ac:chgData name="Rebecca Salles" userId="66a2db3d815e233f" providerId="LiveId" clId="{E3815C89-F4B2-4623-A941-363D79B05A64}" dt="2020-09-10T00:11:20.710" v="4700" actId="108"/>
          <ac:spMkLst>
            <pc:docMk/>
            <pc:sldMk cId="1483654122" sldId="1050"/>
            <ac:spMk id="12" creationId="{C894212A-4CB2-48BD-B738-D7F054844C5F}"/>
          </ac:spMkLst>
        </pc:spChg>
        <pc:spChg chg="mod">
          <ac:chgData name="Rebecca Salles" userId="66a2db3d815e233f" providerId="LiveId" clId="{E3815C89-F4B2-4623-A941-363D79B05A64}" dt="2020-09-10T02:11:49.095" v="6298" actId="404"/>
          <ac:spMkLst>
            <pc:docMk/>
            <pc:sldMk cId="1483654122" sldId="1050"/>
            <ac:spMk id="14" creationId="{435AA4BC-9530-462E-B13E-C39E1C9895E8}"/>
          </ac:spMkLst>
        </pc:spChg>
        <pc:picChg chg="del mod">
          <ac:chgData name="Rebecca Salles" userId="66a2db3d815e233f" providerId="LiveId" clId="{E3815C89-F4B2-4623-A941-363D79B05A64}" dt="2020-09-10T01:44:19.523" v="5886" actId="478"/>
          <ac:picMkLst>
            <pc:docMk/>
            <pc:sldMk cId="1483654122" sldId="1050"/>
            <ac:picMk id="3" creationId="{ADF6E836-298C-4511-AAC2-ACD572ABAA57}"/>
          </ac:picMkLst>
        </pc:picChg>
      </pc:sldChg>
      <pc:sldChg chg="addSp del mod">
        <pc:chgData name="Rebecca Salles" userId="66a2db3d815e233f" providerId="LiveId" clId="{E3815C89-F4B2-4623-A941-363D79B05A64}" dt="2020-09-09T19:12:58.569" v="1141" actId="47"/>
        <pc:sldMkLst>
          <pc:docMk/>
          <pc:sldMk cId="1175268721" sldId="1052"/>
        </pc:sldMkLst>
        <pc:spChg chg="add">
          <ac:chgData name="Rebecca Salles" userId="66a2db3d815e233f" providerId="LiveId" clId="{E3815C89-F4B2-4623-A941-363D79B05A64}" dt="2020-09-09T17:29:38.104" v="0" actId="22"/>
          <ac:spMkLst>
            <pc:docMk/>
            <pc:sldMk cId="1175268721" sldId="1052"/>
            <ac:spMk id="2" creationId="{284F27E9-61A2-431C-90E1-A53F52E0B490}"/>
          </ac:spMkLst>
        </pc:spChg>
      </pc:sldChg>
      <pc:sldChg chg="modSp mod">
        <pc:chgData name="Rebecca Salles" userId="66a2db3d815e233f" providerId="LiveId" clId="{E3815C89-F4B2-4623-A941-363D79B05A64}" dt="2020-09-10T00:33:25.191" v="4848" actId="20577"/>
        <pc:sldMkLst>
          <pc:docMk/>
          <pc:sldMk cId="2852551529" sldId="1065"/>
        </pc:sldMkLst>
        <pc:spChg chg="mod">
          <ac:chgData name="Rebecca Salles" userId="66a2db3d815e233f" providerId="LiveId" clId="{E3815C89-F4B2-4623-A941-363D79B05A64}" dt="2020-09-09T22:10:06.134" v="3266" actId="1037"/>
          <ac:spMkLst>
            <pc:docMk/>
            <pc:sldMk cId="2852551529" sldId="1065"/>
            <ac:spMk id="2" creationId="{1AC3EAD9-4336-44EA-9779-F06B59BD7AAC}"/>
          </ac:spMkLst>
        </pc:spChg>
        <pc:spChg chg="mod">
          <ac:chgData name="Rebecca Salles" userId="66a2db3d815e233f" providerId="LiveId" clId="{E3815C89-F4B2-4623-A941-363D79B05A64}" dt="2020-09-10T00:08:57.871" v="4669" actId="108"/>
          <ac:spMkLst>
            <pc:docMk/>
            <pc:sldMk cId="2852551529" sldId="1065"/>
            <ac:spMk id="9" creationId="{E226116E-204A-4AF9-BAA4-58503E930B27}"/>
          </ac:spMkLst>
        </pc:spChg>
        <pc:spChg chg="mod">
          <ac:chgData name="Rebecca Salles" userId="66a2db3d815e233f" providerId="LiveId" clId="{E3815C89-F4B2-4623-A941-363D79B05A64}" dt="2020-09-10T00:11:27.604" v="4702" actId="108"/>
          <ac:spMkLst>
            <pc:docMk/>
            <pc:sldMk cId="2852551529" sldId="1065"/>
            <ac:spMk id="12" creationId="{C894212A-4CB2-48BD-B738-D7F054844C5F}"/>
          </ac:spMkLst>
        </pc:spChg>
        <pc:spChg chg="mod">
          <ac:chgData name="Rebecca Salles" userId="66a2db3d815e233f" providerId="LiveId" clId="{E3815C89-F4B2-4623-A941-363D79B05A64}" dt="2020-09-10T00:33:25.191" v="4848" actId="20577"/>
          <ac:spMkLst>
            <pc:docMk/>
            <pc:sldMk cId="2852551529" sldId="1065"/>
            <ac:spMk id="330" creationId="{0D5C72E4-7CE4-418D-959F-1721E4ED587F}"/>
          </ac:spMkLst>
        </pc:spChg>
      </pc:sldChg>
      <pc:sldChg chg="modSp add del mod">
        <pc:chgData name="Rebecca Salles" userId="66a2db3d815e233f" providerId="LiveId" clId="{E3815C89-F4B2-4623-A941-363D79B05A64}" dt="2020-09-09T19:22:12.263" v="1191" actId="47"/>
        <pc:sldMkLst>
          <pc:docMk/>
          <pc:sldMk cId="1029536115" sldId="1077"/>
        </pc:sldMkLst>
        <pc:picChg chg="mod">
          <ac:chgData name="Rebecca Salles" userId="66a2db3d815e233f" providerId="LiveId" clId="{E3815C89-F4B2-4623-A941-363D79B05A64}" dt="2020-09-09T19:21:52.712" v="1190" actId="1076"/>
          <ac:picMkLst>
            <pc:docMk/>
            <pc:sldMk cId="1029536115" sldId="1077"/>
            <ac:picMk id="4" creationId="{53EDCAB6-1E5E-4C8E-97DA-88C115509485}"/>
          </ac:picMkLst>
        </pc:picChg>
      </pc:sldChg>
      <pc:sldChg chg="modSp add del mod ord">
        <pc:chgData name="Rebecca Salles" userId="66a2db3d815e233f" providerId="LiveId" clId="{E3815C89-F4B2-4623-A941-363D79B05A64}" dt="2020-09-09T20:03:11.568" v="1571" actId="47"/>
        <pc:sldMkLst>
          <pc:docMk/>
          <pc:sldMk cId="3593677743" sldId="1079"/>
        </pc:sldMkLst>
        <pc:spChg chg="mod">
          <ac:chgData name="Rebecca Salles" userId="66a2db3d815e233f" providerId="LiveId" clId="{E3815C89-F4B2-4623-A941-363D79B05A64}" dt="2020-09-09T20:01:28.889" v="1539" actId="20577"/>
          <ac:spMkLst>
            <pc:docMk/>
            <pc:sldMk cId="3593677743" sldId="1079"/>
            <ac:spMk id="3" creationId="{00000000-0000-0000-0000-000000000000}"/>
          </ac:spMkLst>
        </pc:spChg>
        <pc:picChg chg="mod">
          <ac:chgData name="Rebecca Salles" userId="66a2db3d815e233f" providerId="LiveId" clId="{E3815C89-F4B2-4623-A941-363D79B05A64}" dt="2020-09-09T20:01:33.544" v="1540" actId="1076"/>
          <ac:picMkLst>
            <pc:docMk/>
            <pc:sldMk cId="3593677743" sldId="1079"/>
            <ac:picMk id="6148" creationId="{00000000-0000-0000-0000-000000000000}"/>
          </ac:picMkLst>
        </pc:picChg>
      </pc:sldChg>
      <pc:sldChg chg="modSp add del mod ord">
        <pc:chgData name="Rebecca Salles" userId="66a2db3d815e233f" providerId="LiveId" clId="{E3815C89-F4B2-4623-A941-363D79B05A64}" dt="2020-09-09T20:04:51.009" v="1592" actId="47"/>
        <pc:sldMkLst>
          <pc:docMk/>
          <pc:sldMk cId="1146471502" sldId="1081"/>
        </pc:sldMkLst>
        <pc:picChg chg="mod">
          <ac:chgData name="Rebecca Salles" userId="66a2db3d815e233f" providerId="LiveId" clId="{E3815C89-F4B2-4623-A941-363D79B05A64}" dt="2020-09-09T20:03:18.451" v="1572" actId="1076"/>
          <ac:picMkLst>
            <pc:docMk/>
            <pc:sldMk cId="1146471502" sldId="1081"/>
            <ac:picMk id="7" creationId="{00000000-0000-0000-0000-000000000000}"/>
          </ac:picMkLst>
        </pc:picChg>
      </pc:sldChg>
      <pc:sldChg chg="modSp add del mod ord">
        <pc:chgData name="Rebecca Salles" userId="66a2db3d815e233f" providerId="LiveId" clId="{E3815C89-F4B2-4623-A941-363D79B05A64}" dt="2020-09-09T22:08:49.029" v="3207" actId="47"/>
        <pc:sldMkLst>
          <pc:docMk/>
          <pc:sldMk cId="0" sldId="1091"/>
        </pc:sldMkLst>
        <pc:spChg chg="mod">
          <ac:chgData name="Rebecca Salles" userId="66a2db3d815e233f" providerId="LiveId" clId="{E3815C89-F4B2-4623-A941-363D79B05A64}" dt="2020-09-09T17:54:23.499" v="16" actId="27636"/>
          <ac:spMkLst>
            <pc:docMk/>
            <pc:sldMk cId="0" sldId="1091"/>
            <ac:spMk id="4" creationId="{00000000-0000-0000-0000-000000000000}"/>
          </ac:spMkLst>
        </pc:spChg>
      </pc:sldChg>
      <pc:sldChg chg="modSp add del mod">
        <pc:chgData name="Rebecca Salles" userId="66a2db3d815e233f" providerId="LiveId" clId="{E3815C89-F4B2-4623-A941-363D79B05A64}" dt="2020-09-09T19:23:12.819" v="1192" actId="47"/>
        <pc:sldMkLst>
          <pc:docMk/>
          <pc:sldMk cId="567936435" sldId="1139"/>
        </pc:sldMkLst>
        <pc:spChg chg="mod">
          <ac:chgData name="Rebecca Salles" userId="66a2db3d815e233f" providerId="LiveId" clId="{E3815C89-F4B2-4623-A941-363D79B05A64}" dt="2020-09-09T17:54:23.463" v="14" actId="27636"/>
          <ac:spMkLst>
            <pc:docMk/>
            <pc:sldMk cId="567936435" sldId="1139"/>
            <ac:spMk id="11" creationId="{8D43E237-9979-46E5-9EFE-7490552936A3}"/>
          </ac:spMkLst>
        </pc:spChg>
      </pc:sldChg>
      <pc:sldChg chg="add del">
        <pc:chgData name="Rebecca Salles" userId="66a2db3d815e233f" providerId="LiveId" clId="{E3815C89-F4B2-4623-A941-363D79B05A64}" dt="2020-09-09T19:17:15.995" v="1165" actId="47"/>
        <pc:sldMkLst>
          <pc:docMk/>
          <pc:sldMk cId="2174289915" sldId="1147"/>
        </pc:sldMkLst>
      </pc:sldChg>
      <pc:sldChg chg="addSp delSp modSp mod ord">
        <pc:chgData name="Rebecca Salles" userId="66a2db3d815e233f" providerId="LiveId" clId="{E3815C89-F4B2-4623-A941-363D79B05A64}" dt="2020-09-10T02:12:40.388" v="6303" actId="20577"/>
        <pc:sldMkLst>
          <pc:docMk/>
          <pc:sldMk cId="3191525564" sldId="1149"/>
        </pc:sldMkLst>
        <pc:spChg chg="add mod">
          <ac:chgData name="Rebecca Salles" userId="66a2db3d815e233f" providerId="LiveId" clId="{E3815C89-F4B2-4623-A941-363D79B05A64}" dt="2020-09-10T02:11:13.396" v="6294" actId="1076"/>
          <ac:spMkLst>
            <pc:docMk/>
            <pc:sldMk cId="3191525564" sldId="1149"/>
            <ac:spMk id="2" creationId="{C9CA83F3-4CAA-42B1-8200-9A8FBFB73215}"/>
          </ac:spMkLst>
        </pc:spChg>
        <pc:spChg chg="add del">
          <ac:chgData name="Rebecca Salles" userId="66a2db3d815e233f" providerId="LiveId" clId="{E3815C89-F4B2-4623-A941-363D79B05A64}" dt="2020-09-10T02:12:29.021" v="6300" actId="22"/>
          <ac:spMkLst>
            <pc:docMk/>
            <pc:sldMk cId="3191525564" sldId="1149"/>
            <ac:spMk id="3" creationId="{CF065FB8-1FF8-48B5-84AA-D53A27BFA5AC}"/>
          </ac:spMkLst>
        </pc:spChg>
        <pc:spChg chg="del">
          <ac:chgData name="Rebecca Salles" userId="66a2db3d815e233f" providerId="LiveId" clId="{E3815C89-F4B2-4623-A941-363D79B05A64}" dt="2020-09-10T01:44:40.280" v="5889" actId="478"/>
          <ac:spMkLst>
            <pc:docMk/>
            <pc:sldMk cId="3191525564" sldId="1149"/>
            <ac:spMk id="7" creationId="{29A80215-AE3A-43F7-892F-BC745416B1CF}"/>
          </ac:spMkLst>
        </pc:spChg>
        <pc:spChg chg="mod">
          <ac:chgData name="Rebecca Salles" userId="66a2db3d815e233f" providerId="LiveId" clId="{E3815C89-F4B2-4623-A941-363D79B05A64}" dt="2020-09-10T00:08:54.189" v="4668" actId="108"/>
          <ac:spMkLst>
            <pc:docMk/>
            <pc:sldMk cId="3191525564" sldId="1149"/>
            <ac:spMk id="9" creationId="{E226116E-204A-4AF9-BAA4-58503E930B27}"/>
          </ac:spMkLst>
        </pc:spChg>
        <pc:spChg chg="mod">
          <ac:chgData name="Rebecca Salles" userId="66a2db3d815e233f" providerId="LiveId" clId="{E3815C89-F4B2-4623-A941-363D79B05A64}" dt="2020-09-10T02:12:40.388" v="6303" actId="20577"/>
          <ac:spMkLst>
            <pc:docMk/>
            <pc:sldMk cId="3191525564" sldId="1149"/>
            <ac:spMk id="10" creationId="{9F6F8780-F65C-4CC2-901C-1EB59B343F1E}"/>
          </ac:spMkLst>
        </pc:spChg>
        <pc:spChg chg="mod">
          <ac:chgData name="Rebecca Salles" userId="66a2db3d815e233f" providerId="LiveId" clId="{E3815C89-F4B2-4623-A941-363D79B05A64}" dt="2020-09-10T00:11:23.902" v="4701" actId="108"/>
          <ac:spMkLst>
            <pc:docMk/>
            <pc:sldMk cId="3191525564" sldId="1149"/>
            <ac:spMk id="12" creationId="{C894212A-4CB2-48BD-B738-D7F054844C5F}"/>
          </ac:spMkLst>
        </pc:spChg>
      </pc:sldChg>
      <pc:sldChg chg="add del">
        <pc:chgData name="Rebecca Salles" userId="66a2db3d815e233f" providerId="LiveId" clId="{E3815C89-F4B2-4623-A941-363D79B05A64}" dt="2020-09-09T22:06:35.385" v="3195" actId="47"/>
        <pc:sldMkLst>
          <pc:docMk/>
          <pc:sldMk cId="0" sldId="1150"/>
        </pc:sldMkLst>
      </pc:sldChg>
      <pc:sldChg chg="add del">
        <pc:chgData name="Rebecca Salles" userId="66a2db3d815e233f" providerId="LiveId" clId="{E3815C89-F4B2-4623-A941-363D79B05A64}" dt="2020-09-09T22:06:41.643" v="3196" actId="47"/>
        <pc:sldMkLst>
          <pc:docMk/>
          <pc:sldMk cId="0" sldId="1151"/>
        </pc:sldMkLst>
      </pc:sldChg>
      <pc:sldChg chg="add del">
        <pc:chgData name="Rebecca Salles" userId="66a2db3d815e233f" providerId="LiveId" clId="{E3815C89-F4B2-4623-A941-363D79B05A64}" dt="2020-09-09T22:04:33.200" v="3190" actId="47"/>
        <pc:sldMkLst>
          <pc:docMk/>
          <pc:sldMk cId="0" sldId="1152"/>
        </pc:sldMkLst>
      </pc:sldChg>
      <pc:sldChg chg="add del">
        <pc:chgData name="Rebecca Salles" userId="66a2db3d815e233f" providerId="LiveId" clId="{E3815C89-F4B2-4623-A941-363D79B05A64}" dt="2020-09-09T21:21:12.531" v="2602" actId="47"/>
        <pc:sldMkLst>
          <pc:docMk/>
          <pc:sldMk cId="0" sldId="1153"/>
        </pc:sldMkLst>
      </pc:sldChg>
      <pc:sldChg chg="add del">
        <pc:chgData name="Rebecca Salles" userId="66a2db3d815e233f" providerId="LiveId" clId="{E3815C89-F4B2-4623-A941-363D79B05A64}" dt="2020-09-09T21:21:16.705" v="2603" actId="47"/>
        <pc:sldMkLst>
          <pc:docMk/>
          <pc:sldMk cId="3655295832" sldId="1154"/>
        </pc:sldMkLst>
      </pc:sldChg>
      <pc:sldChg chg="modSp add del mod ord">
        <pc:chgData name="Rebecca Salles" userId="66a2db3d815e233f" providerId="LiveId" clId="{E3815C89-F4B2-4623-A941-363D79B05A64}" dt="2020-09-09T21:17:08.759" v="2600" actId="47"/>
        <pc:sldMkLst>
          <pc:docMk/>
          <pc:sldMk cId="224656644" sldId="1155"/>
        </pc:sldMkLst>
        <pc:spChg chg="mod">
          <ac:chgData name="Rebecca Salles" userId="66a2db3d815e233f" providerId="LiveId" clId="{E3815C89-F4B2-4623-A941-363D79B05A64}" dt="2020-09-09T17:54:23.541" v="18" actId="27636"/>
          <ac:spMkLst>
            <pc:docMk/>
            <pc:sldMk cId="224656644" sldId="1155"/>
            <ac:spMk id="3" creationId="{7D2CB0E9-0BDF-4F9F-9059-0F29FFBF75B2}"/>
          </ac:spMkLst>
        </pc:spChg>
      </pc:sldChg>
      <pc:sldChg chg="modSp add del mod ord">
        <pc:chgData name="Rebecca Salles" userId="66a2db3d815e233f" providerId="LiveId" clId="{E3815C89-F4B2-4623-A941-363D79B05A64}" dt="2020-09-09T21:16:29.443" v="2591" actId="47"/>
        <pc:sldMkLst>
          <pc:docMk/>
          <pc:sldMk cId="1022764302" sldId="1156"/>
        </pc:sldMkLst>
        <pc:spChg chg="mod">
          <ac:chgData name="Rebecca Salles" userId="66a2db3d815e233f" providerId="LiveId" clId="{E3815C89-F4B2-4623-A941-363D79B05A64}" dt="2020-09-09T20:11:41.748" v="1634" actId="20577"/>
          <ac:spMkLst>
            <pc:docMk/>
            <pc:sldMk cId="1022764302" sldId="1156"/>
            <ac:spMk id="3" creationId="{7D2CB0E9-0BDF-4F9F-9059-0F29FFBF75B2}"/>
          </ac:spMkLst>
        </pc:spChg>
      </pc:sldChg>
      <pc:sldChg chg="add del ord">
        <pc:chgData name="Rebecca Salles" userId="66a2db3d815e233f" providerId="LiveId" clId="{E3815C89-F4B2-4623-A941-363D79B05A64}" dt="2020-09-09T21:41:10.215" v="2930" actId="47"/>
        <pc:sldMkLst>
          <pc:docMk/>
          <pc:sldMk cId="1475609096" sldId="1157"/>
        </pc:sldMkLst>
      </pc:sldChg>
      <pc:sldChg chg="modSp add del mod">
        <pc:chgData name="Rebecca Salles" userId="66a2db3d815e233f" providerId="LiveId" clId="{E3815C89-F4B2-4623-A941-363D79B05A64}" dt="2020-09-09T19:31:00.405" v="1221" actId="47"/>
        <pc:sldMkLst>
          <pc:docMk/>
          <pc:sldMk cId="282367389" sldId="1158"/>
        </pc:sldMkLst>
        <pc:spChg chg="mod">
          <ac:chgData name="Rebecca Salles" userId="66a2db3d815e233f" providerId="LiveId" clId="{E3815C89-F4B2-4623-A941-363D79B05A64}" dt="2020-09-09T17:54:23.562" v="19" actId="27636"/>
          <ac:spMkLst>
            <pc:docMk/>
            <pc:sldMk cId="282367389" sldId="1158"/>
            <ac:spMk id="3" creationId="{7D2CB0E9-0BDF-4F9F-9059-0F29FFBF75B2}"/>
          </ac:spMkLst>
        </pc:spChg>
      </pc:sldChg>
      <pc:sldChg chg="add del">
        <pc:chgData name="Rebecca Salles" userId="66a2db3d815e233f" providerId="LiveId" clId="{E3815C89-F4B2-4623-A941-363D79B05A64}" dt="2020-09-09T19:17:05.224" v="1162" actId="47"/>
        <pc:sldMkLst>
          <pc:docMk/>
          <pc:sldMk cId="3433856146" sldId="1159"/>
        </pc:sldMkLst>
      </pc:sldChg>
      <pc:sldChg chg="add del">
        <pc:chgData name="Rebecca Salles" userId="66a2db3d815e233f" providerId="LiveId" clId="{E3815C89-F4B2-4623-A941-363D79B05A64}" dt="2020-09-09T19:17:10.264" v="1164" actId="47"/>
        <pc:sldMkLst>
          <pc:docMk/>
          <pc:sldMk cId="2566518558" sldId="1160"/>
        </pc:sldMkLst>
      </pc:sldChg>
      <pc:sldChg chg="add del">
        <pc:chgData name="Rebecca Salles" userId="66a2db3d815e233f" providerId="LiveId" clId="{E3815C89-F4B2-4623-A941-363D79B05A64}" dt="2020-09-09T19:25:52.873" v="1200" actId="47"/>
        <pc:sldMkLst>
          <pc:docMk/>
          <pc:sldMk cId="2620412416" sldId="1161"/>
        </pc:sldMkLst>
      </pc:sldChg>
      <pc:sldChg chg="add del">
        <pc:chgData name="Rebecca Salles" userId="66a2db3d815e233f" providerId="LiveId" clId="{E3815C89-F4B2-4623-A941-363D79B05A64}" dt="2020-09-09T19:31:03.297" v="1223" actId="47"/>
        <pc:sldMkLst>
          <pc:docMk/>
          <pc:sldMk cId="3537402928" sldId="1162"/>
        </pc:sldMkLst>
      </pc:sldChg>
      <pc:sldChg chg="add del">
        <pc:chgData name="Rebecca Salles" userId="66a2db3d815e233f" providerId="LiveId" clId="{E3815C89-F4B2-4623-A941-363D79B05A64}" dt="2020-09-09T19:16:56.667" v="1160" actId="47"/>
        <pc:sldMkLst>
          <pc:docMk/>
          <pc:sldMk cId="2747152975" sldId="1169"/>
        </pc:sldMkLst>
      </pc:sldChg>
      <pc:sldChg chg="add del">
        <pc:chgData name="Rebecca Salles" userId="66a2db3d815e233f" providerId="LiveId" clId="{E3815C89-F4B2-4623-A941-363D79B05A64}" dt="2020-09-09T19:17:02.896" v="1161" actId="47"/>
        <pc:sldMkLst>
          <pc:docMk/>
          <pc:sldMk cId="2271060266" sldId="1170"/>
        </pc:sldMkLst>
      </pc:sldChg>
      <pc:sldChg chg="modSp add del mod">
        <pc:chgData name="Rebecca Salles" userId="66a2db3d815e233f" providerId="LiveId" clId="{E3815C89-F4B2-4623-A941-363D79B05A64}" dt="2020-09-09T19:17:08.776" v="1163" actId="47"/>
        <pc:sldMkLst>
          <pc:docMk/>
          <pc:sldMk cId="773561836" sldId="1171"/>
        </pc:sldMkLst>
        <pc:spChg chg="mod">
          <ac:chgData name="Rebecca Salles" userId="66a2db3d815e233f" providerId="LiveId" clId="{E3815C89-F4B2-4623-A941-363D79B05A64}" dt="2020-09-09T17:54:23.201" v="10" actId="27636"/>
          <ac:spMkLst>
            <pc:docMk/>
            <pc:sldMk cId="773561836" sldId="1171"/>
            <ac:spMk id="3" creationId="{6DDBA3CA-EF07-4872-A59D-BCB4F030EC67}"/>
          </ac:spMkLst>
        </pc:spChg>
      </pc:sldChg>
      <pc:sldChg chg="delSp modSp add del mod ord">
        <pc:chgData name="Rebecca Salles" userId="66a2db3d815e233f" providerId="LiveId" clId="{E3815C89-F4B2-4623-A941-363D79B05A64}" dt="2020-09-09T20:13:41.872" v="1645" actId="47"/>
        <pc:sldMkLst>
          <pc:docMk/>
          <pc:sldMk cId="1717049472" sldId="1172"/>
        </pc:sldMkLst>
        <pc:spChg chg="mod">
          <ac:chgData name="Rebecca Salles" userId="66a2db3d815e233f" providerId="LiveId" clId="{E3815C89-F4B2-4623-A941-363D79B05A64}" dt="2020-09-09T20:03:01.777" v="1566" actId="20577"/>
          <ac:spMkLst>
            <pc:docMk/>
            <pc:sldMk cId="1717049472" sldId="1172"/>
            <ac:spMk id="2" creationId="{9F211284-AFBE-4E2D-8357-8C60D8BAB4EF}"/>
          </ac:spMkLst>
        </pc:spChg>
        <pc:spChg chg="mod">
          <ac:chgData name="Rebecca Salles" userId="66a2db3d815e233f" providerId="LiveId" clId="{E3815C89-F4B2-4623-A941-363D79B05A64}" dt="2020-09-09T20:05:10.266" v="1607"/>
          <ac:spMkLst>
            <pc:docMk/>
            <pc:sldMk cId="1717049472" sldId="1172"/>
            <ac:spMk id="3" creationId="{94C07FEC-B034-4EBB-A740-B989005045E4}"/>
          </ac:spMkLst>
        </pc:spChg>
        <pc:picChg chg="del mod">
          <ac:chgData name="Rebecca Salles" userId="66a2db3d815e233f" providerId="LiveId" clId="{E3815C89-F4B2-4623-A941-363D79B05A64}" dt="2020-09-09T19:49:09.610" v="1369" actId="478"/>
          <ac:picMkLst>
            <pc:docMk/>
            <pc:sldMk cId="1717049472" sldId="1172"/>
            <ac:picMk id="10" creationId="{0958824F-4CBB-4D51-AD0E-44B5BEE232BF}"/>
          </ac:picMkLst>
        </pc:picChg>
      </pc:sldChg>
      <pc:sldChg chg="modSp add del mod ord">
        <pc:chgData name="Rebecca Salles" userId="66a2db3d815e233f" providerId="LiveId" clId="{E3815C89-F4B2-4623-A941-363D79B05A64}" dt="2020-09-09T19:55:13.740" v="1432" actId="47"/>
        <pc:sldMkLst>
          <pc:docMk/>
          <pc:sldMk cId="3778097619" sldId="1173"/>
        </pc:sldMkLst>
        <pc:picChg chg="mod">
          <ac:chgData name="Rebecca Salles" userId="66a2db3d815e233f" providerId="LiveId" clId="{E3815C89-F4B2-4623-A941-363D79B05A64}" dt="2020-09-09T19:49:18.488" v="1370" actId="1076"/>
          <ac:picMkLst>
            <pc:docMk/>
            <pc:sldMk cId="3778097619" sldId="1173"/>
            <ac:picMk id="4" creationId="{D8DD075D-9C0F-4865-B41F-71AF339ECB4A}"/>
          </ac:picMkLst>
        </pc:picChg>
      </pc:sldChg>
      <pc:sldChg chg="add del">
        <pc:chgData name="Rebecca Salles" userId="66a2db3d815e233f" providerId="LiveId" clId="{E3815C89-F4B2-4623-A941-363D79B05A64}" dt="2020-09-09T19:24:43.525" v="1194" actId="47"/>
        <pc:sldMkLst>
          <pc:docMk/>
          <pc:sldMk cId="2613943002" sldId="1174"/>
        </pc:sldMkLst>
      </pc:sldChg>
      <pc:sldChg chg="modSp add del mod">
        <pc:chgData name="Rebecca Salles" userId="66a2db3d815e233f" providerId="LiveId" clId="{E3815C89-F4B2-4623-A941-363D79B05A64}" dt="2020-09-09T19:25:03.944" v="1198" actId="47"/>
        <pc:sldMkLst>
          <pc:docMk/>
          <pc:sldMk cId="4015250303" sldId="1175"/>
        </pc:sldMkLst>
        <pc:spChg chg="mod">
          <ac:chgData name="Rebecca Salles" userId="66a2db3d815e233f" providerId="LiveId" clId="{E3815C89-F4B2-4623-A941-363D79B05A64}" dt="2020-09-09T17:54:23.472" v="15" actId="27636"/>
          <ac:spMkLst>
            <pc:docMk/>
            <pc:sldMk cId="4015250303" sldId="1175"/>
            <ac:spMk id="2" creationId="{00000000-0000-0000-0000-000000000000}"/>
          </ac:spMkLst>
        </pc:spChg>
        <pc:spChg chg="mod">
          <ac:chgData name="Rebecca Salles" userId="66a2db3d815e233f" providerId="LiveId" clId="{E3815C89-F4B2-4623-A941-363D79B05A64}" dt="2020-09-09T19:24:48.482" v="1195" actId="1076"/>
          <ac:spMkLst>
            <pc:docMk/>
            <pc:sldMk cId="4015250303" sldId="1175"/>
            <ac:spMk id="4" creationId="{00000000-0000-0000-0000-000000000000}"/>
          </ac:spMkLst>
        </pc:spChg>
      </pc:sldChg>
      <pc:sldChg chg="delSp modSp add del mod ord">
        <pc:chgData name="Rebecca Salles" userId="66a2db3d815e233f" providerId="LiveId" clId="{E3815C89-F4B2-4623-A941-363D79B05A64}" dt="2020-09-09T21:29:18.219" v="2704" actId="47"/>
        <pc:sldMkLst>
          <pc:docMk/>
          <pc:sldMk cId="2584890352" sldId="1176"/>
        </pc:sldMkLst>
        <pc:spChg chg="mod">
          <ac:chgData name="Rebecca Salles" userId="66a2db3d815e233f" providerId="LiveId" clId="{E3815C89-F4B2-4623-A941-363D79B05A64}" dt="2020-09-09T19:25:12.608" v="1199" actId="1076"/>
          <ac:spMkLst>
            <pc:docMk/>
            <pc:sldMk cId="2584890352" sldId="1176"/>
            <ac:spMk id="4" creationId="{00000000-0000-0000-0000-000000000000}"/>
          </ac:spMkLst>
        </pc:spChg>
        <pc:picChg chg="del mod">
          <ac:chgData name="Rebecca Salles" userId="66a2db3d815e233f" providerId="LiveId" clId="{E3815C89-F4B2-4623-A941-363D79B05A64}" dt="2020-09-09T21:29:16.264" v="2703" actId="478"/>
          <ac:picMkLst>
            <pc:docMk/>
            <pc:sldMk cId="2584890352" sldId="1176"/>
            <ac:picMk id="34818" creationId="{00000000-0000-0000-0000-000000000000}"/>
          </ac:picMkLst>
        </pc:picChg>
      </pc:sldChg>
      <pc:sldChg chg="modSp add del mod ord">
        <pc:chgData name="Rebecca Salles" userId="66a2db3d815e233f" providerId="LiveId" clId="{E3815C89-F4B2-4623-A941-363D79B05A64}" dt="2020-09-09T21:45:21.070" v="2978" actId="47"/>
        <pc:sldMkLst>
          <pc:docMk/>
          <pc:sldMk cId="0" sldId="1177"/>
        </pc:sldMkLst>
        <pc:picChg chg="mod">
          <ac:chgData name="Rebecca Salles" userId="66a2db3d815e233f" providerId="LiveId" clId="{E3815C89-F4B2-4623-A941-363D79B05A64}" dt="2020-09-09T19:28:23.834" v="1207" actId="1076"/>
          <ac:picMkLst>
            <pc:docMk/>
            <pc:sldMk cId="0" sldId="1177"/>
            <ac:picMk id="248" creationId="{00000000-0000-0000-0000-000000000000}"/>
          </ac:picMkLst>
        </pc:picChg>
      </pc:sldChg>
      <pc:sldChg chg="modSp add del mod">
        <pc:chgData name="Rebecca Salles" userId="66a2db3d815e233f" providerId="LiveId" clId="{E3815C89-F4B2-4623-A941-363D79B05A64}" dt="2020-09-09T19:29:26.643" v="1214" actId="47"/>
        <pc:sldMkLst>
          <pc:docMk/>
          <pc:sldMk cId="486305423" sldId="1178"/>
        </pc:sldMkLst>
        <pc:picChg chg="mod">
          <ac:chgData name="Rebecca Salles" userId="66a2db3d815e233f" providerId="LiveId" clId="{E3815C89-F4B2-4623-A941-363D79B05A64}" dt="2020-09-09T19:29:07.434" v="1213" actId="1076"/>
          <ac:picMkLst>
            <pc:docMk/>
            <pc:sldMk cId="486305423" sldId="1178"/>
            <ac:picMk id="5" creationId="{28790AA4-12DF-40E3-AD04-88228CDA68CE}"/>
          </ac:picMkLst>
        </pc:picChg>
      </pc:sldChg>
      <pc:sldChg chg="add del">
        <pc:chgData name="Rebecca Salles" userId="66a2db3d815e233f" providerId="LiveId" clId="{E3815C89-F4B2-4623-A941-363D79B05A64}" dt="2020-09-09T19:31:01.310" v="1222" actId="47"/>
        <pc:sldMkLst>
          <pc:docMk/>
          <pc:sldMk cId="3402952513" sldId="1179"/>
        </pc:sldMkLst>
      </pc:sldChg>
      <pc:sldChg chg="delSp add del mod ord delAnim">
        <pc:chgData name="Rebecca Salles" userId="66a2db3d815e233f" providerId="LiveId" clId="{E3815C89-F4B2-4623-A941-363D79B05A64}" dt="2020-09-09T18:39:08.191" v="695" actId="47"/>
        <pc:sldMkLst>
          <pc:docMk/>
          <pc:sldMk cId="1410861752" sldId="1180"/>
        </pc:sldMkLst>
        <pc:picChg chg="del">
          <ac:chgData name="Rebecca Salles" userId="66a2db3d815e233f" providerId="LiveId" clId="{E3815C89-F4B2-4623-A941-363D79B05A64}" dt="2020-09-09T18:10:02.937" v="40" actId="478"/>
          <ac:picMkLst>
            <pc:docMk/>
            <pc:sldMk cId="1410861752" sldId="1180"/>
            <ac:picMk id="8" creationId="{00000000-0000-0000-0000-000000000000}"/>
          </ac:picMkLst>
        </pc:picChg>
      </pc:sldChg>
      <pc:sldChg chg="delSp modSp new mod ord modShow">
        <pc:chgData name="Rebecca Salles" userId="66a2db3d815e233f" providerId="LiveId" clId="{E3815C89-F4B2-4623-A941-363D79B05A64}" dt="2020-09-10T02:14:37.786" v="6309" actId="400"/>
        <pc:sldMkLst>
          <pc:docMk/>
          <pc:sldMk cId="2329513527" sldId="1181"/>
        </pc:sldMkLst>
        <pc:spChg chg="del">
          <ac:chgData name="Rebecca Salles" userId="66a2db3d815e233f" providerId="LiveId" clId="{E3815C89-F4B2-4623-A941-363D79B05A64}" dt="2020-09-09T18:13:59.911" v="42" actId="478"/>
          <ac:spMkLst>
            <pc:docMk/>
            <pc:sldMk cId="2329513527" sldId="1181"/>
            <ac:spMk id="2" creationId="{14FC8A78-6EA0-4824-95A2-F08246569731}"/>
          </ac:spMkLst>
        </pc:spChg>
        <pc:spChg chg="mod">
          <ac:chgData name="Rebecca Salles" userId="66a2db3d815e233f" providerId="LiveId" clId="{E3815C89-F4B2-4623-A941-363D79B05A64}" dt="2020-09-10T02:14:37.786" v="6309" actId="400"/>
          <ac:spMkLst>
            <pc:docMk/>
            <pc:sldMk cId="2329513527" sldId="1181"/>
            <ac:spMk id="3" creationId="{32A94D19-EA8F-4088-A3D1-EE80C15ECFDC}"/>
          </ac:spMkLst>
        </pc:spChg>
      </pc:sldChg>
      <pc:sldChg chg="modSp add mod ord">
        <pc:chgData name="Rebecca Salles" userId="66a2db3d815e233f" providerId="LiveId" clId="{E3815C89-F4B2-4623-A941-363D79B05A64}" dt="2020-09-10T00:09:12.939" v="4671" actId="108"/>
        <pc:sldMkLst>
          <pc:docMk/>
          <pc:sldMk cId="4087873302" sldId="1182"/>
        </pc:sldMkLst>
        <pc:spChg chg="mod">
          <ac:chgData name="Rebecca Salles" userId="66a2db3d815e233f" providerId="LiveId" clId="{E3815C89-F4B2-4623-A941-363D79B05A64}" dt="2020-09-10T00:09:01.861" v="4670" actId="108"/>
          <ac:spMkLst>
            <pc:docMk/>
            <pc:sldMk cId="4087873302" sldId="1182"/>
            <ac:spMk id="5" creationId="{00000000-0000-0000-0000-000000000000}"/>
          </ac:spMkLst>
        </pc:spChg>
        <pc:spChg chg="mod">
          <ac:chgData name="Rebecca Salles" userId="66a2db3d815e233f" providerId="LiveId" clId="{E3815C89-F4B2-4623-A941-363D79B05A64}" dt="2020-09-10T00:09:12.939" v="4671" actId="108"/>
          <ac:spMkLst>
            <pc:docMk/>
            <pc:sldMk cId="4087873302" sldId="1182"/>
            <ac:spMk id="10" creationId="{6B6E4811-2FD3-4691-AD46-4F435BC4FD7D}"/>
          </ac:spMkLst>
        </pc:spChg>
      </pc:sldChg>
      <pc:sldChg chg="addSp modSp add mod modNotesTx">
        <pc:chgData name="Rebecca Salles" userId="66a2db3d815e233f" providerId="LiveId" clId="{E3815C89-F4B2-4623-A941-363D79B05A64}" dt="2020-09-10T00:09:41.122" v="4675" actId="108"/>
        <pc:sldMkLst>
          <pc:docMk/>
          <pc:sldMk cId="1831457236" sldId="1183"/>
        </pc:sldMkLst>
        <pc:spChg chg="mod">
          <ac:chgData name="Rebecca Salles" userId="66a2db3d815e233f" providerId="LiveId" clId="{E3815C89-F4B2-4623-A941-363D79B05A64}" dt="2020-09-10T00:09:26.918" v="4673" actId="108"/>
          <ac:spMkLst>
            <pc:docMk/>
            <pc:sldMk cId="1831457236" sldId="1183"/>
            <ac:spMk id="5" creationId="{00000000-0000-0000-0000-000000000000}"/>
          </ac:spMkLst>
        </pc:spChg>
        <pc:spChg chg="mod">
          <ac:chgData name="Rebecca Salles" userId="66a2db3d815e233f" providerId="LiveId" clId="{E3815C89-F4B2-4623-A941-363D79B05A64}" dt="2020-09-10T00:09:41.122" v="4675" actId="108"/>
          <ac:spMkLst>
            <pc:docMk/>
            <pc:sldMk cId="1831457236" sldId="1183"/>
            <ac:spMk id="8" creationId="{00000000-0000-0000-0000-000000000000}"/>
          </ac:spMkLst>
        </pc:spChg>
        <pc:spChg chg="mod">
          <ac:chgData name="Rebecca Salles" userId="66a2db3d815e233f" providerId="LiveId" clId="{E3815C89-F4B2-4623-A941-363D79B05A64}" dt="2020-09-10T00:07:58.629" v="4649" actId="108"/>
          <ac:spMkLst>
            <pc:docMk/>
            <pc:sldMk cId="1831457236" sldId="1183"/>
            <ac:spMk id="9" creationId="{AB3E7968-B622-4C30-AECF-6F770A5BB698}"/>
          </ac:spMkLst>
        </pc:spChg>
        <pc:spChg chg="mod">
          <ac:chgData name="Rebecca Salles" userId="66a2db3d815e233f" providerId="LiveId" clId="{E3815C89-F4B2-4623-A941-363D79B05A64}" dt="2020-09-09T19:34:26.674" v="1261"/>
          <ac:spMkLst>
            <pc:docMk/>
            <pc:sldMk cId="1831457236" sldId="1183"/>
            <ac:spMk id="11" creationId="{E4919AD2-0C09-4175-85CB-E5EA485074BD}"/>
          </ac:spMkLst>
        </pc:spChg>
        <pc:spChg chg="add mod">
          <ac:chgData name="Rebecca Salles" userId="66a2db3d815e233f" providerId="LiveId" clId="{E3815C89-F4B2-4623-A941-363D79B05A64}" dt="2020-09-09T19:38:36.021" v="1269" actId="21"/>
          <ac:spMkLst>
            <pc:docMk/>
            <pc:sldMk cId="1831457236" sldId="1183"/>
            <ac:spMk id="19" creationId="{212C5768-1E6A-4A44-B375-8B0D94EBDBF5}"/>
          </ac:spMkLst>
        </pc:spChg>
      </pc:sldChg>
      <pc:sldChg chg="delSp modSp add mod ord">
        <pc:chgData name="Rebecca Salles" userId="66a2db3d815e233f" providerId="LiveId" clId="{E3815C89-F4B2-4623-A941-363D79B05A64}" dt="2020-09-10T02:32:52.550" v="6408" actId="1035"/>
        <pc:sldMkLst>
          <pc:docMk/>
          <pc:sldMk cId="3805089870" sldId="1184"/>
        </pc:sldMkLst>
        <pc:spChg chg="del mod">
          <ac:chgData name="Rebecca Salles" userId="66a2db3d815e233f" providerId="LiveId" clId="{E3815C89-F4B2-4623-A941-363D79B05A64}" dt="2020-09-10T00:21:47.763" v="4753" actId="478"/>
          <ac:spMkLst>
            <pc:docMk/>
            <pc:sldMk cId="3805089870" sldId="1184"/>
            <ac:spMk id="2" creationId="{70744151-AB1D-41C3-A052-1BD72903F8B2}"/>
          </ac:spMkLst>
        </pc:spChg>
        <pc:spChg chg="mod">
          <ac:chgData name="Rebecca Salles" userId="66a2db3d815e233f" providerId="LiveId" clId="{E3815C89-F4B2-4623-A941-363D79B05A64}" dt="2020-09-10T00:07:48.858" v="4647" actId="207"/>
          <ac:spMkLst>
            <pc:docMk/>
            <pc:sldMk cId="3805089870" sldId="1184"/>
            <ac:spMk id="8" creationId="{00000000-0000-0000-0000-000000000000}"/>
          </ac:spMkLst>
        </pc:spChg>
        <pc:spChg chg="mod">
          <ac:chgData name="Rebecca Salles" userId="66a2db3d815e233f" providerId="LiveId" clId="{E3815C89-F4B2-4623-A941-363D79B05A64}" dt="2020-09-10T02:32:52.550" v="6408" actId="1035"/>
          <ac:spMkLst>
            <pc:docMk/>
            <pc:sldMk cId="3805089870" sldId="1184"/>
            <ac:spMk id="9" creationId="{AB3E7968-B622-4C30-AECF-6F770A5BB698}"/>
          </ac:spMkLst>
        </pc:spChg>
        <pc:spChg chg="mod">
          <ac:chgData name="Rebecca Salles" userId="66a2db3d815e233f" providerId="LiveId" clId="{E3815C89-F4B2-4623-A941-363D79B05A64}" dt="2020-09-10T02:32:52.550" v="6408" actId="1035"/>
          <ac:spMkLst>
            <pc:docMk/>
            <pc:sldMk cId="3805089870" sldId="1184"/>
            <ac:spMk id="11" creationId="{E4919AD2-0C09-4175-85CB-E5EA485074BD}"/>
          </ac:spMkLst>
        </pc:spChg>
        <pc:picChg chg="del">
          <ac:chgData name="Rebecca Salles" userId="66a2db3d815e233f" providerId="LiveId" clId="{E3815C89-F4B2-4623-A941-363D79B05A64}" dt="2020-09-10T00:21:49.524" v="4754" actId="478"/>
          <ac:picMkLst>
            <pc:docMk/>
            <pc:sldMk cId="3805089870" sldId="1184"/>
            <ac:picMk id="1026" creationId="{54CBD049-B4A9-48D3-AB00-D8921601D277}"/>
          </ac:picMkLst>
        </pc:picChg>
      </pc:sldChg>
      <pc:sldChg chg="addSp delSp modSp add mod ord modNotesTx">
        <pc:chgData name="Rebecca Salles" userId="66a2db3d815e233f" providerId="LiveId" clId="{E3815C89-F4B2-4623-A941-363D79B05A64}" dt="2020-09-10T00:09:44.129" v="4676" actId="108"/>
        <pc:sldMkLst>
          <pc:docMk/>
          <pc:sldMk cId="1368971602" sldId="1185"/>
        </pc:sldMkLst>
        <pc:spChg chg="mod">
          <ac:chgData name="Rebecca Salles" userId="66a2db3d815e233f" providerId="LiveId" clId="{E3815C89-F4B2-4623-A941-363D79B05A64}" dt="2020-09-10T00:09:44.129" v="4676" actId="108"/>
          <ac:spMkLst>
            <pc:docMk/>
            <pc:sldMk cId="1368971602" sldId="1185"/>
            <ac:spMk id="8" creationId="{00000000-0000-0000-0000-000000000000}"/>
          </ac:spMkLst>
        </pc:spChg>
        <pc:spChg chg="mod">
          <ac:chgData name="Rebecca Salles" userId="66a2db3d815e233f" providerId="LiveId" clId="{E3815C89-F4B2-4623-A941-363D79B05A64}" dt="2020-09-10T00:08:01.645" v="4650" actId="108"/>
          <ac:spMkLst>
            <pc:docMk/>
            <pc:sldMk cId="1368971602" sldId="1185"/>
            <ac:spMk id="9" creationId="{AB3E7968-B622-4C30-AECF-6F770A5BB698}"/>
          </ac:spMkLst>
        </pc:spChg>
        <pc:spChg chg="mod">
          <ac:chgData name="Rebecca Salles" userId="66a2db3d815e233f" providerId="LiveId" clId="{E3815C89-F4B2-4623-A941-363D79B05A64}" dt="2020-09-09T19:56:42.359" v="1447" actId="20577"/>
          <ac:spMkLst>
            <pc:docMk/>
            <pc:sldMk cId="1368971602" sldId="1185"/>
            <ac:spMk id="11" creationId="{E4919AD2-0C09-4175-85CB-E5EA485074BD}"/>
          </ac:spMkLst>
        </pc:spChg>
        <pc:spChg chg="mod">
          <ac:chgData name="Rebecca Salles" userId="66a2db3d815e233f" providerId="LiveId" clId="{E3815C89-F4B2-4623-A941-363D79B05A64}" dt="2020-09-09T20:21:03.097" v="1878" actId="20577"/>
          <ac:spMkLst>
            <pc:docMk/>
            <pc:sldMk cId="1368971602" sldId="1185"/>
            <ac:spMk id="20" creationId="{222D937D-825C-4BFE-ABED-1BE455FDF72A}"/>
          </ac:spMkLst>
        </pc:spChg>
        <pc:grpChg chg="del">
          <ac:chgData name="Rebecca Salles" userId="66a2db3d815e233f" providerId="LiveId" clId="{E3815C89-F4B2-4623-A941-363D79B05A64}" dt="2020-09-09T19:40:47.138" v="1310" actId="478"/>
          <ac:grpSpMkLst>
            <pc:docMk/>
            <pc:sldMk cId="1368971602" sldId="1185"/>
            <ac:grpSpMk id="21" creationId="{CF5BE5FA-826D-44AF-BFD6-85D7CF45E093}"/>
          </ac:grpSpMkLst>
        </pc:grpChg>
        <pc:picChg chg="add mod">
          <ac:chgData name="Rebecca Salles" userId="66a2db3d815e233f" providerId="LiveId" clId="{E3815C89-F4B2-4623-A941-363D79B05A64}" dt="2020-09-09T19:59:16.512" v="1516" actId="1076"/>
          <ac:picMkLst>
            <pc:docMk/>
            <pc:sldMk cId="1368971602" sldId="1185"/>
            <ac:picMk id="2" creationId="{E96704B1-4703-4626-BC28-C8A6C2D02823}"/>
          </ac:picMkLst>
        </pc:picChg>
        <pc:picChg chg="add del mod">
          <ac:chgData name="Rebecca Salles" userId="66a2db3d815e233f" providerId="LiveId" clId="{E3815C89-F4B2-4623-A941-363D79B05A64}" dt="2020-09-09T19:54:45.132" v="1421" actId="478"/>
          <ac:picMkLst>
            <pc:docMk/>
            <pc:sldMk cId="1368971602" sldId="1185"/>
            <ac:picMk id="3" creationId="{B988870F-06FB-4E79-BFC5-0127C82334D7}"/>
          </ac:picMkLst>
        </pc:picChg>
      </pc:sldChg>
      <pc:sldChg chg="delSp modSp add del mod">
        <pc:chgData name="Rebecca Salles" userId="66a2db3d815e233f" providerId="LiveId" clId="{E3815C89-F4B2-4623-A941-363D79B05A64}" dt="2020-09-09T19:38:30.061" v="1268" actId="47"/>
        <pc:sldMkLst>
          <pc:docMk/>
          <pc:sldMk cId="1674909260" sldId="1185"/>
        </pc:sldMkLst>
        <pc:spChg chg="mod">
          <ac:chgData name="Rebecca Salles" userId="66a2db3d815e233f" providerId="LiveId" clId="{E3815C89-F4B2-4623-A941-363D79B05A64}" dt="2020-09-09T19:33:00.614" v="1240" actId="20577"/>
          <ac:spMkLst>
            <pc:docMk/>
            <pc:sldMk cId="1674909260" sldId="1185"/>
            <ac:spMk id="11" creationId="{E4919AD2-0C09-4175-85CB-E5EA485074BD}"/>
          </ac:spMkLst>
        </pc:spChg>
        <pc:spChg chg="mod">
          <ac:chgData name="Rebecca Salles" userId="66a2db3d815e233f" providerId="LiveId" clId="{E3815C89-F4B2-4623-A941-363D79B05A64}" dt="2020-09-09T19:34:05.111" v="1260"/>
          <ac:spMkLst>
            <pc:docMk/>
            <pc:sldMk cId="1674909260" sldId="1185"/>
            <ac:spMk id="20" creationId="{222D937D-825C-4BFE-ABED-1BE455FDF72A}"/>
          </ac:spMkLst>
        </pc:spChg>
        <pc:grpChg chg="del">
          <ac:chgData name="Rebecca Salles" userId="66a2db3d815e233f" providerId="LiveId" clId="{E3815C89-F4B2-4623-A941-363D79B05A64}" dt="2020-09-09T19:33:07.192" v="1241" actId="478"/>
          <ac:grpSpMkLst>
            <pc:docMk/>
            <pc:sldMk cId="1674909260" sldId="1185"/>
            <ac:grpSpMk id="21" creationId="{CF5BE5FA-826D-44AF-BFD6-85D7CF45E093}"/>
          </ac:grpSpMkLst>
        </pc:grpChg>
      </pc:sldChg>
      <pc:sldChg chg="addSp delSp modSp add mod">
        <pc:chgData name="Rebecca Salles" userId="66a2db3d815e233f" providerId="LiveId" clId="{E3815C89-F4B2-4623-A941-363D79B05A64}" dt="2020-09-10T00:09:48.287" v="4677" actId="108"/>
        <pc:sldMkLst>
          <pc:docMk/>
          <pc:sldMk cId="2571450126" sldId="1186"/>
        </pc:sldMkLst>
        <pc:spChg chg="mod">
          <ac:chgData name="Rebecca Salles" userId="66a2db3d815e233f" providerId="LiveId" clId="{E3815C89-F4B2-4623-A941-363D79B05A64}" dt="2020-09-10T00:09:48.287" v="4677" actId="108"/>
          <ac:spMkLst>
            <pc:docMk/>
            <pc:sldMk cId="2571450126" sldId="1186"/>
            <ac:spMk id="8" creationId="{00000000-0000-0000-0000-000000000000}"/>
          </ac:spMkLst>
        </pc:spChg>
        <pc:spChg chg="mod">
          <ac:chgData name="Rebecca Salles" userId="66a2db3d815e233f" providerId="LiveId" clId="{E3815C89-F4B2-4623-A941-363D79B05A64}" dt="2020-09-10T00:08:04.482" v="4651" actId="108"/>
          <ac:spMkLst>
            <pc:docMk/>
            <pc:sldMk cId="2571450126" sldId="1186"/>
            <ac:spMk id="9" creationId="{AB3E7968-B622-4C30-AECF-6F770A5BB698}"/>
          </ac:spMkLst>
        </pc:spChg>
        <pc:spChg chg="mod">
          <ac:chgData name="Rebecca Salles" userId="66a2db3d815e233f" providerId="LiveId" clId="{E3815C89-F4B2-4623-A941-363D79B05A64}" dt="2020-09-09T19:56:53.536" v="1465" actId="20577"/>
          <ac:spMkLst>
            <pc:docMk/>
            <pc:sldMk cId="2571450126" sldId="1186"/>
            <ac:spMk id="11" creationId="{E4919AD2-0C09-4175-85CB-E5EA485074BD}"/>
          </ac:spMkLst>
        </pc:spChg>
        <pc:spChg chg="mod">
          <ac:chgData name="Rebecca Salles" userId="66a2db3d815e233f" providerId="LiveId" clId="{E3815C89-F4B2-4623-A941-363D79B05A64}" dt="2020-09-09T20:21:23.364" v="1880"/>
          <ac:spMkLst>
            <pc:docMk/>
            <pc:sldMk cId="2571450126" sldId="1186"/>
            <ac:spMk id="20" creationId="{222D937D-825C-4BFE-ABED-1BE455FDF72A}"/>
          </ac:spMkLst>
        </pc:spChg>
        <pc:picChg chg="del">
          <ac:chgData name="Rebecca Salles" userId="66a2db3d815e233f" providerId="LiveId" clId="{E3815C89-F4B2-4623-A941-363D79B05A64}" dt="2020-09-09T19:57:16.011" v="1479" actId="478"/>
          <ac:picMkLst>
            <pc:docMk/>
            <pc:sldMk cId="2571450126" sldId="1186"/>
            <ac:picMk id="2" creationId="{E96704B1-4703-4626-BC28-C8A6C2D02823}"/>
          </ac:picMkLst>
        </pc:picChg>
        <pc:picChg chg="add mod">
          <ac:chgData name="Rebecca Salles" userId="66a2db3d815e233f" providerId="LiveId" clId="{E3815C89-F4B2-4623-A941-363D79B05A64}" dt="2020-09-09T20:00:41.487" v="1538" actId="1076"/>
          <ac:picMkLst>
            <pc:docMk/>
            <pc:sldMk cId="2571450126" sldId="1186"/>
            <ac:picMk id="3" creationId="{3973921C-21BB-49C3-A0FC-E6467D9CCF94}"/>
          </ac:picMkLst>
        </pc:picChg>
      </pc:sldChg>
      <pc:sldChg chg="addSp delSp modSp add mod modNotesTx">
        <pc:chgData name="Rebecca Salles" userId="66a2db3d815e233f" providerId="LiveId" clId="{E3815C89-F4B2-4623-A941-363D79B05A64}" dt="2020-09-10T00:09:51.051" v="4678" actId="108"/>
        <pc:sldMkLst>
          <pc:docMk/>
          <pc:sldMk cId="1689856552" sldId="1187"/>
        </pc:sldMkLst>
        <pc:spChg chg="mod">
          <ac:chgData name="Rebecca Salles" userId="66a2db3d815e233f" providerId="LiveId" clId="{E3815C89-F4B2-4623-A941-363D79B05A64}" dt="2020-09-10T00:09:51.051" v="4678" actId="108"/>
          <ac:spMkLst>
            <pc:docMk/>
            <pc:sldMk cId="1689856552" sldId="1187"/>
            <ac:spMk id="8" creationId="{00000000-0000-0000-0000-000000000000}"/>
          </ac:spMkLst>
        </pc:spChg>
        <pc:spChg chg="mod">
          <ac:chgData name="Rebecca Salles" userId="66a2db3d815e233f" providerId="LiveId" clId="{E3815C89-F4B2-4623-A941-363D79B05A64}" dt="2020-09-10T00:08:07.507" v="4652" actId="108"/>
          <ac:spMkLst>
            <pc:docMk/>
            <pc:sldMk cId="1689856552" sldId="1187"/>
            <ac:spMk id="9" creationId="{AB3E7968-B622-4C30-AECF-6F770A5BB698}"/>
          </ac:spMkLst>
        </pc:spChg>
        <pc:spChg chg="mod">
          <ac:chgData name="Rebecca Salles" userId="66a2db3d815e233f" providerId="LiveId" clId="{E3815C89-F4B2-4623-A941-363D79B05A64}" dt="2020-09-09T20:02:35.677" v="1550" actId="20577"/>
          <ac:spMkLst>
            <pc:docMk/>
            <pc:sldMk cId="1689856552" sldId="1187"/>
            <ac:spMk id="11" creationId="{E4919AD2-0C09-4175-85CB-E5EA485074BD}"/>
          </ac:spMkLst>
        </pc:spChg>
        <pc:spChg chg="mod">
          <ac:chgData name="Rebecca Salles" userId="66a2db3d815e233f" providerId="LiveId" clId="{E3815C89-F4B2-4623-A941-363D79B05A64}" dt="2020-09-09T20:21:19.894" v="1879"/>
          <ac:spMkLst>
            <pc:docMk/>
            <pc:sldMk cId="1689856552" sldId="1187"/>
            <ac:spMk id="20" creationId="{222D937D-825C-4BFE-ABED-1BE455FDF72A}"/>
          </ac:spMkLst>
        </pc:spChg>
        <pc:picChg chg="add mod">
          <ac:chgData name="Rebecca Salles" userId="66a2db3d815e233f" providerId="LiveId" clId="{E3815C89-F4B2-4623-A941-363D79B05A64}" dt="2020-09-09T20:04:20.679" v="1582" actId="1076"/>
          <ac:picMkLst>
            <pc:docMk/>
            <pc:sldMk cId="1689856552" sldId="1187"/>
            <ac:picMk id="2" creationId="{B6D0FBA2-470C-4EF6-9F12-117A10DB0405}"/>
          </ac:picMkLst>
        </pc:picChg>
        <pc:picChg chg="del">
          <ac:chgData name="Rebecca Salles" userId="66a2db3d815e233f" providerId="LiveId" clId="{E3815C89-F4B2-4623-A941-363D79B05A64}" dt="2020-09-09T20:04:00.405" v="1576" actId="478"/>
          <ac:picMkLst>
            <pc:docMk/>
            <pc:sldMk cId="1689856552" sldId="1187"/>
            <ac:picMk id="3" creationId="{3973921C-21BB-49C3-A0FC-E6467D9CCF94}"/>
          </ac:picMkLst>
        </pc:picChg>
        <pc:picChg chg="add mod">
          <ac:chgData name="Rebecca Salles" userId="66a2db3d815e233f" providerId="LiveId" clId="{E3815C89-F4B2-4623-A941-363D79B05A64}" dt="2020-09-09T20:04:23.601" v="1590" actId="1035"/>
          <ac:picMkLst>
            <pc:docMk/>
            <pc:sldMk cId="1689856552" sldId="1187"/>
            <ac:picMk id="4" creationId="{28F30F58-583F-4F4E-BA2A-3DFD26D129F8}"/>
          </ac:picMkLst>
        </pc:picChg>
      </pc:sldChg>
      <pc:sldChg chg="delSp modSp add mod setBg">
        <pc:chgData name="Rebecca Salles" userId="66a2db3d815e233f" providerId="LiveId" clId="{E3815C89-F4B2-4623-A941-363D79B05A64}" dt="2020-09-10T00:10:05.555" v="4680" actId="108"/>
        <pc:sldMkLst>
          <pc:docMk/>
          <pc:sldMk cId="1988990806" sldId="1188"/>
        </pc:sldMkLst>
        <pc:spChg chg="mod">
          <ac:chgData name="Rebecca Salles" userId="66a2db3d815e233f" providerId="LiveId" clId="{E3815C89-F4B2-4623-A941-363D79B05A64}" dt="2020-09-10T00:10:05.555" v="4680" actId="108"/>
          <ac:spMkLst>
            <pc:docMk/>
            <pc:sldMk cId="1988990806" sldId="1188"/>
            <ac:spMk id="8" creationId="{00000000-0000-0000-0000-000000000000}"/>
          </ac:spMkLst>
        </pc:spChg>
        <pc:spChg chg="mod">
          <ac:chgData name="Rebecca Salles" userId="66a2db3d815e233f" providerId="LiveId" clId="{E3815C89-F4B2-4623-A941-363D79B05A64}" dt="2020-09-10T00:08:10.157" v="4653" actId="108"/>
          <ac:spMkLst>
            <pc:docMk/>
            <pc:sldMk cId="1988990806" sldId="1188"/>
            <ac:spMk id="9" creationId="{AB3E7968-B622-4C30-AECF-6F770A5BB698}"/>
          </ac:spMkLst>
        </pc:spChg>
        <pc:spChg chg="mod">
          <ac:chgData name="Rebecca Salles" userId="66a2db3d815e233f" providerId="LiveId" clId="{E3815C89-F4B2-4623-A941-363D79B05A64}" dt="2020-09-09T20:25:49.610" v="1947" actId="27636"/>
          <ac:spMkLst>
            <pc:docMk/>
            <pc:sldMk cId="1988990806" sldId="1188"/>
            <ac:spMk id="11" creationId="{E4919AD2-0C09-4175-85CB-E5EA485074BD}"/>
          </ac:spMkLst>
        </pc:spChg>
        <pc:spChg chg="mod">
          <ac:chgData name="Rebecca Salles" userId="66a2db3d815e233f" providerId="LiveId" clId="{E3815C89-F4B2-4623-A941-363D79B05A64}" dt="2020-09-09T22:28:27.239" v="3575" actId="6549"/>
          <ac:spMkLst>
            <pc:docMk/>
            <pc:sldMk cId="1988990806" sldId="1188"/>
            <ac:spMk id="20" creationId="{222D937D-825C-4BFE-ABED-1BE455FDF72A}"/>
          </ac:spMkLst>
        </pc:spChg>
        <pc:picChg chg="del">
          <ac:chgData name="Rebecca Salles" userId="66a2db3d815e233f" providerId="LiveId" clId="{E3815C89-F4B2-4623-A941-363D79B05A64}" dt="2020-09-09T20:13:08.046" v="1637" actId="478"/>
          <ac:picMkLst>
            <pc:docMk/>
            <pc:sldMk cId="1988990806" sldId="1188"/>
            <ac:picMk id="2" creationId="{B6D0FBA2-470C-4EF6-9F12-117A10DB0405}"/>
          </ac:picMkLst>
        </pc:picChg>
        <pc:picChg chg="del">
          <ac:chgData name="Rebecca Salles" userId="66a2db3d815e233f" providerId="LiveId" clId="{E3815C89-F4B2-4623-A941-363D79B05A64}" dt="2020-09-09T20:13:08.647" v="1638" actId="478"/>
          <ac:picMkLst>
            <pc:docMk/>
            <pc:sldMk cId="1988990806" sldId="1188"/>
            <ac:picMk id="4" creationId="{28F30F58-583F-4F4E-BA2A-3DFD26D129F8}"/>
          </ac:picMkLst>
        </pc:picChg>
      </pc:sldChg>
      <pc:sldChg chg="addSp delSp modSp add mod modNotesTx">
        <pc:chgData name="Rebecca Salles" userId="66a2db3d815e233f" providerId="LiveId" clId="{E3815C89-F4B2-4623-A941-363D79B05A64}" dt="2020-09-10T00:10:11.357" v="4682" actId="108"/>
        <pc:sldMkLst>
          <pc:docMk/>
          <pc:sldMk cId="1600058279" sldId="1189"/>
        </pc:sldMkLst>
        <pc:spChg chg="mod">
          <ac:chgData name="Rebecca Salles" userId="66a2db3d815e233f" providerId="LiveId" clId="{E3815C89-F4B2-4623-A941-363D79B05A64}" dt="2020-09-10T00:10:11.357" v="4682" actId="108"/>
          <ac:spMkLst>
            <pc:docMk/>
            <pc:sldMk cId="1600058279" sldId="1189"/>
            <ac:spMk id="8" creationId="{00000000-0000-0000-0000-000000000000}"/>
          </ac:spMkLst>
        </pc:spChg>
        <pc:spChg chg="mod">
          <ac:chgData name="Rebecca Salles" userId="66a2db3d815e233f" providerId="LiveId" clId="{E3815C89-F4B2-4623-A941-363D79B05A64}" dt="2020-09-10T00:08:16.925" v="4655" actId="108"/>
          <ac:spMkLst>
            <pc:docMk/>
            <pc:sldMk cId="1600058279" sldId="1189"/>
            <ac:spMk id="9" creationId="{AB3E7968-B622-4C30-AECF-6F770A5BB698}"/>
          </ac:spMkLst>
        </pc:spChg>
        <pc:spChg chg="mod">
          <ac:chgData name="Rebecca Salles" userId="66a2db3d815e233f" providerId="LiveId" clId="{E3815C89-F4B2-4623-A941-363D79B05A64}" dt="2020-09-09T20:26:44.748" v="1956" actId="20577"/>
          <ac:spMkLst>
            <pc:docMk/>
            <pc:sldMk cId="1600058279" sldId="1189"/>
            <ac:spMk id="11" creationId="{E4919AD2-0C09-4175-85CB-E5EA485074BD}"/>
          </ac:spMkLst>
        </pc:spChg>
        <pc:spChg chg="add del mod">
          <ac:chgData name="Rebecca Salles" userId="66a2db3d815e233f" providerId="LiveId" clId="{E3815C89-F4B2-4623-A941-363D79B05A64}" dt="2020-09-09T20:57:54.533" v="2381" actId="478"/>
          <ac:spMkLst>
            <pc:docMk/>
            <pc:sldMk cId="1600058279" sldId="1189"/>
            <ac:spMk id="12" creationId="{3ACCF2D0-EEF4-47AB-A570-1A00A11DA8CE}"/>
          </ac:spMkLst>
        </pc:spChg>
        <pc:spChg chg="mod">
          <ac:chgData name="Rebecca Salles" userId="66a2db3d815e233f" providerId="LiveId" clId="{E3815C89-F4B2-4623-A941-363D79B05A64}" dt="2020-09-09T23:57:31.658" v="4536" actId="6549"/>
          <ac:spMkLst>
            <pc:docMk/>
            <pc:sldMk cId="1600058279" sldId="1189"/>
            <ac:spMk id="20" creationId="{222D937D-825C-4BFE-ABED-1BE455FDF72A}"/>
          </ac:spMkLst>
        </pc:spChg>
        <pc:graphicFrameChg chg="add mod">
          <ac:chgData name="Rebecca Salles" userId="66a2db3d815e233f" providerId="LiveId" clId="{E3815C89-F4B2-4623-A941-363D79B05A64}" dt="2020-09-09T23:54:45.074" v="4526" actId="404"/>
          <ac:graphicFrameMkLst>
            <pc:docMk/>
            <pc:sldMk cId="1600058279" sldId="1189"/>
            <ac:graphicFrameMk id="2" creationId="{3E493EC0-1628-45D4-922B-7956DFCA6A97}"/>
          </ac:graphicFrameMkLst>
        </pc:graphicFrameChg>
        <pc:graphicFrameChg chg="add mod">
          <ac:chgData name="Rebecca Salles" userId="66a2db3d815e233f" providerId="LiveId" clId="{E3815C89-F4B2-4623-A941-363D79B05A64}" dt="2020-09-09T23:27:25.972" v="4168" actId="20577"/>
          <ac:graphicFrameMkLst>
            <pc:docMk/>
            <pc:sldMk cId="1600058279" sldId="1189"/>
            <ac:graphicFrameMk id="3" creationId="{2614329E-65B3-4D6F-BD46-67164588B6E2}"/>
          </ac:graphicFrameMkLst>
        </pc:graphicFrameChg>
        <pc:graphicFrameChg chg="add mod">
          <ac:chgData name="Rebecca Salles" userId="66a2db3d815e233f" providerId="LiveId" clId="{E3815C89-F4B2-4623-A941-363D79B05A64}" dt="2020-09-09T23:27:45.114" v="4169" actId="20577"/>
          <ac:graphicFrameMkLst>
            <pc:docMk/>
            <pc:sldMk cId="1600058279" sldId="1189"/>
            <ac:graphicFrameMk id="4" creationId="{5626E698-B8A7-4E31-8D33-617CDA02C038}"/>
          </ac:graphicFrameMkLst>
        </pc:graphicFrameChg>
      </pc:sldChg>
      <pc:sldChg chg="modSp add mod modNotesTx">
        <pc:chgData name="Rebecca Salles" userId="66a2db3d815e233f" providerId="LiveId" clId="{E3815C89-F4B2-4623-A941-363D79B05A64}" dt="2020-09-10T00:10:08.369" v="4681" actId="108"/>
        <pc:sldMkLst>
          <pc:docMk/>
          <pc:sldMk cId="258061236" sldId="1190"/>
        </pc:sldMkLst>
        <pc:spChg chg="mod">
          <ac:chgData name="Rebecca Salles" userId="66a2db3d815e233f" providerId="LiveId" clId="{E3815C89-F4B2-4623-A941-363D79B05A64}" dt="2020-09-10T00:10:08.369" v="4681" actId="108"/>
          <ac:spMkLst>
            <pc:docMk/>
            <pc:sldMk cId="258061236" sldId="1190"/>
            <ac:spMk id="8" creationId="{00000000-0000-0000-0000-000000000000}"/>
          </ac:spMkLst>
        </pc:spChg>
        <pc:spChg chg="mod">
          <ac:chgData name="Rebecca Salles" userId="66a2db3d815e233f" providerId="LiveId" clId="{E3815C89-F4B2-4623-A941-363D79B05A64}" dt="2020-09-10T00:08:14.102" v="4654" actId="108"/>
          <ac:spMkLst>
            <pc:docMk/>
            <pc:sldMk cId="258061236" sldId="1190"/>
            <ac:spMk id="9" creationId="{AB3E7968-B622-4C30-AECF-6F770A5BB698}"/>
          </ac:spMkLst>
        </pc:spChg>
        <pc:spChg chg="mod">
          <ac:chgData name="Rebecca Salles" userId="66a2db3d815e233f" providerId="LiveId" clId="{E3815C89-F4B2-4623-A941-363D79B05A64}" dt="2020-09-09T20:27:37.246" v="1966" actId="20577"/>
          <ac:spMkLst>
            <pc:docMk/>
            <pc:sldMk cId="258061236" sldId="1190"/>
            <ac:spMk id="11" creationId="{E4919AD2-0C09-4175-85CB-E5EA485074BD}"/>
          </ac:spMkLst>
        </pc:spChg>
        <pc:spChg chg="mod">
          <ac:chgData name="Rebecca Salles" userId="66a2db3d815e233f" providerId="LiveId" clId="{E3815C89-F4B2-4623-A941-363D79B05A64}" dt="2020-09-09T21:13:07.711" v="2513" actId="20577"/>
          <ac:spMkLst>
            <pc:docMk/>
            <pc:sldMk cId="258061236" sldId="1190"/>
            <ac:spMk id="20" creationId="{222D937D-825C-4BFE-ABED-1BE455FDF72A}"/>
          </ac:spMkLst>
        </pc:spChg>
      </pc:sldChg>
      <pc:sldChg chg="modSp add mod setBg modNotesTx">
        <pc:chgData name="Rebecca Salles" userId="66a2db3d815e233f" providerId="LiveId" clId="{E3815C89-F4B2-4623-A941-363D79B05A64}" dt="2020-09-10T00:10:20.048" v="4684" actId="108"/>
        <pc:sldMkLst>
          <pc:docMk/>
          <pc:sldMk cId="2797535891" sldId="1191"/>
        </pc:sldMkLst>
        <pc:spChg chg="mod">
          <ac:chgData name="Rebecca Salles" userId="66a2db3d815e233f" providerId="LiveId" clId="{E3815C89-F4B2-4623-A941-363D79B05A64}" dt="2020-09-10T00:10:20.048" v="4684" actId="108"/>
          <ac:spMkLst>
            <pc:docMk/>
            <pc:sldMk cId="2797535891" sldId="1191"/>
            <ac:spMk id="8" creationId="{00000000-0000-0000-0000-000000000000}"/>
          </ac:spMkLst>
        </pc:spChg>
        <pc:spChg chg="mod">
          <ac:chgData name="Rebecca Salles" userId="66a2db3d815e233f" providerId="LiveId" clId="{E3815C89-F4B2-4623-A941-363D79B05A64}" dt="2020-09-10T00:08:19.939" v="4656" actId="108"/>
          <ac:spMkLst>
            <pc:docMk/>
            <pc:sldMk cId="2797535891" sldId="1191"/>
            <ac:spMk id="9" creationId="{AB3E7968-B622-4C30-AECF-6F770A5BB698}"/>
          </ac:spMkLst>
        </pc:spChg>
        <pc:spChg chg="mod">
          <ac:chgData name="Rebecca Salles" userId="66a2db3d815e233f" providerId="LiveId" clId="{E3815C89-F4B2-4623-A941-363D79B05A64}" dt="2020-09-09T22:40:04.876" v="3688"/>
          <ac:spMkLst>
            <pc:docMk/>
            <pc:sldMk cId="2797535891" sldId="1191"/>
            <ac:spMk id="11" creationId="{E4919AD2-0C09-4175-85CB-E5EA485074BD}"/>
          </ac:spMkLst>
        </pc:spChg>
        <pc:spChg chg="mod">
          <ac:chgData name="Rebecca Salles" userId="66a2db3d815e233f" providerId="LiveId" clId="{E3815C89-F4B2-4623-A941-363D79B05A64}" dt="2020-09-09T23:55:25.095" v="4531" actId="6549"/>
          <ac:spMkLst>
            <pc:docMk/>
            <pc:sldMk cId="2797535891" sldId="1191"/>
            <ac:spMk id="20" creationId="{222D937D-825C-4BFE-ABED-1BE455FDF72A}"/>
          </ac:spMkLst>
        </pc:spChg>
      </pc:sldChg>
      <pc:sldChg chg="modSp add mod modShow modNotesTx">
        <pc:chgData name="Rebecca Salles" userId="66a2db3d815e233f" providerId="LiveId" clId="{E3815C89-F4B2-4623-A941-363D79B05A64}" dt="2020-09-10T02:29:22.710" v="6313" actId="20577"/>
        <pc:sldMkLst>
          <pc:docMk/>
          <pc:sldMk cId="3254491488" sldId="1192"/>
        </pc:sldMkLst>
        <pc:spChg chg="mod">
          <ac:chgData name="Rebecca Salles" userId="66a2db3d815e233f" providerId="LiveId" clId="{E3815C89-F4B2-4623-A941-363D79B05A64}" dt="2020-09-10T00:10:45.473" v="4690" actId="108"/>
          <ac:spMkLst>
            <pc:docMk/>
            <pc:sldMk cId="3254491488" sldId="1192"/>
            <ac:spMk id="8" creationId="{00000000-0000-0000-0000-000000000000}"/>
          </ac:spMkLst>
        </pc:spChg>
        <pc:spChg chg="mod">
          <ac:chgData name="Rebecca Salles" userId="66a2db3d815e233f" providerId="LiveId" clId="{E3815C89-F4B2-4623-A941-363D79B05A64}" dt="2020-09-10T00:08:22.957" v="4657" actId="108"/>
          <ac:spMkLst>
            <pc:docMk/>
            <pc:sldMk cId="3254491488" sldId="1192"/>
            <ac:spMk id="9" creationId="{AB3E7968-B622-4C30-AECF-6F770A5BB698}"/>
          </ac:spMkLst>
        </pc:spChg>
        <pc:spChg chg="mod">
          <ac:chgData name="Rebecca Salles" userId="66a2db3d815e233f" providerId="LiveId" clId="{E3815C89-F4B2-4623-A941-363D79B05A64}" dt="2020-09-09T22:55:57.221" v="3878" actId="27636"/>
          <ac:spMkLst>
            <pc:docMk/>
            <pc:sldMk cId="3254491488" sldId="1192"/>
            <ac:spMk id="11" creationId="{E4919AD2-0C09-4175-85CB-E5EA485074BD}"/>
          </ac:spMkLst>
        </pc:spChg>
        <pc:spChg chg="mod">
          <ac:chgData name="Rebecca Salles" userId="66a2db3d815e233f" providerId="LiveId" clId="{E3815C89-F4B2-4623-A941-363D79B05A64}" dt="2020-09-10T02:29:22.710" v="6313" actId="20577"/>
          <ac:spMkLst>
            <pc:docMk/>
            <pc:sldMk cId="3254491488" sldId="1192"/>
            <ac:spMk id="20" creationId="{222D937D-825C-4BFE-ABED-1BE455FDF72A}"/>
          </ac:spMkLst>
        </pc:spChg>
      </pc:sldChg>
      <pc:sldChg chg="modSp add mod ord modShow">
        <pc:chgData name="Rebecca Salles" userId="66a2db3d815e233f" providerId="LiveId" clId="{E3815C89-F4B2-4623-A941-363D79B05A64}" dt="2020-09-10T00:19:49.252" v="4741"/>
        <pc:sldMkLst>
          <pc:docMk/>
          <pc:sldMk cId="2962544612" sldId="1193"/>
        </pc:sldMkLst>
        <pc:spChg chg="mod">
          <ac:chgData name="Rebecca Salles" userId="66a2db3d815e233f" providerId="LiveId" clId="{E3815C89-F4B2-4623-A941-363D79B05A64}" dt="2020-09-10T00:08:28.737" v="4659" actId="108"/>
          <ac:spMkLst>
            <pc:docMk/>
            <pc:sldMk cId="2962544612" sldId="1193"/>
            <ac:spMk id="9" creationId="{E226116E-204A-4AF9-BAA4-58503E930B27}"/>
          </ac:spMkLst>
        </pc:spChg>
        <pc:spChg chg="mod">
          <ac:chgData name="Rebecca Salles" userId="66a2db3d815e233f" providerId="LiveId" clId="{E3815C89-F4B2-4623-A941-363D79B05A64}" dt="2020-09-10T00:10:52.930" v="4692" actId="108"/>
          <ac:spMkLst>
            <pc:docMk/>
            <pc:sldMk cId="2962544612" sldId="1193"/>
            <ac:spMk id="12" creationId="{C894212A-4CB2-48BD-B738-D7F054844C5F}"/>
          </ac:spMkLst>
        </pc:spChg>
        <pc:spChg chg="mod">
          <ac:chgData name="Rebecca Salles" userId="66a2db3d815e233f" providerId="LiveId" clId="{E3815C89-F4B2-4623-A941-363D79B05A64}" dt="2020-09-09T23:49:13.015" v="4494" actId="20577"/>
          <ac:spMkLst>
            <pc:docMk/>
            <pc:sldMk cId="2962544612" sldId="1193"/>
            <ac:spMk id="13" creationId="{B45E6090-B17F-4C66-9698-08EF388AFCFD}"/>
          </ac:spMkLst>
        </pc:spChg>
        <pc:graphicFrameChg chg="mod">
          <ac:chgData name="Rebecca Salles" userId="66a2db3d815e233f" providerId="LiveId" clId="{E3815C89-F4B2-4623-A941-363D79B05A64}" dt="2020-09-10T00:19:49.252" v="4741"/>
          <ac:graphicFrameMkLst>
            <pc:docMk/>
            <pc:sldMk cId="2962544612" sldId="1193"/>
            <ac:graphicFrameMk id="2" creationId="{376C91C3-ACE6-4946-AA4F-827F0271BEF7}"/>
          </ac:graphicFrameMkLst>
        </pc:graphicFrameChg>
      </pc:sldChg>
      <pc:sldChg chg="addSp delSp modSp add del mod">
        <pc:chgData name="Rebecca Salles" userId="66a2db3d815e233f" providerId="LiveId" clId="{E3815C89-F4B2-4623-A941-363D79B05A64}" dt="2020-09-09T21:59:24.456" v="3160" actId="47"/>
        <pc:sldMkLst>
          <pc:docMk/>
          <pc:sldMk cId="3647380350" sldId="1194"/>
        </pc:sldMkLst>
        <pc:spChg chg="add del mod">
          <ac:chgData name="Rebecca Salles" userId="66a2db3d815e233f" providerId="LiveId" clId="{E3815C89-F4B2-4623-A941-363D79B05A64}" dt="2020-09-09T21:43:56.813" v="2964" actId="478"/>
          <ac:spMkLst>
            <pc:docMk/>
            <pc:sldMk cId="3647380350" sldId="1194"/>
            <ac:spMk id="3" creationId="{0ADCAF1F-0E0D-47EF-8718-A1FE17658E61}"/>
          </ac:spMkLst>
        </pc:spChg>
        <pc:spChg chg="add del">
          <ac:chgData name="Rebecca Salles" userId="66a2db3d815e233f" providerId="LiveId" clId="{E3815C89-F4B2-4623-A941-363D79B05A64}" dt="2020-09-09T21:44:10.039" v="2966" actId="478"/>
          <ac:spMkLst>
            <pc:docMk/>
            <pc:sldMk cId="3647380350" sldId="1194"/>
            <ac:spMk id="4" creationId="{0797AF02-A9AF-4924-992F-74148B058043}"/>
          </ac:spMkLst>
        </pc:spChg>
        <pc:spChg chg="mod">
          <ac:chgData name="Rebecca Salles" userId="66a2db3d815e233f" providerId="LiveId" clId="{E3815C89-F4B2-4623-A941-363D79B05A64}" dt="2020-09-09T21:36:07.149" v="2841"/>
          <ac:spMkLst>
            <pc:docMk/>
            <pc:sldMk cId="3647380350" sldId="1194"/>
            <ac:spMk id="13" creationId="{B45E6090-B17F-4C66-9698-08EF388AFCFD}"/>
          </ac:spMkLst>
        </pc:spChg>
        <pc:spChg chg="del">
          <ac:chgData name="Rebecca Salles" userId="66a2db3d815e233f" providerId="LiveId" clId="{E3815C89-F4B2-4623-A941-363D79B05A64}" dt="2020-09-09T21:28:23.362" v="2699" actId="478"/>
          <ac:spMkLst>
            <pc:docMk/>
            <pc:sldMk cId="3647380350" sldId="1194"/>
            <ac:spMk id="57" creationId="{58F9991B-B922-4AF8-B631-3AFBD2769691}"/>
          </ac:spMkLst>
        </pc:spChg>
        <pc:spChg chg="del">
          <ac:chgData name="Rebecca Salles" userId="66a2db3d815e233f" providerId="LiveId" clId="{E3815C89-F4B2-4623-A941-363D79B05A64}" dt="2020-09-09T21:28:23.362" v="2699" actId="478"/>
          <ac:spMkLst>
            <pc:docMk/>
            <pc:sldMk cId="3647380350" sldId="1194"/>
            <ac:spMk id="58" creationId="{E36D9329-4AB3-4F59-B89A-0088C44A8539}"/>
          </ac:spMkLst>
        </pc:spChg>
        <pc:spChg chg="del">
          <ac:chgData name="Rebecca Salles" userId="66a2db3d815e233f" providerId="LiveId" clId="{E3815C89-F4B2-4623-A941-363D79B05A64}" dt="2020-09-09T21:28:23.362" v="2699" actId="478"/>
          <ac:spMkLst>
            <pc:docMk/>
            <pc:sldMk cId="3647380350" sldId="1194"/>
            <ac:spMk id="59" creationId="{91D3707F-4177-4B79-8745-248650D2782C}"/>
          </ac:spMkLst>
        </pc:spChg>
        <pc:spChg chg="del">
          <ac:chgData name="Rebecca Salles" userId="66a2db3d815e233f" providerId="LiveId" clId="{E3815C89-F4B2-4623-A941-363D79B05A64}" dt="2020-09-09T21:28:27.149" v="2700" actId="478"/>
          <ac:spMkLst>
            <pc:docMk/>
            <pc:sldMk cId="3647380350" sldId="1194"/>
            <ac:spMk id="64" creationId="{AA108AB3-ECD1-43F1-BB94-0B637F0076CF}"/>
          </ac:spMkLst>
        </pc:spChg>
        <pc:spChg chg="del">
          <ac:chgData name="Rebecca Salles" userId="66a2db3d815e233f" providerId="LiveId" clId="{E3815C89-F4B2-4623-A941-363D79B05A64}" dt="2020-09-09T21:28:23.362" v="2699" actId="478"/>
          <ac:spMkLst>
            <pc:docMk/>
            <pc:sldMk cId="3647380350" sldId="1194"/>
            <ac:spMk id="65" creationId="{D016BB33-0422-4473-AE27-094FA649DD46}"/>
          </ac:spMkLst>
        </pc:spChg>
        <pc:spChg chg="del">
          <ac:chgData name="Rebecca Salles" userId="66a2db3d815e233f" providerId="LiveId" clId="{E3815C89-F4B2-4623-A941-363D79B05A64}" dt="2020-09-09T21:28:23.362" v="2699" actId="478"/>
          <ac:spMkLst>
            <pc:docMk/>
            <pc:sldMk cId="3647380350" sldId="1194"/>
            <ac:spMk id="66" creationId="{A5DBEFB2-5A27-452C-8F8B-A244465D4EB4}"/>
          </ac:spMkLst>
        </pc:spChg>
        <pc:spChg chg="del">
          <ac:chgData name="Rebecca Salles" userId="66a2db3d815e233f" providerId="LiveId" clId="{E3815C89-F4B2-4623-A941-363D79B05A64}" dt="2020-09-09T21:28:23.362" v="2699" actId="478"/>
          <ac:spMkLst>
            <pc:docMk/>
            <pc:sldMk cId="3647380350" sldId="1194"/>
            <ac:spMk id="67" creationId="{3C3B1703-0FDE-48D3-A302-49B5C707CF22}"/>
          </ac:spMkLst>
        </pc:spChg>
        <pc:spChg chg="del">
          <ac:chgData name="Rebecca Salles" userId="66a2db3d815e233f" providerId="LiveId" clId="{E3815C89-F4B2-4623-A941-363D79B05A64}" dt="2020-09-09T21:28:23.362" v="2699" actId="478"/>
          <ac:spMkLst>
            <pc:docMk/>
            <pc:sldMk cId="3647380350" sldId="1194"/>
            <ac:spMk id="68" creationId="{DBC892D6-96F3-43B7-95C8-F65B71766343}"/>
          </ac:spMkLst>
        </pc:spChg>
        <pc:spChg chg="del">
          <ac:chgData name="Rebecca Salles" userId="66a2db3d815e233f" providerId="LiveId" clId="{E3815C89-F4B2-4623-A941-363D79B05A64}" dt="2020-09-09T21:28:23.362" v="2699" actId="478"/>
          <ac:spMkLst>
            <pc:docMk/>
            <pc:sldMk cId="3647380350" sldId="1194"/>
            <ac:spMk id="69" creationId="{47FEE3D6-2E2B-4B64-ADAF-87DE5D4E03A0}"/>
          </ac:spMkLst>
        </pc:spChg>
        <pc:spChg chg="del">
          <ac:chgData name="Rebecca Salles" userId="66a2db3d815e233f" providerId="LiveId" clId="{E3815C89-F4B2-4623-A941-363D79B05A64}" dt="2020-09-09T21:28:23.362" v="2699" actId="478"/>
          <ac:spMkLst>
            <pc:docMk/>
            <pc:sldMk cId="3647380350" sldId="1194"/>
            <ac:spMk id="70" creationId="{89740B0F-4160-41F9-A78E-2613617B97B1}"/>
          </ac:spMkLst>
        </pc:spChg>
        <pc:spChg chg="del">
          <ac:chgData name="Rebecca Salles" userId="66a2db3d815e233f" providerId="LiveId" clId="{E3815C89-F4B2-4623-A941-363D79B05A64}" dt="2020-09-09T21:28:27.149" v="2700" actId="478"/>
          <ac:spMkLst>
            <pc:docMk/>
            <pc:sldMk cId="3647380350" sldId="1194"/>
            <ac:spMk id="71" creationId="{A7DB2034-911D-4CFD-817E-F65BF04E3633}"/>
          </ac:spMkLst>
        </pc:spChg>
        <pc:spChg chg="del">
          <ac:chgData name="Rebecca Salles" userId="66a2db3d815e233f" providerId="LiveId" clId="{E3815C89-F4B2-4623-A941-363D79B05A64}" dt="2020-09-09T21:28:23.362" v="2699" actId="478"/>
          <ac:spMkLst>
            <pc:docMk/>
            <pc:sldMk cId="3647380350" sldId="1194"/>
            <ac:spMk id="72" creationId="{2464F79B-E3C7-4A43-8042-1EB5D893156A}"/>
          </ac:spMkLst>
        </pc:spChg>
        <pc:spChg chg="add mod">
          <ac:chgData name="Rebecca Salles" userId="66a2db3d815e233f" providerId="LiveId" clId="{E3815C89-F4B2-4623-A941-363D79B05A64}" dt="2020-09-09T21:44:53.193" v="2975" actId="15"/>
          <ac:spMkLst>
            <pc:docMk/>
            <pc:sldMk cId="3647380350" sldId="1194"/>
            <ac:spMk id="74" creationId="{2BBE421D-D7C9-40B7-B2B4-3F788BBAFC25}"/>
          </ac:spMkLst>
        </pc:spChg>
        <pc:grpChg chg="del">
          <ac:chgData name="Rebecca Salles" userId="66a2db3d815e233f" providerId="LiveId" clId="{E3815C89-F4B2-4623-A941-363D79B05A64}" dt="2020-09-09T21:28:23.362" v="2699" actId="478"/>
          <ac:grpSpMkLst>
            <pc:docMk/>
            <pc:sldMk cId="3647380350" sldId="1194"/>
            <ac:grpSpMk id="7" creationId="{527F48B1-0AD1-4DC1-8355-F7F2A7733CD9}"/>
          </ac:grpSpMkLst>
        </pc:grpChg>
        <pc:grpChg chg="del">
          <ac:chgData name="Rebecca Salles" userId="66a2db3d815e233f" providerId="LiveId" clId="{E3815C89-F4B2-4623-A941-363D79B05A64}" dt="2020-09-09T21:28:23.362" v="2699" actId="478"/>
          <ac:grpSpMkLst>
            <pc:docMk/>
            <pc:sldMk cId="3647380350" sldId="1194"/>
            <ac:grpSpMk id="54" creationId="{C80202EC-5763-499C-9BC3-F3F255543FC4}"/>
          </ac:grpSpMkLst>
        </pc:grpChg>
        <pc:picChg chg="add">
          <ac:chgData name="Rebecca Salles" userId="66a2db3d815e233f" providerId="LiveId" clId="{E3815C89-F4B2-4623-A941-363D79B05A64}" dt="2020-09-09T21:45:06.379" v="2976" actId="22"/>
          <ac:picMkLst>
            <pc:docMk/>
            <pc:sldMk cId="3647380350" sldId="1194"/>
            <ac:picMk id="6" creationId="{E01EDA9D-4EA6-41F2-8018-BF0B790E7538}"/>
          </ac:picMkLst>
        </pc:picChg>
        <pc:cxnChg chg="del">
          <ac:chgData name="Rebecca Salles" userId="66a2db3d815e233f" providerId="LiveId" clId="{E3815C89-F4B2-4623-A941-363D79B05A64}" dt="2020-09-09T21:28:23.362" v="2699" actId="478"/>
          <ac:cxnSpMkLst>
            <pc:docMk/>
            <pc:sldMk cId="3647380350" sldId="1194"/>
            <ac:cxnSpMk id="60" creationId="{347D1BCF-E4B6-4FBC-AC63-091B521147C9}"/>
          </ac:cxnSpMkLst>
        </pc:cxnChg>
        <pc:cxnChg chg="del">
          <ac:chgData name="Rebecca Salles" userId="66a2db3d815e233f" providerId="LiveId" clId="{E3815C89-F4B2-4623-A941-363D79B05A64}" dt="2020-09-09T21:28:23.362" v="2699" actId="478"/>
          <ac:cxnSpMkLst>
            <pc:docMk/>
            <pc:sldMk cId="3647380350" sldId="1194"/>
            <ac:cxnSpMk id="61" creationId="{8105C9C3-7A76-4ED6-8245-1A1A22370D4A}"/>
          </ac:cxnSpMkLst>
        </pc:cxnChg>
        <pc:cxnChg chg="del">
          <ac:chgData name="Rebecca Salles" userId="66a2db3d815e233f" providerId="LiveId" clId="{E3815C89-F4B2-4623-A941-363D79B05A64}" dt="2020-09-09T21:28:23.362" v="2699" actId="478"/>
          <ac:cxnSpMkLst>
            <pc:docMk/>
            <pc:sldMk cId="3647380350" sldId="1194"/>
            <ac:cxnSpMk id="62" creationId="{E57450DC-E9D2-49F8-911F-340A53CA4577}"/>
          </ac:cxnSpMkLst>
        </pc:cxnChg>
        <pc:cxnChg chg="del">
          <ac:chgData name="Rebecca Salles" userId="66a2db3d815e233f" providerId="LiveId" clId="{E3815C89-F4B2-4623-A941-363D79B05A64}" dt="2020-09-09T21:28:23.362" v="2699" actId="478"/>
          <ac:cxnSpMkLst>
            <pc:docMk/>
            <pc:sldMk cId="3647380350" sldId="1194"/>
            <ac:cxnSpMk id="63" creationId="{2CEF555E-ACE1-4A35-964E-D77FA3D36A1A}"/>
          </ac:cxnSpMkLst>
        </pc:cxnChg>
      </pc:sldChg>
      <pc:sldChg chg="addSp delSp modSp add del mod">
        <pc:chgData name="Rebecca Salles" userId="66a2db3d815e233f" providerId="LiveId" clId="{E3815C89-F4B2-4623-A941-363D79B05A64}" dt="2020-09-09T21:57:01.297" v="3104" actId="47"/>
        <pc:sldMkLst>
          <pc:docMk/>
          <pc:sldMk cId="2477011263" sldId="1195"/>
        </pc:sldMkLst>
        <pc:spChg chg="add del mod">
          <ac:chgData name="Rebecca Salles" userId="66a2db3d815e233f" providerId="LiveId" clId="{E3815C89-F4B2-4623-A941-363D79B05A64}" dt="2020-09-09T21:30:12.778" v="2712" actId="478"/>
          <ac:spMkLst>
            <pc:docMk/>
            <pc:sldMk cId="2477011263" sldId="1195"/>
            <ac:spMk id="3" creationId="{FA5E9E3E-4981-4FAB-B08D-1BB1F0AB32E9}"/>
          </ac:spMkLst>
        </pc:spChg>
        <pc:spChg chg="mod">
          <ac:chgData name="Rebecca Salles" userId="66a2db3d815e233f" providerId="LiveId" clId="{E3815C89-F4B2-4623-A941-363D79B05A64}" dt="2020-09-09T21:40:28.725" v="2926" actId="14100"/>
          <ac:spMkLst>
            <pc:docMk/>
            <pc:sldMk cId="2477011263" sldId="1195"/>
            <ac:spMk id="13" creationId="{B45E6090-B17F-4C66-9698-08EF388AFCFD}"/>
          </ac:spMkLst>
        </pc:spChg>
        <pc:spChg chg="del">
          <ac:chgData name="Rebecca Salles" userId="66a2db3d815e233f" providerId="LiveId" clId="{E3815C89-F4B2-4623-A941-363D79B05A64}" dt="2020-09-09T21:30:03.174" v="2710" actId="478"/>
          <ac:spMkLst>
            <pc:docMk/>
            <pc:sldMk cId="2477011263" sldId="1195"/>
            <ac:spMk id="57" creationId="{58F9991B-B922-4AF8-B631-3AFBD2769691}"/>
          </ac:spMkLst>
        </pc:spChg>
        <pc:spChg chg="del">
          <ac:chgData name="Rebecca Salles" userId="66a2db3d815e233f" providerId="LiveId" clId="{E3815C89-F4B2-4623-A941-363D79B05A64}" dt="2020-09-09T21:30:03.174" v="2710" actId="478"/>
          <ac:spMkLst>
            <pc:docMk/>
            <pc:sldMk cId="2477011263" sldId="1195"/>
            <ac:spMk id="58" creationId="{E36D9329-4AB3-4F59-B89A-0088C44A8539}"/>
          </ac:spMkLst>
        </pc:spChg>
        <pc:spChg chg="del">
          <ac:chgData name="Rebecca Salles" userId="66a2db3d815e233f" providerId="LiveId" clId="{E3815C89-F4B2-4623-A941-363D79B05A64}" dt="2020-09-09T21:30:03.174" v="2710" actId="478"/>
          <ac:spMkLst>
            <pc:docMk/>
            <pc:sldMk cId="2477011263" sldId="1195"/>
            <ac:spMk id="59" creationId="{91D3707F-4177-4B79-8745-248650D2782C}"/>
          </ac:spMkLst>
        </pc:spChg>
        <pc:spChg chg="del">
          <ac:chgData name="Rebecca Salles" userId="66a2db3d815e233f" providerId="LiveId" clId="{E3815C89-F4B2-4623-A941-363D79B05A64}" dt="2020-09-09T21:30:10.020" v="2711" actId="478"/>
          <ac:spMkLst>
            <pc:docMk/>
            <pc:sldMk cId="2477011263" sldId="1195"/>
            <ac:spMk id="64" creationId="{AA108AB3-ECD1-43F1-BB94-0B637F0076CF}"/>
          </ac:spMkLst>
        </pc:spChg>
        <pc:spChg chg="del">
          <ac:chgData name="Rebecca Salles" userId="66a2db3d815e233f" providerId="LiveId" clId="{E3815C89-F4B2-4623-A941-363D79B05A64}" dt="2020-09-09T21:30:03.174" v="2710" actId="478"/>
          <ac:spMkLst>
            <pc:docMk/>
            <pc:sldMk cId="2477011263" sldId="1195"/>
            <ac:spMk id="65" creationId="{D016BB33-0422-4473-AE27-094FA649DD46}"/>
          </ac:spMkLst>
        </pc:spChg>
        <pc:spChg chg="del">
          <ac:chgData name="Rebecca Salles" userId="66a2db3d815e233f" providerId="LiveId" clId="{E3815C89-F4B2-4623-A941-363D79B05A64}" dt="2020-09-09T21:30:03.174" v="2710" actId="478"/>
          <ac:spMkLst>
            <pc:docMk/>
            <pc:sldMk cId="2477011263" sldId="1195"/>
            <ac:spMk id="66" creationId="{A5DBEFB2-5A27-452C-8F8B-A244465D4EB4}"/>
          </ac:spMkLst>
        </pc:spChg>
        <pc:spChg chg="del">
          <ac:chgData name="Rebecca Salles" userId="66a2db3d815e233f" providerId="LiveId" clId="{E3815C89-F4B2-4623-A941-363D79B05A64}" dt="2020-09-09T21:30:03.174" v="2710" actId="478"/>
          <ac:spMkLst>
            <pc:docMk/>
            <pc:sldMk cId="2477011263" sldId="1195"/>
            <ac:spMk id="67" creationId="{3C3B1703-0FDE-48D3-A302-49B5C707CF22}"/>
          </ac:spMkLst>
        </pc:spChg>
        <pc:spChg chg="del">
          <ac:chgData name="Rebecca Salles" userId="66a2db3d815e233f" providerId="LiveId" clId="{E3815C89-F4B2-4623-A941-363D79B05A64}" dt="2020-09-09T21:30:03.174" v="2710" actId="478"/>
          <ac:spMkLst>
            <pc:docMk/>
            <pc:sldMk cId="2477011263" sldId="1195"/>
            <ac:spMk id="68" creationId="{DBC892D6-96F3-43B7-95C8-F65B71766343}"/>
          </ac:spMkLst>
        </pc:spChg>
        <pc:spChg chg="del">
          <ac:chgData name="Rebecca Salles" userId="66a2db3d815e233f" providerId="LiveId" clId="{E3815C89-F4B2-4623-A941-363D79B05A64}" dt="2020-09-09T21:30:15.377" v="2713" actId="478"/>
          <ac:spMkLst>
            <pc:docMk/>
            <pc:sldMk cId="2477011263" sldId="1195"/>
            <ac:spMk id="69" creationId="{47FEE3D6-2E2B-4B64-ADAF-87DE5D4E03A0}"/>
          </ac:spMkLst>
        </pc:spChg>
        <pc:spChg chg="del">
          <ac:chgData name="Rebecca Salles" userId="66a2db3d815e233f" providerId="LiveId" clId="{E3815C89-F4B2-4623-A941-363D79B05A64}" dt="2020-09-09T21:30:03.174" v="2710" actId="478"/>
          <ac:spMkLst>
            <pc:docMk/>
            <pc:sldMk cId="2477011263" sldId="1195"/>
            <ac:spMk id="70" creationId="{89740B0F-4160-41F9-A78E-2613617B97B1}"/>
          </ac:spMkLst>
        </pc:spChg>
        <pc:spChg chg="del">
          <ac:chgData name="Rebecca Salles" userId="66a2db3d815e233f" providerId="LiveId" clId="{E3815C89-F4B2-4623-A941-363D79B05A64}" dt="2020-09-09T21:30:10.020" v="2711" actId="478"/>
          <ac:spMkLst>
            <pc:docMk/>
            <pc:sldMk cId="2477011263" sldId="1195"/>
            <ac:spMk id="71" creationId="{A7DB2034-911D-4CFD-817E-F65BF04E3633}"/>
          </ac:spMkLst>
        </pc:spChg>
        <pc:spChg chg="add del mod">
          <ac:chgData name="Rebecca Salles" userId="66a2db3d815e233f" providerId="LiveId" clId="{E3815C89-F4B2-4623-A941-363D79B05A64}" dt="2020-09-09T21:33:03.546" v="2785" actId="478"/>
          <ac:spMkLst>
            <pc:docMk/>
            <pc:sldMk cId="2477011263" sldId="1195"/>
            <ac:spMk id="78" creationId="{C79C0B49-C52B-4DAD-A163-14370077DACF}"/>
          </ac:spMkLst>
        </pc:spChg>
        <pc:spChg chg="add del mod">
          <ac:chgData name="Rebecca Salles" userId="66a2db3d815e233f" providerId="LiveId" clId="{E3815C89-F4B2-4623-A941-363D79B05A64}" dt="2020-09-09T21:32:50.440" v="2781"/>
          <ac:spMkLst>
            <pc:docMk/>
            <pc:sldMk cId="2477011263" sldId="1195"/>
            <ac:spMk id="79" creationId="{C224776E-A90D-4C16-8745-B540BD489025}"/>
          </ac:spMkLst>
        </pc:spChg>
        <pc:spChg chg="add mod">
          <ac:chgData name="Rebecca Salles" userId="66a2db3d815e233f" providerId="LiveId" clId="{E3815C89-F4B2-4623-A941-363D79B05A64}" dt="2020-09-09T21:33:27.674" v="2827" actId="1036"/>
          <ac:spMkLst>
            <pc:docMk/>
            <pc:sldMk cId="2477011263" sldId="1195"/>
            <ac:spMk id="80" creationId="{7E51ECED-4E94-4BFC-8CFE-6CB3AB30AABE}"/>
          </ac:spMkLst>
        </pc:spChg>
        <pc:grpChg chg="del">
          <ac:chgData name="Rebecca Salles" userId="66a2db3d815e233f" providerId="LiveId" clId="{E3815C89-F4B2-4623-A941-363D79B05A64}" dt="2020-09-09T21:30:03.174" v="2710" actId="478"/>
          <ac:grpSpMkLst>
            <pc:docMk/>
            <pc:sldMk cId="2477011263" sldId="1195"/>
            <ac:grpSpMk id="7" creationId="{527F48B1-0AD1-4DC1-8355-F7F2A7733CD9}"/>
          </ac:grpSpMkLst>
        </pc:grpChg>
        <pc:grpChg chg="del">
          <ac:chgData name="Rebecca Salles" userId="66a2db3d815e233f" providerId="LiveId" clId="{E3815C89-F4B2-4623-A941-363D79B05A64}" dt="2020-09-09T21:30:03.174" v="2710" actId="478"/>
          <ac:grpSpMkLst>
            <pc:docMk/>
            <pc:sldMk cId="2477011263" sldId="1195"/>
            <ac:grpSpMk id="54" creationId="{C80202EC-5763-499C-9BC3-F3F255543FC4}"/>
          </ac:grpSpMkLst>
        </pc:grpChg>
        <pc:picChg chg="add mod">
          <ac:chgData name="Rebecca Salles" userId="66a2db3d815e233f" providerId="LiveId" clId="{E3815C89-F4B2-4623-A941-363D79B05A64}" dt="2020-09-09T21:32:23.326" v="2758" actId="1076"/>
          <ac:picMkLst>
            <pc:docMk/>
            <pc:sldMk cId="2477011263" sldId="1195"/>
            <ac:picMk id="4" creationId="{FABC8EFB-9341-4D26-924F-2D829E637E55}"/>
          </ac:picMkLst>
        </pc:picChg>
        <pc:picChg chg="add mod">
          <ac:chgData name="Rebecca Salles" userId="66a2db3d815e233f" providerId="LiveId" clId="{E3815C89-F4B2-4623-A941-363D79B05A64}" dt="2020-09-09T21:32:33.187" v="2768" actId="1036"/>
          <ac:picMkLst>
            <pc:docMk/>
            <pc:sldMk cId="2477011263" sldId="1195"/>
            <ac:picMk id="6" creationId="{4A373B4E-D5FA-41D1-8435-82A53E211E8D}"/>
          </ac:picMkLst>
        </pc:picChg>
        <pc:picChg chg="add mod">
          <ac:chgData name="Rebecca Salles" userId="66a2db3d815e233f" providerId="LiveId" clId="{E3815C89-F4B2-4623-A941-363D79B05A64}" dt="2020-09-09T21:32:33.187" v="2768" actId="1036"/>
          <ac:picMkLst>
            <pc:docMk/>
            <pc:sldMk cId="2477011263" sldId="1195"/>
            <ac:picMk id="76" creationId="{01EDF065-4F1F-4938-B564-712992C2080C}"/>
          </ac:picMkLst>
        </pc:picChg>
        <pc:cxnChg chg="del">
          <ac:chgData name="Rebecca Salles" userId="66a2db3d815e233f" providerId="LiveId" clId="{E3815C89-F4B2-4623-A941-363D79B05A64}" dt="2020-09-09T21:30:03.174" v="2710" actId="478"/>
          <ac:cxnSpMkLst>
            <pc:docMk/>
            <pc:sldMk cId="2477011263" sldId="1195"/>
            <ac:cxnSpMk id="60" creationId="{347D1BCF-E4B6-4FBC-AC63-091B521147C9}"/>
          </ac:cxnSpMkLst>
        </pc:cxnChg>
        <pc:cxnChg chg="del">
          <ac:chgData name="Rebecca Salles" userId="66a2db3d815e233f" providerId="LiveId" clId="{E3815C89-F4B2-4623-A941-363D79B05A64}" dt="2020-09-09T21:30:03.174" v="2710" actId="478"/>
          <ac:cxnSpMkLst>
            <pc:docMk/>
            <pc:sldMk cId="2477011263" sldId="1195"/>
            <ac:cxnSpMk id="61" creationId="{8105C9C3-7A76-4ED6-8245-1A1A22370D4A}"/>
          </ac:cxnSpMkLst>
        </pc:cxnChg>
        <pc:cxnChg chg="del">
          <ac:chgData name="Rebecca Salles" userId="66a2db3d815e233f" providerId="LiveId" clId="{E3815C89-F4B2-4623-A941-363D79B05A64}" dt="2020-09-09T21:30:03.174" v="2710" actId="478"/>
          <ac:cxnSpMkLst>
            <pc:docMk/>
            <pc:sldMk cId="2477011263" sldId="1195"/>
            <ac:cxnSpMk id="62" creationId="{E57450DC-E9D2-49F8-911F-340A53CA4577}"/>
          </ac:cxnSpMkLst>
        </pc:cxnChg>
        <pc:cxnChg chg="del">
          <ac:chgData name="Rebecca Salles" userId="66a2db3d815e233f" providerId="LiveId" clId="{E3815C89-F4B2-4623-A941-363D79B05A64}" dt="2020-09-09T21:30:03.174" v="2710" actId="478"/>
          <ac:cxnSpMkLst>
            <pc:docMk/>
            <pc:sldMk cId="2477011263" sldId="1195"/>
            <ac:cxnSpMk id="63" creationId="{2CEF555E-ACE1-4A35-964E-D77FA3D36A1A}"/>
          </ac:cxnSpMkLst>
        </pc:cxnChg>
      </pc:sldChg>
      <pc:sldChg chg="add del ord">
        <pc:chgData name="Rebecca Salles" userId="66a2db3d815e233f" providerId="LiveId" clId="{E3815C89-F4B2-4623-A941-363D79B05A64}" dt="2020-09-09T21:38:07.245" v="2845" actId="47"/>
        <pc:sldMkLst>
          <pc:docMk/>
          <pc:sldMk cId="1798802495" sldId="1196"/>
        </pc:sldMkLst>
      </pc:sldChg>
      <pc:sldChg chg="addSp modSp add mod ord">
        <pc:chgData name="Rebecca Salles" userId="66a2db3d815e233f" providerId="LiveId" clId="{E3815C89-F4B2-4623-A941-363D79B05A64}" dt="2020-09-10T00:10:56.027" v="4693" actId="108"/>
        <pc:sldMkLst>
          <pc:docMk/>
          <pc:sldMk cId="2443918185" sldId="1196"/>
        </pc:sldMkLst>
        <pc:spChg chg="mod">
          <ac:chgData name="Rebecca Salles" userId="66a2db3d815e233f" providerId="LiveId" clId="{E3815C89-F4B2-4623-A941-363D79B05A64}" dt="2020-09-10T00:10:56.027" v="4693" actId="108"/>
          <ac:spMkLst>
            <pc:docMk/>
            <pc:sldMk cId="2443918185" sldId="1196"/>
            <ac:spMk id="8" creationId="{00000000-0000-0000-0000-000000000000}"/>
          </ac:spMkLst>
        </pc:spChg>
        <pc:spChg chg="mod">
          <ac:chgData name="Rebecca Salles" userId="66a2db3d815e233f" providerId="LiveId" clId="{E3815C89-F4B2-4623-A941-363D79B05A64}" dt="2020-09-10T00:08:31.126" v="4660" actId="108"/>
          <ac:spMkLst>
            <pc:docMk/>
            <pc:sldMk cId="2443918185" sldId="1196"/>
            <ac:spMk id="9" creationId="{AB3E7968-B622-4C30-AECF-6F770A5BB698}"/>
          </ac:spMkLst>
        </pc:spChg>
        <pc:spChg chg="mod">
          <ac:chgData name="Rebecca Salles" userId="66a2db3d815e233f" providerId="LiveId" clId="{E3815C89-F4B2-4623-A941-363D79B05A64}" dt="2020-09-10T00:05:03.225" v="4629"/>
          <ac:spMkLst>
            <pc:docMk/>
            <pc:sldMk cId="2443918185" sldId="1196"/>
            <ac:spMk id="11" creationId="{E4919AD2-0C09-4175-85CB-E5EA485074BD}"/>
          </ac:spMkLst>
        </pc:spChg>
        <pc:spChg chg="mod">
          <ac:chgData name="Rebecca Salles" userId="66a2db3d815e233f" providerId="LiveId" clId="{E3815C89-F4B2-4623-A941-363D79B05A64}" dt="2020-09-09T21:58:09.831" v="3132"/>
          <ac:spMkLst>
            <pc:docMk/>
            <pc:sldMk cId="2443918185" sldId="1196"/>
            <ac:spMk id="20" creationId="{222D937D-825C-4BFE-ABED-1BE455FDF72A}"/>
          </ac:spMkLst>
        </pc:spChg>
        <pc:picChg chg="add mod">
          <ac:chgData name="Rebecca Salles" userId="66a2db3d815e233f" providerId="LiveId" clId="{E3815C89-F4B2-4623-A941-363D79B05A64}" dt="2020-09-09T21:58:38.382" v="3140" actId="1036"/>
          <ac:picMkLst>
            <pc:docMk/>
            <pc:sldMk cId="2443918185" sldId="1196"/>
            <ac:picMk id="2" creationId="{44076533-3873-4684-916C-3F40A75210AC}"/>
          </ac:picMkLst>
        </pc:picChg>
      </pc:sldChg>
      <pc:sldChg chg="addSp delSp modSp add mod">
        <pc:chgData name="Rebecca Salles" userId="66a2db3d815e233f" providerId="LiveId" clId="{E3815C89-F4B2-4623-A941-363D79B05A64}" dt="2020-09-10T00:11:04.888" v="4695" actId="108"/>
        <pc:sldMkLst>
          <pc:docMk/>
          <pc:sldMk cId="1708480964" sldId="1197"/>
        </pc:sldMkLst>
        <pc:spChg chg="add del mod">
          <ac:chgData name="Rebecca Salles" userId="66a2db3d815e233f" providerId="LiveId" clId="{E3815C89-F4B2-4623-A941-363D79B05A64}" dt="2020-09-09T21:41:04.819" v="2929" actId="478"/>
          <ac:spMkLst>
            <pc:docMk/>
            <pc:sldMk cId="1708480964" sldId="1197"/>
            <ac:spMk id="3" creationId="{26D6283A-3B6B-4DD7-95E6-C2224C884D79}"/>
          </ac:spMkLst>
        </pc:spChg>
        <pc:spChg chg="add mod">
          <ac:chgData name="Rebecca Salles" userId="66a2db3d815e233f" providerId="LiveId" clId="{E3815C89-F4B2-4623-A941-363D79B05A64}" dt="2020-09-09T21:41:35.779" v="2953" actId="1035"/>
          <ac:spMkLst>
            <pc:docMk/>
            <pc:sldMk cId="1708480964" sldId="1197"/>
            <ac:spMk id="8" creationId="{863F1351-DA0F-4B80-BD09-F9F8329C2337}"/>
          </ac:spMkLst>
        </pc:spChg>
        <pc:spChg chg="mod">
          <ac:chgData name="Rebecca Salles" userId="66a2db3d815e233f" providerId="LiveId" clId="{E3815C89-F4B2-4623-A941-363D79B05A64}" dt="2020-09-10T00:08:37.284" v="4662" actId="108"/>
          <ac:spMkLst>
            <pc:docMk/>
            <pc:sldMk cId="1708480964" sldId="1197"/>
            <ac:spMk id="9" creationId="{E226116E-204A-4AF9-BAA4-58503E930B27}"/>
          </ac:spMkLst>
        </pc:spChg>
        <pc:spChg chg="add mod">
          <ac:chgData name="Rebecca Salles" userId="66a2db3d815e233f" providerId="LiveId" clId="{E3815C89-F4B2-4623-A941-363D79B05A64}" dt="2020-09-09T21:41:35.779" v="2953" actId="1035"/>
          <ac:spMkLst>
            <pc:docMk/>
            <pc:sldMk cId="1708480964" sldId="1197"/>
            <ac:spMk id="10" creationId="{74F1F0FD-EC46-44EF-A806-029A9494C524}"/>
          </ac:spMkLst>
        </pc:spChg>
        <pc:spChg chg="add mod">
          <ac:chgData name="Rebecca Salles" userId="66a2db3d815e233f" providerId="LiveId" clId="{E3815C89-F4B2-4623-A941-363D79B05A64}" dt="2020-09-09T21:41:35.779" v="2953" actId="1035"/>
          <ac:spMkLst>
            <pc:docMk/>
            <pc:sldMk cId="1708480964" sldId="1197"/>
            <ac:spMk id="11" creationId="{E7238F04-9497-42AD-A644-D6A10BB9E2A9}"/>
          </ac:spMkLst>
        </pc:spChg>
        <pc:spChg chg="mod">
          <ac:chgData name="Rebecca Salles" userId="66a2db3d815e233f" providerId="LiveId" clId="{E3815C89-F4B2-4623-A941-363D79B05A64}" dt="2020-09-10T00:11:04.888" v="4695" actId="108"/>
          <ac:spMkLst>
            <pc:docMk/>
            <pc:sldMk cId="1708480964" sldId="1197"/>
            <ac:spMk id="12" creationId="{C894212A-4CB2-48BD-B738-D7F054844C5F}"/>
          </ac:spMkLst>
        </pc:spChg>
        <pc:spChg chg="mod">
          <ac:chgData name="Rebecca Salles" userId="66a2db3d815e233f" providerId="LiveId" clId="{E3815C89-F4B2-4623-A941-363D79B05A64}" dt="2020-09-10T00:05:34.314" v="4631" actId="108"/>
          <ac:spMkLst>
            <pc:docMk/>
            <pc:sldMk cId="1708480964" sldId="1197"/>
            <ac:spMk id="13" creationId="{B45E6090-B17F-4C66-9698-08EF388AFCFD}"/>
          </ac:spMkLst>
        </pc:spChg>
        <pc:spChg chg="add mod">
          <ac:chgData name="Rebecca Salles" userId="66a2db3d815e233f" providerId="LiveId" clId="{E3815C89-F4B2-4623-A941-363D79B05A64}" dt="2020-09-09T21:41:35.779" v="2953" actId="1035"/>
          <ac:spMkLst>
            <pc:docMk/>
            <pc:sldMk cId="1708480964" sldId="1197"/>
            <ac:spMk id="16" creationId="{6508A8D6-F337-4055-ACE4-6F1116C9A7F3}"/>
          </ac:spMkLst>
        </pc:spChg>
        <pc:spChg chg="add mod">
          <ac:chgData name="Rebecca Salles" userId="66a2db3d815e233f" providerId="LiveId" clId="{E3815C89-F4B2-4623-A941-363D79B05A64}" dt="2020-09-09T21:41:35.779" v="2953" actId="1035"/>
          <ac:spMkLst>
            <pc:docMk/>
            <pc:sldMk cId="1708480964" sldId="1197"/>
            <ac:spMk id="18" creationId="{B0572CCF-B031-4EB3-B8FE-08B3AF7A2847}"/>
          </ac:spMkLst>
        </pc:spChg>
        <pc:spChg chg="add mod">
          <ac:chgData name="Rebecca Salles" userId="66a2db3d815e233f" providerId="LiveId" clId="{E3815C89-F4B2-4623-A941-363D79B05A64}" dt="2020-09-09T21:41:35.779" v="2953" actId="1035"/>
          <ac:spMkLst>
            <pc:docMk/>
            <pc:sldMk cId="1708480964" sldId="1197"/>
            <ac:spMk id="20" creationId="{0D346304-457D-4F94-8B1D-430BFC1D8B63}"/>
          </ac:spMkLst>
        </pc:spChg>
        <pc:spChg chg="add mod">
          <ac:chgData name="Rebecca Salles" userId="66a2db3d815e233f" providerId="LiveId" clId="{E3815C89-F4B2-4623-A941-363D79B05A64}" dt="2020-09-09T21:41:35.779" v="2953" actId="1035"/>
          <ac:spMkLst>
            <pc:docMk/>
            <pc:sldMk cId="1708480964" sldId="1197"/>
            <ac:spMk id="22" creationId="{BAA529EC-50A2-4F7A-A18E-D1B125376419}"/>
          </ac:spMkLst>
        </pc:spChg>
        <pc:spChg chg="add mod">
          <ac:chgData name="Rebecca Salles" userId="66a2db3d815e233f" providerId="LiveId" clId="{E3815C89-F4B2-4623-A941-363D79B05A64}" dt="2020-09-09T21:41:35.779" v="2953" actId="1035"/>
          <ac:spMkLst>
            <pc:docMk/>
            <pc:sldMk cId="1708480964" sldId="1197"/>
            <ac:spMk id="24" creationId="{066EB6E5-9377-4220-9A62-7FEA598DE0D6}"/>
          </ac:spMkLst>
        </pc:spChg>
        <pc:spChg chg="add del mod">
          <ac:chgData name="Rebecca Salles" userId="66a2db3d815e233f" providerId="LiveId" clId="{E3815C89-F4B2-4623-A941-363D79B05A64}" dt="2020-09-10T00:00:04.883" v="4579" actId="478"/>
          <ac:spMkLst>
            <pc:docMk/>
            <pc:sldMk cId="1708480964" sldId="1197"/>
            <ac:spMk id="32" creationId="{D10C1BCD-30CC-4A78-855E-0D18958C4D66}"/>
          </ac:spMkLst>
        </pc:spChg>
        <pc:spChg chg="mod">
          <ac:chgData name="Rebecca Salles" userId="66a2db3d815e233f" providerId="LiveId" clId="{E3815C89-F4B2-4623-A941-363D79B05A64}" dt="2020-09-09T21:41:49.546" v="2955" actId="20577"/>
          <ac:spMkLst>
            <pc:docMk/>
            <pc:sldMk cId="1708480964" sldId="1197"/>
            <ac:spMk id="72" creationId="{2464F79B-E3C7-4A43-8042-1EB5D893156A}"/>
          </ac:spMkLst>
        </pc:spChg>
        <pc:spChg chg="del">
          <ac:chgData name="Rebecca Salles" userId="66a2db3d815e233f" providerId="LiveId" clId="{E3815C89-F4B2-4623-A941-363D79B05A64}" dt="2020-09-09T21:41:02.625" v="2928" actId="478"/>
          <ac:spMkLst>
            <pc:docMk/>
            <pc:sldMk cId="1708480964" sldId="1197"/>
            <ac:spMk id="80" creationId="{7E51ECED-4E94-4BFC-8CFE-6CB3AB30AABE}"/>
          </ac:spMkLst>
        </pc:spChg>
        <pc:graphicFrameChg chg="add mod">
          <ac:chgData name="Rebecca Salles" userId="66a2db3d815e233f" providerId="LiveId" clId="{E3815C89-F4B2-4623-A941-363D79B05A64}" dt="2020-09-09T21:41:35.779" v="2953" actId="1035"/>
          <ac:graphicFrameMkLst>
            <pc:docMk/>
            <pc:sldMk cId="1708480964" sldId="1197"/>
            <ac:graphicFrameMk id="7" creationId="{B9C12987-B0D8-4E0F-9EA2-DCD11FA49F8B}"/>
          </ac:graphicFrameMkLst>
        </pc:graphicFrameChg>
        <pc:picChg chg="del">
          <ac:chgData name="Rebecca Salles" userId="66a2db3d815e233f" providerId="LiveId" clId="{E3815C89-F4B2-4623-A941-363D79B05A64}" dt="2020-09-09T21:41:02.625" v="2928" actId="478"/>
          <ac:picMkLst>
            <pc:docMk/>
            <pc:sldMk cId="1708480964" sldId="1197"/>
            <ac:picMk id="4" creationId="{FABC8EFB-9341-4D26-924F-2D829E637E55}"/>
          </ac:picMkLst>
        </pc:picChg>
        <pc:picChg chg="del">
          <ac:chgData name="Rebecca Salles" userId="66a2db3d815e233f" providerId="LiveId" clId="{E3815C89-F4B2-4623-A941-363D79B05A64}" dt="2020-09-09T21:41:02.625" v="2928" actId="478"/>
          <ac:picMkLst>
            <pc:docMk/>
            <pc:sldMk cId="1708480964" sldId="1197"/>
            <ac:picMk id="6" creationId="{4A373B4E-D5FA-41D1-8435-82A53E211E8D}"/>
          </ac:picMkLst>
        </pc:picChg>
        <pc:picChg chg="del">
          <ac:chgData name="Rebecca Salles" userId="66a2db3d815e233f" providerId="LiveId" clId="{E3815C89-F4B2-4623-A941-363D79B05A64}" dt="2020-09-09T21:41:02.625" v="2928" actId="478"/>
          <ac:picMkLst>
            <pc:docMk/>
            <pc:sldMk cId="1708480964" sldId="1197"/>
            <ac:picMk id="76" creationId="{01EDF065-4F1F-4938-B564-712992C2080C}"/>
          </ac:picMkLst>
        </pc:picChg>
      </pc:sldChg>
      <pc:sldChg chg="addSp delSp modSp add mod">
        <pc:chgData name="Rebecca Salles" userId="66a2db3d815e233f" providerId="LiveId" clId="{E3815C89-F4B2-4623-A941-363D79B05A64}" dt="2020-09-10T00:12:01.717" v="4703" actId="108"/>
        <pc:sldMkLst>
          <pc:docMk/>
          <pc:sldMk cId="2376624337" sldId="1198"/>
        </pc:sldMkLst>
        <pc:spChg chg="mod">
          <ac:chgData name="Rebecca Salles" userId="66a2db3d815e233f" providerId="LiveId" clId="{E3815C89-F4B2-4623-A941-363D79B05A64}" dt="2020-09-10T00:08:40.791" v="4663" actId="108"/>
          <ac:spMkLst>
            <pc:docMk/>
            <pc:sldMk cId="2376624337" sldId="1198"/>
            <ac:spMk id="9" creationId="{E226116E-204A-4AF9-BAA4-58503E930B27}"/>
          </ac:spMkLst>
        </pc:spChg>
        <pc:spChg chg="mod">
          <ac:chgData name="Rebecca Salles" userId="66a2db3d815e233f" providerId="LiveId" clId="{E3815C89-F4B2-4623-A941-363D79B05A64}" dt="2020-09-10T00:11:08.173" v="4696" actId="108"/>
          <ac:spMkLst>
            <pc:docMk/>
            <pc:sldMk cId="2376624337" sldId="1198"/>
            <ac:spMk id="12" creationId="{C894212A-4CB2-48BD-B738-D7F054844C5F}"/>
          </ac:spMkLst>
        </pc:spChg>
        <pc:spChg chg="mod">
          <ac:chgData name="Rebecca Salles" userId="66a2db3d815e233f" providerId="LiveId" clId="{E3815C89-F4B2-4623-A941-363D79B05A64}" dt="2020-09-10T00:12:01.717" v="4703" actId="108"/>
          <ac:spMkLst>
            <pc:docMk/>
            <pc:sldMk cId="2376624337" sldId="1198"/>
            <ac:spMk id="13" creationId="{B45E6090-B17F-4C66-9698-08EF388AFCFD}"/>
          </ac:spMkLst>
        </pc:spChg>
        <pc:spChg chg="mod">
          <ac:chgData name="Rebecca Salles" userId="66a2db3d815e233f" providerId="LiveId" clId="{E3815C89-F4B2-4623-A941-363D79B05A64}" dt="2020-09-09T21:51:00.668" v="3039" actId="255"/>
          <ac:spMkLst>
            <pc:docMk/>
            <pc:sldMk cId="2376624337" sldId="1198"/>
            <ac:spMk id="74" creationId="{2BBE421D-D7C9-40B7-B2B4-3F788BBAFC25}"/>
          </ac:spMkLst>
        </pc:spChg>
        <pc:picChg chg="add mod">
          <ac:chgData name="Rebecca Salles" userId="66a2db3d815e233f" providerId="LiveId" clId="{E3815C89-F4B2-4623-A941-363D79B05A64}" dt="2020-09-09T21:52:01.006" v="3042" actId="1076"/>
          <ac:picMkLst>
            <pc:docMk/>
            <pc:sldMk cId="2376624337" sldId="1198"/>
            <ac:picMk id="2" creationId="{300A891F-2290-4F94-ADE6-E4823C3A4E0B}"/>
          </ac:picMkLst>
        </pc:picChg>
        <pc:picChg chg="del">
          <ac:chgData name="Rebecca Salles" userId="66a2db3d815e233f" providerId="LiveId" clId="{E3815C89-F4B2-4623-A941-363D79B05A64}" dt="2020-09-09T21:48:51.599" v="3026" actId="478"/>
          <ac:picMkLst>
            <pc:docMk/>
            <pc:sldMk cId="2376624337" sldId="1198"/>
            <ac:picMk id="6" creationId="{E01EDA9D-4EA6-41F2-8018-BF0B790E7538}"/>
          </ac:picMkLst>
        </pc:picChg>
      </pc:sldChg>
      <pc:sldChg chg="addSp delSp modSp add mod modNotesTx">
        <pc:chgData name="Rebecca Salles" userId="66a2db3d815e233f" providerId="LiveId" clId="{E3815C89-F4B2-4623-A941-363D79B05A64}" dt="2020-09-10T00:12:19.236" v="4706" actId="207"/>
        <pc:sldMkLst>
          <pc:docMk/>
          <pc:sldMk cId="3640946106" sldId="1199"/>
        </pc:sldMkLst>
        <pc:spChg chg="mod">
          <ac:chgData name="Rebecca Salles" userId="66a2db3d815e233f" providerId="LiveId" clId="{E3815C89-F4B2-4623-A941-363D79B05A64}" dt="2020-09-10T00:08:43.664" v="4664" actId="108"/>
          <ac:spMkLst>
            <pc:docMk/>
            <pc:sldMk cId="3640946106" sldId="1199"/>
            <ac:spMk id="9" creationId="{E226116E-204A-4AF9-BAA4-58503E930B27}"/>
          </ac:spMkLst>
        </pc:spChg>
        <pc:spChg chg="mod">
          <ac:chgData name="Rebecca Salles" userId="66a2db3d815e233f" providerId="LiveId" clId="{E3815C89-F4B2-4623-A941-363D79B05A64}" dt="2020-09-10T00:11:11.475" v="4697" actId="108"/>
          <ac:spMkLst>
            <pc:docMk/>
            <pc:sldMk cId="3640946106" sldId="1199"/>
            <ac:spMk id="12" creationId="{C894212A-4CB2-48BD-B738-D7F054844C5F}"/>
          </ac:spMkLst>
        </pc:spChg>
        <pc:spChg chg="mod">
          <ac:chgData name="Rebecca Salles" userId="66a2db3d815e233f" providerId="LiveId" clId="{E3815C89-F4B2-4623-A941-363D79B05A64}" dt="2020-09-10T00:12:19.236" v="4706" actId="207"/>
          <ac:spMkLst>
            <pc:docMk/>
            <pc:sldMk cId="3640946106" sldId="1199"/>
            <ac:spMk id="13" creationId="{B45E6090-B17F-4C66-9698-08EF388AFCFD}"/>
          </ac:spMkLst>
        </pc:spChg>
        <pc:spChg chg="mod">
          <ac:chgData name="Rebecca Salles" userId="66a2db3d815e233f" providerId="LiveId" clId="{E3815C89-F4B2-4623-A941-363D79B05A64}" dt="2020-09-09T21:56:32.480" v="3103" actId="403"/>
          <ac:spMkLst>
            <pc:docMk/>
            <pc:sldMk cId="3640946106" sldId="1199"/>
            <ac:spMk id="74" creationId="{2BBE421D-D7C9-40B7-B2B4-3F788BBAFC25}"/>
          </ac:spMkLst>
        </pc:spChg>
        <pc:picChg chg="del">
          <ac:chgData name="Rebecca Salles" userId="66a2db3d815e233f" providerId="LiveId" clId="{E3815C89-F4B2-4623-A941-363D79B05A64}" dt="2020-09-09T21:52:19.712" v="3053" actId="478"/>
          <ac:picMkLst>
            <pc:docMk/>
            <pc:sldMk cId="3640946106" sldId="1199"/>
            <ac:picMk id="2" creationId="{300A891F-2290-4F94-ADE6-E4823C3A4E0B}"/>
          </ac:picMkLst>
        </pc:picChg>
        <pc:picChg chg="add mod">
          <ac:chgData name="Rebecca Salles" userId="66a2db3d815e233f" providerId="LiveId" clId="{E3815C89-F4B2-4623-A941-363D79B05A64}" dt="2020-09-09T21:52:55.562" v="3057" actId="1076"/>
          <ac:picMkLst>
            <pc:docMk/>
            <pc:sldMk cId="3640946106" sldId="1199"/>
            <ac:picMk id="3" creationId="{A26AA262-9068-42AE-91D4-682FEF316B96}"/>
          </ac:picMkLst>
        </pc:picChg>
      </pc:sldChg>
      <pc:sldChg chg="addSp delSp modSp add del mod ord modNotesTx">
        <pc:chgData name="Rebecca Salles" userId="66a2db3d815e233f" providerId="LiveId" clId="{E3815C89-F4B2-4623-A941-363D79B05A64}" dt="2020-09-09T23:46:47.890" v="4454" actId="2696"/>
        <pc:sldMkLst>
          <pc:docMk/>
          <pc:sldMk cId="1573012124" sldId="1200"/>
        </pc:sldMkLst>
        <pc:spChg chg="add del">
          <ac:chgData name="Rebecca Salles" userId="66a2db3d815e233f" providerId="LiveId" clId="{E3815C89-F4B2-4623-A941-363D79B05A64}" dt="2020-09-09T22:24:58.538" v="3569" actId="478"/>
          <ac:spMkLst>
            <pc:docMk/>
            <pc:sldMk cId="1573012124" sldId="1200"/>
            <ac:spMk id="2" creationId="{DE7BE90C-81DB-4E47-9470-D9E51A17D1BF}"/>
          </ac:spMkLst>
        </pc:spChg>
        <pc:spChg chg="mod">
          <ac:chgData name="Rebecca Salles" userId="66a2db3d815e233f" providerId="LiveId" clId="{E3815C89-F4B2-4623-A941-363D79B05A64}" dt="2020-09-09T22:03:53.696" v="3186"/>
          <ac:spMkLst>
            <pc:docMk/>
            <pc:sldMk cId="1573012124" sldId="1200"/>
            <ac:spMk id="13" creationId="{B45E6090-B17F-4C66-9698-08EF388AFCFD}"/>
          </ac:spMkLst>
        </pc:spChg>
        <pc:spChg chg="mod">
          <ac:chgData name="Rebecca Salles" userId="66a2db3d815e233f" providerId="LiveId" clId="{E3815C89-F4B2-4623-A941-363D79B05A64}" dt="2020-09-09T22:24:53.819" v="3568" actId="20577"/>
          <ac:spMkLst>
            <pc:docMk/>
            <pc:sldMk cId="1573012124" sldId="1200"/>
            <ac:spMk id="74" creationId="{2BBE421D-D7C9-40B7-B2B4-3F788BBAFC25}"/>
          </ac:spMkLst>
        </pc:spChg>
        <pc:picChg chg="del">
          <ac:chgData name="Rebecca Salles" userId="66a2db3d815e233f" providerId="LiveId" clId="{E3815C89-F4B2-4623-A941-363D79B05A64}" dt="2020-09-09T22:03:55.896" v="3187" actId="478"/>
          <ac:picMkLst>
            <pc:docMk/>
            <pc:sldMk cId="1573012124" sldId="1200"/>
            <ac:picMk id="3" creationId="{A26AA262-9068-42AE-91D4-682FEF316B96}"/>
          </ac:picMkLst>
        </pc:picChg>
      </pc:sldChg>
      <pc:sldChg chg="addSp delSp modSp add mod ord modShow addCm delCm modNotesTx">
        <pc:chgData name="Rebecca Salles" userId="66a2db3d815e233f" providerId="LiveId" clId="{E3815C89-F4B2-4623-A941-363D79B05A64}" dt="2020-09-10T02:03:06.615" v="6178" actId="27636"/>
        <pc:sldMkLst>
          <pc:docMk/>
          <pc:sldMk cId="803165485" sldId="1201"/>
        </pc:sldMkLst>
        <pc:spChg chg="mod">
          <ac:chgData name="Rebecca Salles" userId="66a2db3d815e233f" providerId="LiveId" clId="{E3815C89-F4B2-4623-A941-363D79B05A64}" dt="2020-09-10T00:10:48.641" v="4691" actId="108"/>
          <ac:spMkLst>
            <pc:docMk/>
            <pc:sldMk cId="803165485" sldId="1201"/>
            <ac:spMk id="8" creationId="{00000000-0000-0000-0000-000000000000}"/>
          </ac:spMkLst>
        </pc:spChg>
        <pc:spChg chg="mod">
          <ac:chgData name="Rebecca Salles" userId="66a2db3d815e233f" providerId="LiveId" clId="{E3815C89-F4B2-4623-A941-363D79B05A64}" dt="2020-09-10T00:08:26.152" v="4658" actId="108"/>
          <ac:spMkLst>
            <pc:docMk/>
            <pc:sldMk cId="803165485" sldId="1201"/>
            <ac:spMk id="9" creationId="{AB3E7968-B622-4C30-AECF-6F770A5BB698}"/>
          </ac:spMkLst>
        </pc:spChg>
        <pc:spChg chg="add del">
          <ac:chgData name="Rebecca Salles" userId="66a2db3d815e233f" providerId="LiveId" clId="{E3815C89-F4B2-4623-A941-363D79B05A64}" dt="2020-09-09T23:13:13.582" v="3973" actId="22"/>
          <ac:spMkLst>
            <pc:docMk/>
            <pc:sldMk cId="803165485" sldId="1201"/>
            <ac:spMk id="10" creationId="{F4AF7F96-038B-4C62-8F8B-F58F72FDAC3C}"/>
          </ac:spMkLst>
        </pc:spChg>
        <pc:spChg chg="mod">
          <ac:chgData name="Rebecca Salles" userId="66a2db3d815e233f" providerId="LiveId" clId="{E3815C89-F4B2-4623-A941-363D79B05A64}" dt="2020-09-10T02:03:06.615" v="6178" actId="27636"/>
          <ac:spMkLst>
            <pc:docMk/>
            <pc:sldMk cId="803165485" sldId="1201"/>
            <ac:spMk id="11" creationId="{E4919AD2-0C09-4175-85CB-E5EA485074BD}"/>
          </ac:spMkLst>
        </pc:spChg>
        <pc:spChg chg="add mod">
          <ac:chgData name="Rebecca Salles" userId="66a2db3d815e233f" providerId="LiveId" clId="{E3815C89-F4B2-4623-A941-363D79B05A64}" dt="2020-09-09T23:30:25.781" v="4226" actId="1036"/>
          <ac:spMkLst>
            <pc:docMk/>
            <pc:sldMk cId="803165485" sldId="1201"/>
            <ac:spMk id="12" creationId="{653C2EFB-1494-4451-B693-3FD2158CB615}"/>
          </ac:spMkLst>
        </pc:spChg>
        <pc:spChg chg="mod">
          <ac:chgData name="Rebecca Salles" userId="66a2db3d815e233f" providerId="LiveId" clId="{E3815C89-F4B2-4623-A941-363D79B05A64}" dt="2020-09-09T23:37:31.436" v="4266" actId="20577"/>
          <ac:spMkLst>
            <pc:docMk/>
            <pc:sldMk cId="803165485" sldId="1201"/>
            <ac:spMk id="20" creationId="{222D937D-825C-4BFE-ABED-1BE455FDF72A}"/>
          </ac:spMkLst>
        </pc:spChg>
        <pc:picChg chg="add mod">
          <ac:chgData name="Rebecca Salles" userId="66a2db3d815e233f" providerId="LiveId" clId="{E3815C89-F4B2-4623-A941-363D79B05A64}" dt="2020-09-09T23:33:12.992" v="4239" actId="1035"/>
          <ac:picMkLst>
            <pc:docMk/>
            <pc:sldMk cId="803165485" sldId="1201"/>
            <ac:picMk id="2" creationId="{0BF26264-E12F-48A7-981B-DBDAE825D01F}"/>
          </ac:picMkLst>
        </pc:picChg>
      </pc:sldChg>
      <pc:sldChg chg="modSp add del mod ord">
        <pc:chgData name="Rebecca Salles" userId="66a2db3d815e233f" providerId="LiveId" clId="{E3815C89-F4B2-4623-A941-363D79B05A64}" dt="2020-09-10T01:55:38.742" v="6024" actId="47"/>
        <pc:sldMkLst>
          <pc:docMk/>
          <pc:sldMk cId="1020310190" sldId="1202"/>
        </pc:sldMkLst>
        <pc:spChg chg="mod">
          <ac:chgData name="Rebecca Salles" userId="66a2db3d815e233f" providerId="LiveId" clId="{E3815C89-F4B2-4623-A941-363D79B05A64}" dt="2020-09-10T00:08:49.035" v="4666" actId="108"/>
          <ac:spMkLst>
            <pc:docMk/>
            <pc:sldMk cId="1020310190" sldId="1202"/>
            <ac:spMk id="9" creationId="{E226116E-204A-4AF9-BAA4-58503E930B27}"/>
          </ac:spMkLst>
        </pc:spChg>
        <pc:spChg chg="mod">
          <ac:chgData name="Rebecca Salles" userId="66a2db3d815e233f" providerId="LiveId" clId="{E3815C89-F4B2-4623-A941-363D79B05A64}" dt="2020-09-10T00:11:17.601" v="4699" actId="108"/>
          <ac:spMkLst>
            <pc:docMk/>
            <pc:sldMk cId="1020310190" sldId="1202"/>
            <ac:spMk id="12" creationId="{C894212A-4CB2-48BD-B738-D7F054844C5F}"/>
          </ac:spMkLst>
        </pc:spChg>
        <pc:spChg chg="mod">
          <ac:chgData name="Rebecca Salles" userId="66a2db3d815e233f" providerId="LiveId" clId="{E3815C89-F4B2-4623-A941-363D79B05A64}" dt="2020-09-10T01:51:35.901" v="5965" actId="21"/>
          <ac:spMkLst>
            <pc:docMk/>
            <pc:sldMk cId="1020310190" sldId="1202"/>
            <ac:spMk id="74" creationId="{2BBE421D-D7C9-40B7-B2B4-3F788BBAFC25}"/>
          </ac:spMkLst>
        </pc:spChg>
      </pc:sldChg>
      <pc:sldChg chg="modSp add del mod modShow">
        <pc:chgData name="Rebecca Salles" userId="66a2db3d815e233f" providerId="LiveId" clId="{E3815C89-F4B2-4623-A941-363D79B05A64}" dt="2020-09-09T23:01:44.765" v="3881" actId="47"/>
        <pc:sldMkLst>
          <pc:docMk/>
          <pc:sldMk cId="2221269139" sldId="1202"/>
        </pc:sldMkLst>
        <pc:spChg chg="mod">
          <ac:chgData name="Rebecca Salles" userId="66a2db3d815e233f" providerId="LiveId" clId="{E3815C89-F4B2-4623-A941-363D79B05A64}" dt="2020-09-09T22:42:31.080" v="3701" actId="6549"/>
          <ac:spMkLst>
            <pc:docMk/>
            <pc:sldMk cId="2221269139" sldId="1202"/>
            <ac:spMk id="20" creationId="{222D937D-825C-4BFE-ABED-1BE455FDF72A}"/>
          </ac:spMkLst>
        </pc:spChg>
      </pc:sldChg>
      <pc:sldChg chg="addSp delSp modSp add mod ord modShow modNotesTx">
        <pc:chgData name="Rebecca Salles" userId="66a2db3d815e233f" providerId="LiveId" clId="{E3815C89-F4B2-4623-A941-363D79B05A64}" dt="2020-09-10T01:55:04.983" v="6023" actId="255"/>
        <pc:sldMkLst>
          <pc:docMk/>
          <pc:sldMk cId="2227833077" sldId="1203"/>
        </pc:sldMkLst>
        <pc:spChg chg="add del mod">
          <ac:chgData name="Rebecca Salles" userId="66a2db3d815e233f" providerId="LiveId" clId="{E3815C89-F4B2-4623-A941-363D79B05A64}" dt="2020-09-10T00:30:16.732" v="4844" actId="478"/>
          <ac:spMkLst>
            <pc:docMk/>
            <pc:sldMk cId="2227833077" sldId="1203"/>
            <ac:spMk id="3" creationId="{E8405961-93DA-4DAC-AFFC-6B2C51DF5852}"/>
          </ac:spMkLst>
        </pc:spChg>
        <pc:spChg chg="add del mod">
          <ac:chgData name="Rebecca Salles" userId="66a2db3d815e233f" providerId="LiveId" clId="{E3815C89-F4B2-4623-A941-363D79B05A64}" dt="2020-09-10T00:38:59.287" v="4951" actId="478"/>
          <ac:spMkLst>
            <pc:docMk/>
            <pc:sldMk cId="2227833077" sldId="1203"/>
            <ac:spMk id="4" creationId="{54D9C453-2358-4625-AC48-091FE88547C3}"/>
          </ac:spMkLst>
        </pc:spChg>
        <pc:spChg chg="add mod">
          <ac:chgData name="Rebecca Salles" userId="66a2db3d815e233f" providerId="LiveId" clId="{E3815C89-F4B2-4623-A941-363D79B05A64}" dt="2020-09-10T01:55:04.983" v="6023" actId="255"/>
          <ac:spMkLst>
            <pc:docMk/>
            <pc:sldMk cId="2227833077" sldId="1203"/>
            <ac:spMk id="6" creationId="{77916EE3-4F46-49DF-A4E8-1ACCAEB687D7}"/>
          </ac:spMkLst>
        </pc:spChg>
        <pc:spChg chg="mod">
          <ac:chgData name="Rebecca Salles" userId="66a2db3d815e233f" providerId="LiveId" clId="{E3815C89-F4B2-4623-A941-363D79B05A64}" dt="2020-09-10T00:12:52.276" v="4711"/>
          <ac:spMkLst>
            <pc:docMk/>
            <pc:sldMk cId="2227833077" sldId="1203"/>
            <ac:spMk id="13" creationId="{B45E6090-B17F-4C66-9698-08EF388AFCFD}"/>
          </ac:spMkLst>
        </pc:spChg>
        <pc:graphicFrameChg chg="mod">
          <ac:chgData name="Rebecca Salles" userId="66a2db3d815e233f" providerId="LiveId" clId="{E3815C89-F4B2-4623-A941-363D79B05A64}" dt="2020-09-10T01:27:00.588" v="5575" actId="1036"/>
          <ac:graphicFrameMkLst>
            <pc:docMk/>
            <pc:sldMk cId="2227833077" sldId="1203"/>
            <ac:graphicFrameMk id="2" creationId="{376C91C3-ACE6-4946-AA4F-827F0271BEF7}"/>
          </ac:graphicFrameMkLst>
        </pc:graphicFrameChg>
      </pc:sldChg>
      <pc:sldChg chg="add del">
        <pc:chgData name="Rebecca Salles" userId="66a2db3d815e233f" providerId="LiveId" clId="{E3815C89-F4B2-4623-A941-363D79B05A64}" dt="2020-09-09T23:32:37.315" v="4233" actId="47"/>
        <pc:sldMkLst>
          <pc:docMk/>
          <pc:sldMk cId="3486541462" sldId="1203"/>
        </pc:sldMkLst>
      </pc:sldChg>
      <pc:sldChg chg="modSp add del mod ord">
        <pc:chgData name="Rebecca Salles" userId="66a2db3d815e233f" providerId="LiveId" clId="{E3815C89-F4B2-4623-A941-363D79B05A64}" dt="2020-09-10T00:12:26.572" v="4707" actId="47"/>
        <pc:sldMkLst>
          <pc:docMk/>
          <pc:sldMk cId="4110450301" sldId="1203"/>
        </pc:sldMkLst>
        <pc:spChg chg="mod">
          <ac:chgData name="Rebecca Salles" userId="66a2db3d815e233f" providerId="LiveId" clId="{E3815C89-F4B2-4623-A941-363D79B05A64}" dt="2020-09-10T00:08:46.270" v="4665" actId="108"/>
          <ac:spMkLst>
            <pc:docMk/>
            <pc:sldMk cId="4110450301" sldId="1203"/>
            <ac:spMk id="9" creationId="{E226116E-204A-4AF9-BAA4-58503E930B27}"/>
          </ac:spMkLst>
        </pc:spChg>
        <pc:spChg chg="mod">
          <ac:chgData name="Rebecca Salles" userId="66a2db3d815e233f" providerId="LiveId" clId="{E3815C89-F4B2-4623-A941-363D79B05A64}" dt="2020-09-10T00:11:14.356" v="4698" actId="108"/>
          <ac:spMkLst>
            <pc:docMk/>
            <pc:sldMk cId="4110450301" sldId="1203"/>
            <ac:spMk id="12" creationId="{C894212A-4CB2-48BD-B738-D7F054844C5F}"/>
          </ac:spMkLst>
        </pc:spChg>
      </pc:sldChg>
      <pc:sldChg chg="modSp add mod">
        <pc:chgData name="Rebecca Salles" userId="66a2db3d815e233f" providerId="LiveId" clId="{E3815C89-F4B2-4623-A941-363D79B05A64}" dt="2020-09-10T00:19:52.316" v="4743"/>
        <pc:sldMkLst>
          <pc:docMk/>
          <pc:sldMk cId="680895826" sldId="1204"/>
        </pc:sldMkLst>
        <pc:spChg chg="mod">
          <ac:chgData name="Rebecca Salles" userId="66a2db3d815e233f" providerId="LiveId" clId="{E3815C89-F4B2-4623-A941-363D79B05A64}" dt="2020-09-10T00:16:51.397" v="4728" actId="6549"/>
          <ac:spMkLst>
            <pc:docMk/>
            <pc:sldMk cId="680895826" sldId="1204"/>
            <ac:spMk id="13" creationId="{B45E6090-B17F-4C66-9698-08EF388AFCFD}"/>
          </ac:spMkLst>
        </pc:spChg>
        <pc:graphicFrameChg chg="mod">
          <ac:chgData name="Rebecca Salles" userId="66a2db3d815e233f" providerId="LiveId" clId="{E3815C89-F4B2-4623-A941-363D79B05A64}" dt="2020-09-10T00:19:52.316" v="4743"/>
          <ac:graphicFrameMkLst>
            <pc:docMk/>
            <pc:sldMk cId="680895826" sldId="1204"/>
            <ac:graphicFrameMk id="2" creationId="{376C91C3-ACE6-4946-AA4F-827F0271BEF7}"/>
          </ac:graphicFrameMkLst>
        </pc:graphicFrameChg>
      </pc:sldChg>
      <pc:sldChg chg="modSp add mod ord">
        <pc:chgData name="Rebecca Salles" userId="66a2db3d815e233f" providerId="LiveId" clId="{E3815C89-F4B2-4623-A941-363D79B05A64}" dt="2020-09-10T00:20:45.773" v="4751"/>
        <pc:sldMkLst>
          <pc:docMk/>
          <pc:sldMk cId="1982810119" sldId="1205"/>
        </pc:sldMkLst>
        <pc:spChg chg="mod">
          <ac:chgData name="Rebecca Salles" userId="66a2db3d815e233f" providerId="LiveId" clId="{E3815C89-F4B2-4623-A941-363D79B05A64}" dt="2020-09-10T00:20:45.773" v="4751"/>
          <ac:spMkLst>
            <pc:docMk/>
            <pc:sldMk cId="1982810119" sldId="1205"/>
            <ac:spMk id="13" creationId="{B45E6090-B17F-4C66-9698-08EF388AFCFD}"/>
          </ac:spMkLst>
        </pc:spChg>
        <pc:graphicFrameChg chg="mod">
          <ac:chgData name="Rebecca Salles" userId="66a2db3d815e233f" providerId="LiveId" clId="{E3815C89-F4B2-4623-A941-363D79B05A64}" dt="2020-09-10T00:20:32.667" v="4750" actId="14861"/>
          <ac:graphicFrameMkLst>
            <pc:docMk/>
            <pc:sldMk cId="1982810119" sldId="1205"/>
            <ac:graphicFrameMk id="2" creationId="{376C91C3-ACE6-4946-AA4F-827F0271BEF7}"/>
          </ac:graphicFrameMkLst>
        </pc:graphicFrameChg>
      </pc:sldChg>
      <pc:sldChg chg="add">
        <pc:chgData name="Rebecca Salles" userId="66a2db3d815e233f" providerId="LiveId" clId="{E3815C89-F4B2-4623-A941-363D79B05A64}" dt="2020-09-10T00:21:43.583" v="4752" actId="2890"/>
        <pc:sldMkLst>
          <pc:docMk/>
          <pc:sldMk cId="489580070" sldId="1206"/>
        </pc:sldMkLst>
      </pc:sldChg>
      <pc:sldChg chg="modSp add mod ord">
        <pc:chgData name="Rebecca Salles" userId="66a2db3d815e233f" providerId="LiveId" clId="{E3815C89-F4B2-4623-A941-363D79B05A64}" dt="2020-09-10T00:22:31.159" v="4831"/>
        <pc:sldMkLst>
          <pc:docMk/>
          <pc:sldMk cId="4010164469" sldId="1207"/>
        </pc:sldMkLst>
        <pc:spChg chg="mod">
          <ac:chgData name="Rebecca Salles" userId="66a2db3d815e233f" providerId="LiveId" clId="{E3815C89-F4B2-4623-A941-363D79B05A64}" dt="2020-09-10T00:22:31.159" v="4831"/>
          <ac:spMkLst>
            <pc:docMk/>
            <pc:sldMk cId="4010164469" sldId="1207"/>
            <ac:spMk id="11" creationId="{E4919AD2-0C09-4175-85CB-E5EA485074BD}"/>
          </ac:spMkLst>
        </pc:spChg>
      </pc:sldChg>
      <pc:sldChg chg="addSp delSp modSp add mod ord">
        <pc:chgData name="Rebecca Salles" userId="66a2db3d815e233f" providerId="LiveId" clId="{E3815C89-F4B2-4623-A941-363D79B05A64}" dt="2020-09-10T00:43:57.053" v="5001" actId="21"/>
        <pc:sldMkLst>
          <pc:docMk/>
          <pc:sldMk cId="4012706245" sldId="1208"/>
        </pc:sldMkLst>
        <pc:spChg chg="add del">
          <ac:chgData name="Rebecca Salles" userId="66a2db3d815e233f" providerId="LiveId" clId="{E3815C89-F4B2-4623-A941-363D79B05A64}" dt="2020-09-10T00:43:57.053" v="5001" actId="21"/>
          <ac:spMkLst>
            <pc:docMk/>
            <pc:sldMk cId="4012706245" sldId="1208"/>
            <ac:spMk id="2" creationId="{ACD981AE-6780-49F8-BAC9-A84D8C2A58A6}"/>
          </ac:spMkLst>
        </pc:spChg>
        <pc:spChg chg="mod">
          <ac:chgData name="Rebecca Salles" userId="66a2db3d815e233f" providerId="LiveId" clId="{E3815C89-F4B2-4623-A941-363D79B05A64}" dt="2020-09-10T00:22:58.840" v="4835"/>
          <ac:spMkLst>
            <pc:docMk/>
            <pc:sldMk cId="4012706245" sldId="1208"/>
            <ac:spMk id="11" creationId="{E4919AD2-0C09-4175-85CB-E5EA485074BD}"/>
          </ac:spMkLst>
        </pc:spChg>
      </pc:sldChg>
      <pc:sldChg chg="addSp delSp modSp add mod ord">
        <pc:chgData name="Rebecca Salles" userId="66a2db3d815e233f" providerId="LiveId" clId="{E3815C89-F4B2-4623-A941-363D79B05A64}" dt="2020-09-10T01:37:52.923" v="5720" actId="14"/>
        <pc:sldMkLst>
          <pc:docMk/>
          <pc:sldMk cId="2331883664" sldId="1209"/>
        </pc:sldMkLst>
        <pc:spChg chg="add mod">
          <ac:chgData name="Rebecca Salles" userId="66a2db3d815e233f" providerId="LiveId" clId="{E3815C89-F4B2-4623-A941-363D79B05A64}" dt="2020-09-10T01:37:52.923" v="5720" actId="14"/>
          <ac:spMkLst>
            <pc:docMk/>
            <pc:sldMk cId="2331883664" sldId="1209"/>
            <ac:spMk id="3" creationId="{696EE832-61F3-4235-AD0B-A9D4237ED158}"/>
          </ac:spMkLst>
        </pc:spChg>
        <pc:spChg chg="del mod">
          <ac:chgData name="Rebecca Salles" userId="66a2db3d815e233f" providerId="LiveId" clId="{E3815C89-F4B2-4623-A941-363D79B05A64}" dt="2020-09-10T00:40:39.965" v="4965" actId="21"/>
          <ac:spMkLst>
            <pc:docMk/>
            <pc:sldMk cId="2331883664" sldId="1209"/>
            <ac:spMk id="4" creationId="{54D9C453-2358-4625-AC48-091FE88547C3}"/>
          </ac:spMkLst>
        </pc:spChg>
        <pc:graphicFrameChg chg="mod">
          <ac:chgData name="Rebecca Salles" userId="66a2db3d815e233f" providerId="LiveId" clId="{E3815C89-F4B2-4623-A941-363D79B05A64}" dt="2020-09-10T01:26:44.792" v="5574" actId="1036"/>
          <ac:graphicFrameMkLst>
            <pc:docMk/>
            <pc:sldMk cId="2331883664" sldId="1209"/>
            <ac:graphicFrameMk id="2" creationId="{376C91C3-ACE6-4946-AA4F-827F0271BEF7}"/>
          </ac:graphicFrameMkLst>
        </pc:graphicFrameChg>
      </pc:sldChg>
      <pc:sldChg chg="addSp delSp modSp add mod">
        <pc:chgData name="Rebecca Salles" userId="66a2db3d815e233f" providerId="LiveId" clId="{E3815C89-F4B2-4623-A941-363D79B05A64}" dt="2020-09-10T01:54:23.150" v="6016" actId="20577"/>
        <pc:sldMkLst>
          <pc:docMk/>
          <pc:sldMk cId="1488882229" sldId="1210"/>
        </pc:sldMkLst>
        <pc:spChg chg="add mod">
          <ac:chgData name="Rebecca Salles" userId="66a2db3d815e233f" providerId="LiveId" clId="{E3815C89-F4B2-4623-A941-363D79B05A64}" dt="2020-09-10T01:54:23.150" v="6016" actId="20577"/>
          <ac:spMkLst>
            <pc:docMk/>
            <pc:sldMk cId="1488882229" sldId="1210"/>
            <ac:spMk id="3" creationId="{0C10BF24-F677-4977-911F-54A627DAC132}"/>
          </ac:spMkLst>
        </pc:spChg>
        <pc:spChg chg="del mod">
          <ac:chgData name="Rebecca Salles" userId="66a2db3d815e233f" providerId="LiveId" clId="{E3815C89-F4B2-4623-A941-363D79B05A64}" dt="2020-09-10T00:41:17.862" v="4971" actId="21"/>
          <ac:spMkLst>
            <pc:docMk/>
            <pc:sldMk cId="1488882229" sldId="1210"/>
            <ac:spMk id="4" creationId="{54D9C453-2358-4625-AC48-091FE88547C3}"/>
          </ac:spMkLst>
        </pc:spChg>
        <pc:graphicFrameChg chg="mod">
          <ac:chgData name="Rebecca Salles" userId="66a2db3d815e233f" providerId="LiveId" clId="{E3815C89-F4B2-4623-A941-363D79B05A64}" dt="2020-09-10T01:06:16.947" v="5308" actId="1035"/>
          <ac:graphicFrameMkLst>
            <pc:docMk/>
            <pc:sldMk cId="1488882229" sldId="1210"/>
            <ac:graphicFrameMk id="2" creationId="{376C91C3-ACE6-4946-AA4F-827F0271BEF7}"/>
          </ac:graphicFrameMkLst>
        </pc:graphicFrameChg>
        <pc:picChg chg="add mod">
          <ac:chgData name="Rebecca Salles" userId="66a2db3d815e233f" providerId="LiveId" clId="{E3815C89-F4B2-4623-A941-363D79B05A64}" dt="2020-09-10T01:50:20.765" v="5949" actId="1035"/>
          <ac:picMkLst>
            <pc:docMk/>
            <pc:sldMk cId="1488882229" sldId="1210"/>
            <ac:picMk id="6" creationId="{109BA63C-6644-4FB1-8216-8D0D0A85A8D2}"/>
          </ac:picMkLst>
        </pc:picChg>
      </pc:sldChg>
      <pc:sldChg chg="addSp delSp modSp add del mod">
        <pc:chgData name="Rebecca Salles" userId="66a2db3d815e233f" providerId="LiveId" clId="{E3815C89-F4B2-4623-A941-363D79B05A64}" dt="2020-09-10T00:46:12.555" v="5021" actId="47"/>
        <pc:sldMkLst>
          <pc:docMk/>
          <pc:sldMk cId="875228018" sldId="1211"/>
        </pc:sldMkLst>
        <pc:spChg chg="add">
          <ac:chgData name="Rebecca Salles" userId="66a2db3d815e233f" providerId="LiveId" clId="{E3815C89-F4B2-4623-A941-363D79B05A64}" dt="2020-09-10T00:44:03.057" v="5005" actId="22"/>
          <ac:spMkLst>
            <pc:docMk/>
            <pc:sldMk cId="875228018" sldId="1211"/>
            <ac:spMk id="3" creationId="{D3CE763F-6900-403B-9E1A-2E52258AA839}"/>
          </ac:spMkLst>
        </pc:spChg>
        <pc:spChg chg="del">
          <ac:chgData name="Rebecca Salles" userId="66a2db3d815e233f" providerId="LiveId" clId="{E3815C89-F4B2-4623-A941-363D79B05A64}" dt="2020-09-10T00:43:18.999" v="4990" actId="478"/>
          <ac:spMkLst>
            <pc:docMk/>
            <pc:sldMk cId="875228018" sldId="1211"/>
            <ac:spMk id="4" creationId="{54D9C453-2358-4625-AC48-091FE88547C3}"/>
          </ac:spMkLst>
        </pc:spChg>
        <pc:graphicFrameChg chg="mod">
          <ac:chgData name="Rebecca Salles" userId="66a2db3d815e233f" providerId="LiveId" clId="{E3815C89-F4B2-4623-A941-363D79B05A64}" dt="2020-09-10T00:43:50.909" v="5000" actId="207"/>
          <ac:graphicFrameMkLst>
            <pc:docMk/>
            <pc:sldMk cId="875228018" sldId="1211"/>
            <ac:graphicFrameMk id="2" creationId="{376C91C3-ACE6-4946-AA4F-827F0271BEF7}"/>
          </ac:graphicFrameMkLst>
        </pc:graphicFrameChg>
      </pc:sldChg>
      <pc:sldChg chg="modSp add mod ord">
        <pc:chgData name="Rebecca Salles" userId="66a2db3d815e233f" providerId="LiveId" clId="{E3815C89-F4B2-4623-A941-363D79B05A64}" dt="2020-09-10T00:45:23.174" v="5009"/>
        <pc:sldMkLst>
          <pc:docMk/>
          <pc:sldMk cId="2950460366" sldId="1212"/>
        </pc:sldMkLst>
        <pc:spChg chg="mod">
          <ac:chgData name="Rebecca Salles" userId="66a2db3d815e233f" providerId="LiveId" clId="{E3815C89-F4B2-4623-A941-363D79B05A64}" dt="2020-09-10T00:45:23.174" v="5009"/>
          <ac:spMkLst>
            <pc:docMk/>
            <pc:sldMk cId="2950460366" sldId="1212"/>
            <ac:spMk id="11" creationId="{E4919AD2-0C09-4175-85CB-E5EA485074BD}"/>
          </ac:spMkLst>
        </pc:spChg>
      </pc:sldChg>
      <pc:sldChg chg="modSp add del mod ord replId">
        <pc:chgData name="Rebecca Salles" userId="66a2db3d815e233f" providerId="LiveId" clId="{E3815C89-F4B2-4623-A941-363D79B05A64}" dt="2020-09-10T01:07:08.915" v="5339" actId="47"/>
        <pc:sldMkLst>
          <pc:docMk/>
          <pc:sldMk cId="3936644869" sldId="1213"/>
        </pc:sldMkLst>
        <pc:spChg chg="mod">
          <ac:chgData name="Rebecca Salles" userId="66a2db3d815e233f" providerId="LiveId" clId="{E3815C89-F4B2-4623-A941-363D79B05A64}" dt="2020-09-10T00:45:25.886" v="5010"/>
          <ac:spMkLst>
            <pc:docMk/>
            <pc:sldMk cId="3936644869" sldId="1213"/>
            <ac:spMk id="13" creationId="{B45E6090-B17F-4C66-9698-08EF388AFCFD}"/>
          </ac:spMkLst>
        </pc:spChg>
      </pc:sldChg>
      <pc:sldChg chg="modSp add del mod ord replId">
        <pc:chgData name="Rebecca Salles" userId="66a2db3d815e233f" providerId="LiveId" clId="{E3815C89-F4B2-4623-A941-363D79B05A64}" dt="2020-09-10T01:07:08.915" v="5339" actId="47"/>
        <pc:sldMkLst>
          <pc:docMk/>
          <pc:sldMk cId="675535597" sldId="1214"/>
        </pc:sldMkLst>
        <pc:spChg chg="mod">
          <ac:chgData name="Rebecca Salles" userId="66a2db3d815e233f" providerId="LiveId" clId="{E3815C89-F4B2-4623-A941-363D79B05A64}" dt="2020-09-10T00:45:28.828" v="5011"/>
          <ac:spMkLst>
            <pc:docMk/>
            <pc:sldMk cId="675535597" sldId="1214"/>
            <ac:spMk id="13" creationId="{B45E6090-B17F-4C66-9698-08EF388AFCFD}"/>
          </ac:spMkLst>
        </pc:spChg>
      </pc:sldChg>
      <pc:sldChg chg="modSp add del mod ord replId">
        <pc:chgData name="Rebecca Salles" userId="66a2db3d815e233f" providerId="LiveId" clId="{E3815C89-F4B2-4623-A941-363D79B05A64}" dt="2020-09-10T01:07:08.915" v="5339" actId="47"/>
        <pc:sldMkLst>
          <pc:docMk/>
          <pc:sldMk cId="2143368067" sldId="1215"/>
        </pc:sldMkLst>
        <pc:spChg chg="mod">
          <ac:chgData name="Rebecca Salles" userId="66a2db3d815e233f" providerId="LiveId" clId="{E3815C89-F4B2-4623-A941-363D79B05A64}" dt="2020-09-10T00:45:31.874" v="5012"/>
          <ac:spMkLst>
            <pc:docMk/>
            <pc:sldMk cId="2143368067" sldId="1215"/>
            <ac:spMk id="13" creationId="{B45E6090-B17F-4C66-9698-08EF388AFCFD}"/>
          </ac:spMkLst>
        </pc:spChg>
      </pc:sldChg>
      <pc:sldChg chg="modSp add del mod ord replId">
        <pc:chgData name="Rebecca Salles" userId="66a2db3d815e233f" providerId="LiveId" clId="{E3815C89-F4B2-4623-A941-363D79B05A64}" dt="2020-09-10T01:07:08.915" v="5339" actId="47"/>
        <pc:sldMkLst>
          <pc:docMk/>
          <pc:sldMk cId="2903838941" sldId="1216"/>
        </pc:sldMkLst>
        <pc:spChg chg="mod">
          <ac:chgData name="Rebecca Salles" userId="66a2db3d815e233f" providerId="LiveId" clId="{E3815C89-F4B2-4623-A941-363D79B05A64}" dt="2020-09-10T00:45:39.302" v="5013"/>
          <ac:spMkLst>
            <pc:docMk/>
            <pc:sldMk cId="2903838941" sldId="1216"/>
            <ac:spMk id="13" creationId="{B45E6090-B17F-4C66-9698-08EF388AFCFD}"/>
          </ac:spMkLst>
        </pc:spChg>
        <pc:graphicFrameChg chg="mod">
          <ac:chgData name="Rebecca Salles" userId="66a2db3d815e233f" providerId="LiveId" clId="{E3815C89-F4B2-4623-A941-363D79B05A64}" dt="2020-09-10T00:45:53.245" v="5016" actId="208"/>
          <ac:graphicFrameMkLst>
            <pc:docMk/>
            <pc:sldMk cId="2903838941" sldId="1216"/>
            <ac:graphicFrameMk id="2" creationId="{376C91C3-ACE6-4946-AA4F-827F0271BEF7}"/>
          </ac:graphicFrameMkLst>
        </pc:graphicFrameChg>
      </pc:sldChg>
      <pc:sldChg chg="modSp add mod ord">
        <pc:chgData name="Rebecca Salles" userId="66a2db3d815e233f" providerId="LiveId" clId="{E3815C89-F4B2-4623-A941-363D79B05A64}" dt="2020-09-10T01:38:53.437" v="5737" actId="20577"/>
        <pc:sldMkLst>
          <pc:docMk/>
          <pc:sldMk cId="2505068061" sldId="1217"/>
        </pc:sldMkLst>
        <pc:spChg chg="mod">
          <ac:chgData name="Rebecca Salles" userId="66a2db3d815e233f" providerId="LiveId" clId="{E3815C89-F4B2-4623-A941-363D79B05A64}" dt="2020-09-10T01:38:53.437" v="5737" actId="20577"/>
          <ac:spMkLst>
            <pc:docMk/>
            <pc:sldMk cId="2505068061" sldId="1217"/>
            <ac:spMk id="3" creationId="{D3CE763F-6900-403B-9E1A-2E52258AA839}"/>
          </ac:spMkLst>
        </pc:spChg>
        <pc:spChg chg="mod">
          <ac:chgData name="Rebecca Salles" userId="66a2db3d815e233f" providerId="LiveId" clId="{E3815C89-F4B2-4623-A941-363D79B05A64}" dt="2020-09-10T00:46:10.631" v="5020"/>
          <ac:spMkLst>
            <pc:docMk/>
            <pc:sldMk cId="2505068061" sldId="1217"/>
            <ac:spMk id="13" creationId="{B45E6090-B17F-4C66-9698-08EF388AFCFD}"/>
          </ac:spMkLst>
        </pc:spChg>
        <pc:graphicFrameChg chg="mod">
          <ac:chgData name="Rebecca Salles" userId="66a2db3d815e233f" providerId="LiveId" clId="{E3815C89-F4B2-4623-A941-363D79B05A64}" dt="2020-09-10T01:06:32.986" v="5335" actId="1035"/>
          <ac:graphicFrameMkLst>
            <pc:docMk/>
            <pc:sldMk cId="2505068061" sldId="1217"/>
            <ac:graphicFrameMk id="2" creationId="{376C91C3-ACE6-4946-AA4F-827F0271BEF7}"/>
          </ac:graphicFrameMkLst>
        </pc:graphicFrameChg>
      </pc:sldChg>
      <pc:sldChg chg="modSp add mod ord">
        <pc:chgData name="Rebecca Salles" userId="66a2db3d815e233f" providerId="LiveId" clId="{E3815C89-F4B2-4623-A941-363D79B05A64}" dt="2020-09-10T00:48:44.785" v="5025"/>
        <pc:sldMkLst>
          <pc:docMk/>
          <pc:sldMk cId="4009399862" sldId="1218"/>
        </pc:sldMkLst>
        <pc:spChg chg="mod">
          <ac:chgData name="Rebecca Salles" userId="66a2db3d815e233f" providerId="LiveId" clId="{E3815C89-F4B2-4623-A941-363D79B05A64}" dt="2020-09-10T00:48:44.785" v="5025"/>
          <ac:spMkLst>
            <pc:docMk/>
            <pc:sldMk cId="4009399862" sldId="1218"/>
            <ac:spMk id="11" creationId="{E4919AD2-0C09-4175-85CB-E5EA485074BD}"/>
          </ac:spMkLst>
        </pc:spChg>
      </pc:sldChg>
      <pc:sldChg chg="modSp add mod ord">
        <pc:chgData name="Rebecca Salles" userId="66a2db3d815e233f" providerId="LiveId" clId="{E3815C89-F4B2-4623-A941-363D79B05A64}" dt="2020-09-10T00:49:19.209" v="5033"/>
        <pc:sldMkLst>
          <pc:docMk/>
          <pc:sldMk cId="3543050269" sldId="1219"/>
        </pc:sldMkLst>
        <pc:spChg chg="mod">
          <ac:chgData name="Rebecca Salles" userId="66a2db3d815e233f" providerId="LiveId" clId="{E3815C89-F4B2-4623-A941-363D79B05A64}" dt="2020-09-10T00:49:19.209" v="5033"/>
          <ac:spMkLst>
            <pc:docMk/>
            <pc:sldMk cId="3543050269" sldId="1219"/>
            <ac:spMk id="11" creationId="{E4919AD2-0C09-4175-85CB-E5EA485074BD}"/>
          </ac:spMkLst>
        </pc:spChg>
      </pc:sldChg>
      <pc:sldChg chg="modSp add del mod ord">
        <pc:chgData name="Rebecca Salles" userId="66a2db3d815e233f" providerId="LiveId" clId="{E3815C89-F4B2-4623-A941-363D79B05A64}" dt="2020-09-10T01:55:53.928" v="6025" actId="47"/>
        <pc:sldMkLst>
          <pc:docMk/>
          <pc:sldMk cId="839570272" sldId="1220"/>
        </pc:sldMkLst>
        <pc:spChg chg="mod">
          <ac:chgData name="Rebecca Salles" userId="66a2db3d815e233f" providerId="LiveId" clId="{E3815C89-F4B2-4623-A941-363D79B05A64}" dt="2020-09-10T01:52:17.452" v="5985" actId="207"/>
          <ac:spMkLst>
            <pc:docMk/>
            <pc:sldMk cId="839570272" sldId="1220"/>
            <ac:spMk id="3" creationId="{696EE832-61F3-4235-AD0B-A9D4237ED158}"/>
          </ac:spMkLst>
        </pc:spChg>
        <pc:spChg chg="mod">
          <ac:chgData name="Rebecca Salles" userId="66a2db3d815e233f" providerId="LiveId" clId="{E3815C89-F4B2-4623-A941-363D79B05A64}" dt="2020-09-10T01:08:14.738" v="5344"/>
          <ac:spMkLst>
            <pc:docMk/>
            <pc:sldMk cId="839570272" sldId="1220"/>
            <ac:spMk id="13" creationId="{B45E6090-B17F-4C66-9698-08EF388AFCFD}"/>
          </ac:spMkLst>
        </pc:spChg>
        <pc:graphicFrameChg chg="mod">
          <ac:chgData name="Rebecca Salles" userId="66a2db3d815e233f" providerId="LiveId" clId="{E3815C89-F4B2-4623-A941-363D79B05A64}" dt="2020-09-10T01:29:04.403" v="5586" actId="1036"/>
          <ac:graphicFrameMkLst>
            <pc:docMk/>
            <pc:sldMk cId="839570272" sldId="1220"/>
            <ac:graphicFrameMk id="2" creationId="{376C91C3-ACE6-4946-AA4F-827F0271BEF7}"/>
          </ac:graphicFrameMkLst>
        </pc:graphicFrameChg>
      </pc:sldChg>
      <pc:sldChg chg="modSp add del mod ord replId">
        <pc:chgData name="Rebecca Salles" userId="66a2db3d815e233f" providerId="LiveId" clId="{E3815C89-F4B2-4623-A941-363D79B05A64}" dt="2020-09-10T01:55:53.928" v="6025" actId="47"/>
        <pc:sldMkLst>
          <pc:docMk/>
          <pc:sldMk cId="1114337498" sldId="1221"/>
        </pc:sldMkLst>
        <pc:spChg chg="mod">
          <ac:chgData name="Rebecca Salles" userId="66a2db3d815e233f" providerId="LiveId" clId="{E3815C89-F4B2-4623-A941-363D79B05A64}" dt="2020-09-10T01:29:35.951" v="5591" actId="14100"/>
          <ac:spMkLst>
            <pc:docMk/>
            <pc:sldMk cId="1114337498" sldId="1221"/>
            <ac:spMk id="6" creationId="{77916EE3-4F46-49DF-A4E8-1ACCAEB687D7}"/>
          </ac:spMkLst>
        </pc:spChg>
        <pc:spChg chg="mod">
          <ac:chgData name="Rebecca Salles" userId="66a2db3d815e233f" providerId="LiveId" clId="{E3815C89-F4B2-4623-A941-363D79B05A64}" dt="2020-09-10T01:08:04.246" v="5343"/>
          <ac:spMkLst>
            <pc:docMk/>
            <pc:sldMk cId="1114337498" sldId="1221"/>
            <ac:spMk id="13" creationId="{B45E6090-B17F-4C66-9698-08EF388AFCFD}"/>
          </ac:spMkLst>
        </pc:spChg>
        <pc:graphicFrameChg chg="mod">
          <ac:chgData name="Rebecca Salles" userId="66a2db3d815e233f" providerId="LiveId" clId="{E3815C89-F4B2-4623-A941-363D79B05A64}" dt="2020-09-10T01:29:07.950" v="5587" actId="1036"/>
          <ac:graphicFrameMkLst>
            <pc:docMk/>
            <pc:sldMk cId="1114337498" sldId="1221"/>
            <ac:graphicFrameMk id="2" creationId="{376C91C3-ACE6-4946-AA4F-827F0271BEF7}"/>
          </ac:graphicFrameMkLst>
        </pc:graphicFrameChg>
      </pc:sldChg>
      <pc:sldChg chg="modSp add del mod ord replId">
        <pc:chgData name="Rebecca Salles" userId="66a2db3d815e233f" providerId="LiveId" clId="{E3815C89-F4B2-4623-A941-363D79B05A64}" dt="2020-09-10T01:55:53.928" v="6025" actId="47"/>
        <pc:sldMkLst>
          <pc:docMk/>
          <pc:sldMk cId="3104570955" sldId="1222"/>
        </pc:sldMkLst>
        <pc:spChg chg="mod">
          <ac:chgData name="Rebecca Salles" userId="66a2db3d815e233f" providerId="LiveId" clId="{E3815C89-F4B2-4623-A941-363D79B05A64}" dt="2020-09-10T01:29:41.369" v="5592" actId="14100"/>
          <ac:spMkLst>
            <pc:docMk/>
            <pc:sldMk cId="3104570955" sldId="1222"/>
            <ac:spMk id="3" creationId="{0C10BF24-F677-4977-911F-54A627DAC132}"/>
          </ac:spMkLst>
        </pc:spChg>
        <pc:spChg chg="mod">
          <ac:chgData name="Rebecca Salles" userId="66a2db3d815e233f" providerId="LiveId" clId="{E3815C89-F4B2-4623-A941-363D79B05A64}" dt="2020-09-10T01:07:54.973" v="5342"/>
          <ac:spMkLst>
            <pc:docMk/>
            <pc:sldMk cId="3104570955" sldId="1222"/>
            <ac:spMk id="13" creationId="{B45E6090-B17F-4C66-9698-08EF388AFCFD}"/>
          </ac:spMkLst>
        </pc:spChg>
      </pc:sldChg>
      <pc:sldChg chg="modSp add del mod ord replId">
        <pc:chgData name="Rebecca Salles" userId="66a2db3d815e233f" providerId="LiveId" clId="{E3815C89-F4B2-4623-A941-363D79B05A64}" dt="2020-09-10T01:55:53.928" v="6025" actId="47"/>
        <pc:sldMkLst>
          <pc:docMk/>
          <pc:sldMk cId="1589921317" sldId="1223"/>
        </pc:sldMkLst>
        <pc:spChg chg="mod">
          <ac:chgData name="Rebecca Salles" userId="66a2db3d815e233f" providerId="LiveId" clId="{E3815C89-F4B2-4623-A941-363D79B05A64}" dt="2020-09-10T01:29:46.340" v="5593" actId="14100"/>
          <ac:spMkLst>
            <pc:docMk/>
            <pc:sldMk cId="1589921317" sldId="1223"/>
            <ac:spMk id="3" creationId="{D3CE763F-6900-403B-9E1A-2E52258AA839}"/>
          </ac:spMkLst>
        </pc:spChg>
        <pc:spChg chg="mod">
          <ac:chgData name="Rebecca Salles" userId="66a2db3d815e233f" providerId="LiveId" clId="{E3815C89-F4B2-4623-A941-363D79B05A64}" dt="2020-09-10T01:07:31.110" v="5341" actId="20577"/>
          <ac:spMkLst>
            <pc:docMk/>
            <pc:sldMk cId="1589921317" sldId="1223"/>
            <ac:spMk id="13" creationId="{B45E6090-B17F-4C66-9698-08EF388AFCFD}"/>
          </ac:spMkLst>
        </pc:spChg>
      </pc:sldChg>
      <pc:sldChg chg="addSp delSp modSp add mod">
        <pc:chgData name="Rebecca Salles" userId="66a2db3d815e233f" providerId="LiveId" clId="{E3815C89-F4B2-4623-A941-363D79B05A64}" dt="2020-09-10T01:25:30.251" v="5571" actId="1037"/>
        <pc:sldMkLst>
          <pc:docMk/>
          <pc:sldMk cId="2673800847" sldId="1224"/>
        </pc:sldMkLst>
        <pc:spChg chg="mod">
          <ac:chgData name="Rebecca Salles" userId="66a2db3d815e233f" providerId="LiveId" clId="{E3815C89-F4B2-4623-A941-363D79B05A64}" dt="2020-09-10T01:25:30.251" v="5571" actId="1037"/>
          <ac:spMkLst>
            <pc:docMk/>
            <pc:sldMk cId="2673800847" sldId="1224"/>
            <ac:spMk id="3" creationId="{0C10BF24-F677-4977-911F-54A627DAC132}"/>
          </ac:spMkLst>
        </pc:spChg>
        <pc:picChg chg="add mod">
          <ac:chgData name="Rebecca Salles" userId="66a2db3d815e233f" providerId="LiveId" clId="{E3815C89-F4B2-4623-A941-363D79B05A64}" dt="2020-09-10T01:20:16.727" v="5519" actId="1035"/>
          <ac:picMkLst>
            <pc:docMk/>
            <pc:sldMk cId="2673800847" sldId="1224"/>
            <ac:picMk id="4" creationId="{442BB6D4-6B02-4EA0-8C9E-C4B51B92565C}"/>
          </ac:picMkLst>
        </pc:picChg>
        <pc:picChg chg="del">
          <ac:chgData name="Rebecca Salles" userId="66a2db3d815e233f" providerId="LiveId" clId="{E3815C89-F4B2-4623-A941-363D79B05A64}" dt="2020-09-10T01:11:04.579" v="5350" actId="478"/>
          <ac:picMkLst>
            <pc:docMk/>
            <pc:sldMk cId="2673800847" sldId="1224"/>
            <ac:picMk id="6" creationId="{109BA63C-6644-4FB1-8216-8D0D0A85A8D2}"/>
          </ac:picMkLst>
        </pc:picChg>
      </pc:sldChg>
      <pc:sldChg chg="addSp delSp modSp add mod">
        <pc:chgData name="Rebecca Salles" userId="66a2db3d815e233f" providerId="LiveId" clId="{E3815C89-F4B2-4623-A941-363D79B05A64}" dt="2020-09-10T01:28:00.009" v="5579" actId="14100"/>
        <pc:sldMkLst>
          <pc:docMk/>
          <pc:sldMk cId="3294427763" sldId="1225"/>
        </pc:sldMkLst>
        <pc:spChg chg="mod">
          <ac:chgData name="Rebecca Salles" userId="66a2db3d815e233f" providerId="LiveId" clId="{E3815C89-F4B2-4623-A941-363D79B05A64}" dt="2020-09-10T01:28:00.009" v="5579" actId="14100"/>
          <ac:spMkLst>
            <pc:docMk/>
            <pc:sldMk cId="3294427763" sldId="1225"/>
            <ac:spMk id="3" creationId="{0C10BF24-F677-4977-911F-54A627DAC132}"/>
          </ac:spMkLst>
        </pc:spChg>
        <pc:picChg chg="del">
          <ac:chgData name="Rebecca Salles" userId="66a2db3d815e233f" providerId="LiveId" clId="{E3815C89-F4B2-4623-A941-363D79B05A64}" dt="2020-09-10T01:15:18.608" v="5426" actId="478"/>
          <ac:picMkLst>
            <pc:docMk/>
            <pc:sldMk cId="3294427763" sldId="1225"/>
            <ac:picMk id="4" creationId="{442BB6D4-6B02-4EA0-8C9E-C4B51B92565C}"/>
          </ac:picMkLst>
        </pc:picChg>
        <pc:picChg chg="add mod">
          <ac:chgData name="Rebecca Salles" userId="66a2db3d815e233f" providerId="LiveId" clId="{E3815C89-F4B2-4623-A941-363D79B05A64}" dt="2020-09-10T01:20:24.595" v="5523" actId="1035"/>
          <ac:picMkLst>
            <pc:docMk/>
            <pc:sldMk cId="3294427763" sldId="1225"/>
            <ac:picMk id="6" creationId="{2884DDF1-39C1-4555-B3D2-F98484806826}"/>
          </ac:picMkLst>
        </pc:picChg>
      </pc:sldChg>
      <pc:sldChg chg="addSp delSp modSp add mod">
        <pc:chgData name="Rebecca Salles" userId="66a2db3d815e233f" providerId="LiveId" clId="{E3815C89-F4B2-4623-A941-363D79B05A64}" dt="2020-09-10T01:28:06.230" v="5580" actId="14100"/>
        <pc:sldMkLst>
          <pc:docMk/>
          <pc:sldMk cId="2396691794" sldId="1226"/>
        </pc:sldMkLst>
        <pc:spChg chg="mod">
          <ac:chgData name="Rebecca Salles" userId="66a2db3d815e233f" providerId="LiveId" clId="{E3815C89-F4B2-4623-A941-363D79B05A64}" dt="2020-09-10T01:28:06.230" v="5580" actId="14100"/>
          <ac:spMkLst>
            <pc:docMk/>
            <pc:sldMk cId="2396691794" sldId="1226"/>
            <ac:spMk id="3" creationId="{0C10BF24-F677-4977-911F-54A627DAC132}"/>
          </ac:spMkLst>
        </pc:spChg>
        <pc:picChg chg="add mod modCrop">
          <ac:chgData name="Rebecca Salles" userId="66a2db3d815e233f" providerId="LiveId" clId="{E3815C89-F4B2-4623-A941-363D79B05A64}" dt="2020-09-10T01:22:50.344" v="5555" actId="1036"/>
          <ac:picMkLst>
            <pc:docMk/>
            <pc:sldMk cId="2396691794" sldId="1226"/>
            <ac:picMk id="4" creationId="{DBBABAA0-C02A-4E00-B4DF-A85F61E24C0F}"/>
          </ac:picMkLst>
        </pc:picChg>
        <pc:picChg chg="del">
          <ac:chgData name="Rebecca Salles" userId="66a2db3d815e233f" providerId="LiveId" clId="{E3815C89-F4B2-4623-A941-363D79B05A64}" dt="2020-09-10T01:16:42.500" v="5475" actId="478"/>
          <ac:picMkLst>
            <pc:docMk/>
            <pc:sldMk cId="2396691794" sldId="1226"/>
            <ac:picMk id="6" creationId="{2884DDF1-39C1-4555-B3D2-F98484806826}"/>
          </ac:picMkLst>
        </pc:picChg>
      </pc:sldChg>
      <pc:sldChg chg="addSp modSp add mod">
        <pc:chgData name="Rebecca Salles" userId="66a2db3d815e233f" providerId="LiveId" clId="{E3815C89-F4B2-4623-A941-363D79B05A64}" dt="2020-09-10T01:28:14.274" v="5581" actId="14100"/>
        <pc:sldMkLst>
          <pc:docMk/>
          <pc:sldMk cId="2576469928" sldId="1227"/>
        </pc:sldMkLst>
        <pc:spChg chg="mod">
          <ac:chgData name="Rebecca Salles" userId="66a2db3d815e233f" providerId="LiveId" clId="{E3815C89-F4B2-4623-A941-363D79B05A64}" dt="2020-09-10T01:28:14.274" v="5581" actId="14100"/>
          <ac:spMkLst>
            <pc:docMk/>
            <pc:sldMk cId="2576469928" sldId="1227"/>
            <ac:spMk id="3" creationId="{0C10BF24-F677-4977-911F-54A627DAC132}"/>
          </ac:spMkLst>
        </pc:spChg>
        <pc:picChg chg="add mod modCrop">
          <ac:chgData name="Rebecca Salles" userId="66a2db3d815e233f" providerId="LiveId" clId="{E3815C89-F4B2-4623-A941-363D79B05A64}" dt="2020-09-10T01:23:06.145" v="5558" actId="1076"/>
          <ac:picMkLst>
            <pc:docMk/>
            <pc:sldMk cId="2576469928" sldId="1227"/>
            <ac:picMk id="4" creationId="{8ACB686E-91E6-4AB7-AD1C-8498E9394EA9}"/>
          </ac:picMkLst>
        </pc:picChg>
      </pc:sldChg>
      <pc:sldChg chg="add">
        <pc:chgData name="Rebecca Salles" userId="66a2db3d815e233f" providerId="LiveId" clId="{E3815C89-F4B2-4623-A941-363D79B05A64}" dt="2020-09-10T02:30:03.279" v="6314" actId="2890"/>
        <pc:sldMkLst>
          <pc:docMk/>
          <pc:sldMk cId="3146438787" sldId="1228"/>
        </pc:sldMkLst>
      </pc:sldChg>
      <pc:sldMasterChg chg="delSldLayout">
        <pc:chgData name="Rebecca Salles" userId="66a2db3d815e233f" providerId="LiveId" clId="{E3815C89-F4B2-4623-A941-363D79B05A64}" dt="2020-09-09T21:45:47.166" v="2980" actId="47"/>
        <pc:sldMasterMkLst>
          <pc:docMk/>
          <pc:sldMasterMk cId="4178037789" sldId="2147483660"/>
        </pc:sldMasterMkLst>
        <pc:sldLayoutChg chg="del">
          <pc:chgData name="Rebecca Salles" userId="66a2db3d815e233f" providerId="LiveId" clId="{E3815C89-F4B2-4623-A941-363D79B05A64}" dt="2020-09-09T19:31:01.310" v="1222" actId="47"/>
          <pc:sldLayoutMkLst>
            <pc:docMk/>
            <pc:sldMasterMk cId="4178037789" sldId="2147483660"/>
            <pc:sldLayoutMk cId="994023265" sldId="2147483686"/>
          </pc:sldLayoutMkLst>
        </pc:sldLayoutChg>
        <pc:sldLayoutChg chg="del">
          <pc:chgData name="Rebecca Salles" userId="66a2db3d815e233f" providerId="LiveId" clId="{E3815C89-F4B2-4623-A941-363D79B05A64}" dt="2020-09-09T21:45:47.166" v="2980" actId="47"/>
          <pc:sldLayoutMkLst>
            <pc:docMk/>
            <pc:sldMasterMk cId="4178037789" sldId="2147483660"/>
            <pc:sldLayoutMk cId="920080226" sldId="2147483687"/>
          </pc:sldLayoutMkLst>
        </pc:sldLayoutChg>
        <pc:sldLayoutChg chg="del">
          <pc:chgData name="Rebecca Salles" userId="66a2db3d815e233f" providerId="LiveId" clId="{E3815C89-F4B2-4623-A941-363D79B05A64}" dt="2020-09-09T21:45:29.603" v="2979" actId="47"/>
          <pc:sldLayoutMkLst>
            <pc:docMk/>
            <pc:sldMasterMk cId="4178037789" sldId="2147483660"/>
            <pc:sldLayoutMk cId="3481693404" sldId="2147483688"/>
          </pc:sldLayoutMkLst>
        </pc:sldLayoutChg>
      </pc:sldMasterChg>
    </pc:docChg>
  </pc:docChgLst>
  <pc:docChgLst>
    <pc:chgData name="Rebecca Salles" userId="66a2db3d815e233f" providerId="LiveId" clId="{1C3B2707-65B5-4B64-B923-557E4B9C3EF1}"/>
    <pc:docChg chg="undo custSel addSld delSld modSld">
      <pc:chgData name="Rebecca Salles" userId="66a2db3d815e233f" providerId="LiveId" clId="{1C3B2707-65B5-4B64-B923-557E4B9C3EF1}" dt="2019-12-13T02:47:10.698" v="993" actId="20577"/>
      <pc:docMkLst>
        <pc:docMk/>
      </pc:docMkLst>
      <pc:sldChg chg="modSp">
        <pc:chgData name="Rebecca Salles" userId="66a2db3d815e233f" providerId="LiveId" clId="{1C3B2707-65B5-4B64-B923-557E4B9C3EF1}" dt="2019-12-13T01:37:41.649" v="991" actId="20577"/>
        <pc:sldMkLst>
          <pc:docMk/>
          <pc:sldMk cId="364109873" sldId="256"/>
        </pc:sldMkLst>
        <pc:spChg chg="mod">
          <ac:chgData name="Rebecca Salles" userId="66a2db3d815e233f" providerId="LiveId" clId="{1C3B2707-65B5-4B64-B923-557E4B9C3EF1}" dt="2019-12-13T01:37:41.649" v="991" actId="20577"/>
          <ac:spMkLst>
            <pc:docMk/>
            <pc:sldMk cId="364109873" sldId="256"/>
            <ac:spMk id="9" creationId="{00000000-0000-0000-0000-000000000000}"/>
          </ac:spMkLst>
        </pc:spChg>
      </pc:sldChg>
      <pc:sldChg chg="modSp">
        <pc:chgData name="Rebecca Salles" userId="66a2db3d815e233f" providerId="LiveId" clId="{1C3B2707-65B5-4B64-B923-557E4B9C3EF1}" dt="2019-12-13T00:52:33.874" v="365"/>
        <pc:sldMkLst>
          <pc:docMk/>
          <pc:sldMk cId="992841617" sldId="1045"/>
        </pc:sldMkLst>
        <pc:graphicFrameChg chg="mod">
          <ac:chgData name="Rebecca Salles" userId="66a2db3d815e233f" providerId="LiveId" clId="{1C3B2707-65B5-4B64-B923-557E4B9C3EF1}" dt="2019-12-13T00:52:33.874" v="365"/>
          <ac:graphicFrameMkLst>
            <pc:docMk/>
            <pc:sldMk cId="992841617" sldId="1045"/>
            <ac:graphicFrameMk id="2" creationId="{376C91C3-ACE6-4946-AA4F-827F0271BEF7}"/>
          </ac:graphicFrameMkLst>
        </pc:graphicFrameChg>
      </pc:sldChg>
      <pc:sldChg chg="addSp delSp modSp">
        <pc:chgData name="Rebecca Salles" userId="66a2db3d815e233f" providerId="LiveId" clId="{1C3B2707-65B5-4B64-B923-557E4B9C3EF1}" dt="2019-12-13T00:30:00.573" v="289" actId="14100"/>
        <pc:sldMkLst>
          <pc:docMk/>
          <pc:sldMk cId="1483654122" sldId="1050"/>
        </pc:sldMkLst>
        <pc:spChg chg="add del mod">
          <ac:chgData name="Rebecca Salles" userId="66a2db3d815e233f" providerId="LiveId" clId="{1C3B2707-65B5-4B64-B923-557E4B9C3EF1}" dt="2019-12-13T00:28:17.231" v="174" actId="478"/>
          <ac:spMkLst>
            <pc:docMk/>
            <pc:sldMk cId="1483654122" sldId="1050"/>
            <ac:spMk id="3" creationId="{D5D52719-EFA4-465D-97C1-CA2E01E377DA}"/>
          </ac:spMkLst>
        </pc:spChg>
        <pc:spChg chg="mod">
          <ac:chgData name="Rebecca Salles" userId="66a2db3d815e233f" providerId="LiveId" clId="{1C3B2707-65B5-4B64-B923-557E4B9C3EF1}" dt="2019-12-13T00:29:52.021" v="287" actId="20577"/>
          <ac:spMkLst>
            <pc:docMk/>
            <pc:sldMk cId="1483654122" sldId="1050"/>
            <ac:spMk id="7" creationId="{29A80215-AE3A-43F7-892F-BC745416B1CF}"/>
          </ac:spMkLst>
        </pc:spChg>
        <pc:spChg chg="del mod">
          <ac:chgData name="Rebecca Salles" userId="66a2db3d815e233f" providerId="LiveId" clId="{1C3B2707-65B5-4B64-B923-557E4B9C3EF1}" dt="2019-12-13T00:28:14.452" v="173" actId="478"/>
          <ac:spMkLst>
            <pc:docMk/>
            <pc:sldMk cId="1483654122" sldId="1050"/>
            <ac:spMk id="8" creationId="{654A1D3D-219E-495E-BCEC-AC2394A8CB07}"/>
          </ac:spMkLst>
        </pc:spChg>
        <pc:picChg chg="mod">
          <ac:chgData name="Rebecca Salles" userId="66a2db3d815e233f" providerId="LiveId" clId="{1C3B2707-65B5-4B64-B923-557E4B9C3EF1}" dt="2019-12-13T00:30:00.573" v="289" actId="14100"/>
          <ac:picMkLst>
            <pc:docMk/>
            <pc:sldMk cId="1483654122" sldId="1050"/>
            <ac:picMk id="10" creationId="{794CBA1F-327D-4403-B0FF-EAD0F81C7B8E}"/>
          </ac:picMkLst>
        </pc:picChg>
        <pc:picChg chg="del">
          <ac:chgData name="Rebecca Salles" userId="66a2db3d815e233f" providerId="LiveId" clId="{1C3B2707-65B5-4B64-B923-557E4B9C3EF1}" dt="2019-12-13T00:25:48.546" v="119" actId="478"/>
          <ac:picMkLst>
            <pc:docMk/>
            <pc:sldMk cId="1483654122" sldId="1050"/>
            <ac:picMk id="11" creationId="{7B3F639A-FD9D-4ECC-99BF-E01FA94CF1EF}"/>
          </ac:picMkLst>
        </pc:picChg>
      </pc:sldChg>
      <pc:sldChg chg="modSp">
        <pc:chgData name="Rebecca Salles" userId="66a2db3d815e233f" providerId="LiveId" clId="{1C3B2707-65B5-4B64-B923-557E4B9C3EF1}" dt="2019-12-13T01:06:16.982" v="495" actId="20577"/>
        <pc:sldMkLst>
          <pc:docMk/>
          <pc:sldMk cId="1175268721" sldId="1052"/>
        </pc:sldMkLst>
        <pc:spChg chg="mod">
          <ac:chgData name="Rebecca Salles" userId="66a2db3d815e233f" providerId="LiveId" clId="{1C3B2707-65B5-4B64-B923-557E4B9C3EF1}" dt="2019-12-13T00:55:16.322" v="405" actId="1035"/>
          <ac:spMkLst>
            <pc:docMk/>
            <pc:sldMk cId="1175268721" sldId="1052"/>
            <ac:spMk id="11" creationId="{93C2B121-C5B5-465F-BCA9-51CDF01F4B73}"/>
          </ac:spMkLst>
        </pc:spChg>
        <pc:spChg chg="mod">
          <ac:chgData name="Rebecca Salles" userId="66a2db3d815e233f" providerId="LiveId" clId="{1C3B2707-65B5-4B64-B923-557E4B9C3EF1}" dt="2019-12-13T00:55:08.406" v="392" actId="1035"/>
          <ac:spMkLst>
            <pc:docMk/>
            <pc:sldMk cId="1175268721" sldId="1052"/>
            <ac:spMk id="14" creationId="{CC65AF29-C22D-40DB-AC0A-46338A9C1598}"/>
          </ac:spMkLst>
        </pc:spChg>
        <pc:graphicFrameChg chg="mod modGraphic">
          <ac:chgData name="Rebecca Salles" userId="66a2db3d815e233f" providerId="LiveId" clId="{1C3B2707-65B5-4B64-B923-557E4B9C3EF1}" dt="2019-12-13T01:06:16.982" v="495" actId="20577"/>
          <ac:graphicFrameMkLst>
            <pc:docMk/>
            <pc:sldMk cId="1175268721" sldId="1052"/>
            <ac:graphicFrameMk id="2" creationId="{E98DFEED-11A0-4DE2-9C62-A67F4F348280}"/>
          </ac:graphicFrameMkLst>
        </pc:graphicFrameChg>
      </pc:sldChg>
      <pc:sldChg chg="addSp delSp modSp del">
        <pc:chgData name="Rebecca Salles" userId="66a2db3d815e233f" providerId="LiveId" clId="{1C3B2707-65B5-4B64-B923-557E4B9C3EF1}" dt="2019-12-13T01:36:40.376" v="981" actId="47"/>
        <pc:sldMkLst>
          <pc:docMk/>
          <pc:sldMk cId="3278420030" sldId="1059"/>
        </pc:sldMkLst>
        <pc:spChg chg="mod">
          <ac:chgData name="Rebecca Salles" userId="66a2db3d815e233f" providerId="LiveId" clId="{1C3B2707-65B5-4B64-B923-557E4B9C3EF1}" dt="2019-12-13T01:09:46.950" v="578" actId="1036"/>
          <ac:spMkLst>
            <pc:docMk/>
            <pc:sldMk cId="3278420030" sldId="1059"/>
            <ac:spMk id="7" creationId="{29A80215-AE3A-43F7-892F-BC745416B1CF}"/>
          </ac:spMkLst>
        </pc:spChg>
        <pc:spChg chg="add del">
          <ac:chgData name="Rebecca Salles" userId="66a2db3d815e233f" providerId="LiveId" clId="{1C3B2707-65B5-4B64-B923-557E4B9C3EF1}" dt="2019-12-13T01:01:33.863" v="415"/>
          <ac:spMkLst>
            <pc:docMk/>
            <pc:sldMk cId="3278420030" sldId="1059"/>
            <ac:spMk id="10" creationId="{54F7C1D1-3E57-4A51-9C93-CBA36DB3CF7A}"/>
          </ac:spMkLst>
        </pc:spChg>
        <pc:spChg chg="add del mod">
          <ac:chgData name="Rebecca Salles" userId="66a2db3d815e233f" providerId="LiveId" clId="{1C3B2707-65B5-4B64-B923-557E4B9C3EF1}" dt="2019-12-13T01:01:59.188" v="421" actId="478"/>
          <ac:spMkLst>
            <pc:docMk/>
            <pc:sldMk cId="3278420030" sldId="1059"/>
            <ac:spMk id="11" creationId="{76A8B1AE-660D-42D1-B20B-EAB1DE1826F1}"/>
          </ac:spMkLst>
        </pc:spChg>
        <pc:picChg chg="add del">
          <ac:chgData name="Rebecca Salles" userId="66a2db3d815e233f" providerId="LiveId" clId="{1C3B2707-65B5-4B64-B923-557E4B9C3EF1}" dt="2019-12-13T01:01:20.248" v="413"/>
          <ac:picMkLst>
            <pc:docMk/>
            <pc:sldMk cId="3278420030" sldId="1059"/>
            <ac:picMk id="2" creationId="{EF9F0673-42B8-462A-938C-B673FD3434D7}"/>
          </ac:picMkLst>
        </pc:picChg>
        <pc:picChg chg="del">
          <ac:chgData name="Rebecca Salles" userId="66a2db3d815e233f" providerId="LiveId" clId="{1C3B2707-65B5-4B64-B923-557E4B9C3EF1}" dt="2019-12-13T00:50:18.458" v="315" actId="478"/>
          <ac:picMkLst>
            <pc:docMk/>
            <pc:sldMk cId="3278420030" sldId="1059"/>
            <ac:picMk id="14" creationId="{13321539-C11C-4998-86AF-57E74E17F939}"/>
          </ac:picMkLst>
        </pc:picChg>
      </pc:sldChg>
      <pc:sldChg chg="delSp del">
        <pc:chgData name="Rebecca Salles" userId="66a2db3d815e233f" providerId="LiveId" clId="{1C3B2707-65B5-4B64-B923-557E4B9C3EF1}" dt="2019-12-13T00:55:43.032" v="410" actId="47"/>
        <pc:sldMkLst>
          <pc:docMk/>
          <pc:sldMk cId="3088140602" sldId="1061"/>
        </pc:sldMkLst>
        <pc:spChg chg="del">
          <ac:chgData name="Rebecca Salles" userId="66a2db3d815e233f" providerId="LiveId" clId="{1C3B2707-65B5-4B64-B923-557E4B9C3EF1}" dt="2019-12-13T00:51:14.587" v="318" actId="478"/>
          <ac:spMkLst>
            <pc:docMk/>
            <pc:sldMk cId="3088140602" sldId="1061"/>
            <ac:spMk id="14" creationId="{DA8C1CAD-34BE-41AD-B4C2-3C5E254DB442}"/>
          </ac:spMkLst>
        </pc:spChg>
        <pc:spChg chg="del">
          <ac:chgData name="Rebecca Salles" userId="66a2db3d815e233f" providerId="LiveId" clId="{1C3B2707-65B5-4B64-B923-557E4B9C3EF1}" dt="2019-12-13T00:51:14.587" v="318" actId="478"/>
          <ac:spMkLst>
            <pc:docMk/>
            <pc:sldMk cId="3088140602" sldId="1061"/>
            <ac:spMk id="15" creationId="{96A2A6A3-89D0-451D-B77F-C75B4F94C631}"/>
          </ac:spMkLst>
        </pc:spChg>
        <pc:spChg chg="del">
          <ac:chgData name="Rebecca Salles" userId="66a2db3d815e233f" providerId="LiveId" clId="{1C3B2707-65B5-4B64-B923-557E4B9C3EF1}" dt="2019-12-13T00:50:56.222" v="317" actId="478"/>
          <ac:spMkLst>
            <pc:docMk/>
            <pc:sldMk cId="3088140602" sldId="1061"/>
            <ac:spMk id="17" creationId="{D68B6381-D541-48DB-BD85-9DD00C4CC544}"/>
          </ac:spMkLst>
        </pc:spChg>
        <pc:graphicFrameChg chg="del">
          <ac:chgData name="Rebecca Salles" userId="66a2db3d815e233f" providerId="LiveId" clId="{1C3B2707-65B5-4B64-B923-557E4B9C3EF1}" dt="2019-12-13T00:50:56.222" v="317" actId="478"/>
          <ac:graphicFrameMkLst>
            <pc:docMk/>
            <pc:sldMk cId="3088140602" sldId="1061"/>
            <ac:graphicFrameMk id="10" creationId="{3B482FF2-A8AE-44D3-9EFF-A1002CED6B45}"/>
          </ac:graphicFrameMkLst>
        </pc:graphicFrameChg>
        <pc:graphicFrameChg chg="del">
          <ac:chgData name="Rebecca Salles" userId="66a2db3d815e233f" providerId="LiveId" clId="{1C3B2707-65B5-4B64-B923-557E4B9C3EF1}" dt="2019-12-13T00:51:14.587" v="318" actId="478"/>
          <ac:graphicFrameMkLst>
            <pc:docMk/>
            <pc:sldMk cId="3088140602" sldId="1061"/>
            <ac:graphicFrameMk id="11" creationId="{72580B17-C6CF-4730-9A28-054A388F4328}"/>
          </ac:graphicFrameMkLst>
        </pc:graphicFrameChg>
      </pc:sldChg>
      <pc:sldChg chg="del">
        <pc:chgData name="Rebecca Salles" userId="66a2db3d815e233f" providerId="LiveId" clId="{1C3B2707-65B5-4B64-B923-557E4B9C3EF1}" dt="2019-12-13T00:55:45.976" v="411" actId="47"/>
        <pc:sldMkLst>
          <pc:docMk/>
          <pc:sldMk cId="1606279060" sldId="1062"/>
        </pc:sldMkLst>
      </pc:sldChg>
      <pc:sldChg chg="addSp delSp modSp">
        <pc:chgData name="Rebecca Salles" userId="66a2db3d815e233f" providerId="LiveId" clId="{1C3B2707-65B5-4B64-B923-557E4B9C3EF1}" dt="2019-12-13T00:26:46.148" v="139" actId="1035"/>
        <pc:sldMkLst>
          <pc:docMk/>
          <pc:sldMk cId="2562463578" sldId="1063"/>
        </pc:sldMkLst>
        <pc:spChg chg="add del mod">
          <ac:chgData name="Rebecca Salles" userId="66a2db3d815e233f" providerId="LiveId" clId="{1C3B2707-65B5-4B64-B923-557E4B9C3EF1}" dt="2019-12-13T00:26:41.415" v="128" actId="478"/>
          <ac:spMkLst>
            <pc:docMk/>
            <pc:sldMk cId="2562463578" sldId="1063"/>
            <ac:spMk id="3" creationId="{EA8FCD74-9CCB-44B5-9BB2-17D4F398AD2D}"/>
          </ac:spMkLst>
        </pc:spChg>
        <pc:spChg chg="del">
          <ac:chgData name="Rebecca Salles" userId="66a2db3d815e233f" providerId="LiveId" clId="{1C3B2707-65B5-4B64-B923-557E4B9C3EF1}" dt="2019-12-13T00:26:38.914" v="127" actId="478"/>
          <ac:spMkLst>
            <pc:docMk/>
            <pc:sldMk cId="2562463578" sldId="1063"/>
            <ac:spMk id="60" creationId="{3253C645-CEC1-44C9-ABD2-44AEFE92AB59}"/>
          </ac:spMkLst>
        </pc:spChg>
        <pc:spChg chg="del">
          <ac:chgData name="Rebecca Salles" userId="66a2db3d815e233f" providerId="LiveId" clId="{1C3B2707-65B5-4B64-B923-557E4B9C3EF1}" dt="2019-12-13T00:26:38.914" v="127" actId="478"/>
          <ac:spMkLst>
            <pc:docMk/>
            <pc:sldMk cId="2562463578" sldId="1063"/>
            <ac:spMk id="61" creationId="{56633EF8-166E-40DA-91CD-C22050A5E9FE}"/>
          </ac:spMkLst>
        </pc:spChg>
        <pc:spChg chg="del">
          <ac:chgData name="Rebecca Salles" userId="66a2db3d815e233f" providerId="LiveId" clId="{1C3B2707-65B5-4B64-B923-557E4B9C3EF1}" dt="2019-12-13T00:26:38.914" v="127" actId="478"/>
          <ac:spMkLst>
            <pc:docMk/>
            <pc:sldMk cId="2562463578" sldId="1063"/>
            <ac:spMk id="62" creationId="{2E5C86FF-E57A-429D-ABC6-19C13AA78674}"/>
          </ac:spMkLst>
        </pc:spChg>
        <pc:spChg chg="del">
          <ac:chgData name="Rebecca Salles" userId="66a2db3d815e233f" providerId="LiveId" clId="{1C3B2707-65B5-4B64-B923-557E4B9C3EF1}" dt="2019-12-13T00:26:38.914" v="127" actId="478"/>
          <ac:spMkLst>
            <pc:docMk/>
            <pc:sldMk cId="2562463578" sldId="1063"/>
            <ac:spMk id="67" creationId="{D6E5BC66-0B2F-41E5-8046-0EAAB289CFAF}"/>
          </ac:spMkLst>
        </pc:spChg>
        <pc:spChg chg="del">
          <ac:chgData name="Rebecca Salles" userId="66a2db3d815e233f" providerId="LiveId" clId="{1C3B2707-65B5-4B64-B923-557E4B9C3EF1}" dt="2019-12-13T00:26:38.914" v="127" actId="478"/>
          <ac:spMkLst>
            <pc:docMk/>
            <pc:sldMk cId="2562463578" sldId="1063"/>
            <ac:spMk id="68" creationId="{B4148B36-92DF-4E52-B388-6DAE6AFC8F6C}"/>
          </ac:spMkLst>
        </pc:spChg>
        <pc:spChg chg="del">
          <ac:chgData name="Rebecca Salles" userId="66a2db3d815e233f" providerId="LiveId" clId="{1C3B2707-65B5-4B64-B923-557E4B9C3EF1}" dt="2019-12-13T00:26:38.914" v="127" actId="478"/>
          <ac:spMkLst>
            <pc:docMk/>
            <pc:sldMk cId="2562463578" sldId="1063"/>
            <ac:spMk id="69" creationId="{3FB9FD10-C8DE-4B84-A9B8-3B3623D45E02}"/>
          </ac:spMkLst>
        </pc:spChg>
        <pc:spChg chg="del">
          <ac:chgData name="Rebecca Salles" userId="66a2db3d815e233f" providerId="LiveId" clId="{1C3B2707-65B5-4B64-B923-557E4B9C3EF1}" dt="2019-12-13T00:26:38.914" v="127" actId="478"/>
          <ac:spMkLst>
            <pc:docMk/>
            <pc:sldMk cId="2562463578" sldId="1063"/>
            <ac:spMk id="70" creationId="{9472567D-2610-418C-A80D-3289780CFD3D}"/>
          </ac:spMkLst>
        </pc:spChg>
        <pc:spChg chg="del">
          <ac:chgData name="Rebecca Salles" userId="66a2db3d815e233f" providerId="LiveId" clId="{1C3B2707-65B5-4B64-B923-557E4B9C3EF1}" dt="2019-12-13T00:26:38.914" v="127" actId="478"/>
          <ac:spMkLst>
            <pc:docMk/>
            <pc:sldMk cId="2562463578" sldId="1063"/>
            <ac:spMk id="71" creationId="{A2296514-C3C0-4BA2-8A0D-1310EA3DF4E6}"/>
          </ac:spMkLst>
        </pc:spChg>
        <pc:spChg chg="del">
          <ac:chgData name="Rebecca Salles" userId="66a2db3d815e233f" providerId="LiveId" clId="{1C3B2707-65B5-4B64-B923-557E4B9C3EF1}" dt="2019-12-13T00:26:38.914" v="127" actId="478"/>
          <ac:spMkLst>
            <pc:docMk/>
            <pc:sldMk cId="2562463578" sldId="1063"/>
            <ac:spMk id="72" creationId="{FA77516C-09FB-4BB1-B40F-8132349AE335}"/>
          </ac:spMkLst>
        </pc:spChg>
        <pc:spChg chg="del">
          <ac:chgData name="Rebecca Salles" userId="66a2db3d815e233f" providerId="LiveId" clId="{1C3B2707-65B5-4B64-B923-557E4B9C3EF1}" dt="2019-12-13T00:26:38.914" v="127" actId="478"/>
          <ac:spMkLst>
            <pc:docMk/>
            <pc:sldMk cId="2562463578" sldId="1063"/>
            <ac:spMk id="73" creationId="{6A3D1427-3620-4257-8243-564D30FF1312}"/>
          </ac:spMkLst>
        </pc:spChg>
        <pc:spChg chg="add mod">
          <ac:chgData name="Rebecca Salles" userId="66a2db3d815e233f" providerId="LiveId" clId="{1C3B2707-65B5-4B64-B923-557E4B9C3EF1}" dt="2019-12-13T00:26:46.148" v="139" actId="1035"/>
          <ac:spMkLst>
            <pc:docMk/>
            <pc:sldMk cId="2562463578" sldId="1063"/>
            <ac:spMk id="75" creationId="{2C86A52B-151E-4C8E-ACBC-B9B5E05A6F93}"/>
          </ac:spMkLst>
        </pc:spChg>
        <pc:spChg chg="add mod">
          <ac:chgData name="Rebecca Salles" userId="66a2db3d815e233f" providerId="LiveId" clId="{1C3B2707-65B5-4B64-B923-557E4B9C3EF1}" dt="2019-12-13T00:26:46.148" v="139" actId="1035"/>
          <ac:spMkLst>
            <pc:docMk/>
            <pc:sldMk cId="2562463578" sldId="1063"/>
            <ac:spMk id="76" creationId="{E43F7B7A-90EA-4B68-8748-82CC5FD9814F}"/>
          </ac:spMkLst>
        </pc:spChg>
        <pc:spChg chg="add mod">
          <ac:chgData name="Rebecca Salles" userId="66a2db3d815e233f" providerId="LiveId" clId="{1C3B2707-65B5-4B64-B923-557E4B9C3EF1}" dt="2019-12-13T00:26:46.148" v="139" actId="1035"/>
          <ac:spMkLst>
            <pc:docMk/>
            <pc:sldMk cId="2562463578" sldId="1063"/>
            <ac:spMk id="77" creationId="{986C05CC-6BC2-43B3-97E0-773283D9AF09}"/>
          </ac:spMkLst>
        </pc:spChg>
        <pc:spChg chg="add mod">
          <ac:chgData name="Rebecca Salles" userId="66a2db3d815e233f" providerId="LiveId" clId="{1C3B2707-65B5-4B64-B923-557E4B9C3EF1}" dt="2019-12-13T00:26:46.148" v="139" actId="1035"/>
          <ac:spMkLst>
            <pc:docMk/>
            <pc:sldMk cId="2562463578" sldId="1063"/>
            <ac:spMk id="78" creationId="{6FE2492B-CE56-4AD6-87BE-17024865CF61}"/>
          </ac:spMkLst>
        </pc:spChg>
        <pc:spChg chg="add mod">
          <ac:chgData name="Rebecca Salles" userId="66a2db3d815e233f" providerId="LiveId" clId="{1C3B2707-65B5-4B64-B923-557E4B9C3EF1}" dt="2019-12-13T00:26:46.148" v="139" actId="1035"/>
          <ac:spMkLst>
            <pc:docMk/>
            <pc:sldMk cId="2562463578" sldId="1063"/>
            <ac:spMk id="79" creationId="{5DF45FC2-B873-43E5-BBEC-8BD01E15D2BF}"/>
          </ac:spMkLst>
        </pc:spChg>
        <pc:spChg chg="add mod">
          <ac:chgData name="Rebecca Salles" userId="66a2db3d815e233f" providerId="LiveId" clId="{1C3B2707-65B5-4B64-B923-557E4B9C3EF1}" dt="2019-12-13T00:26:46.148" v="139" actId="1035"/>
          <ac:spMkLst>
            <pc:docMk/>
            <pc:sldMk cId="2562463578" sldId="1063"/>
            <ac:spMk id="80" creationId="{7FA34E39-E2F8-48F0-A0A0-04E4EB9AB769}"/>
          </ac:spMkLst>
        </pc:spChg>
        <pc:spChg chg="add mod">
          <ac:chgData name="Rebecca Salles" userId="66a2db3d815e233f" providerId="LiveId" clId="{1C3B2707-65B5-4B64-B923-557E4B9C3EF1}" dt="2019-12-13T00:26:46.148" v="139" actId="1035"/>
          <ac:spMkLst>
            <pc:docMk/>
            <pc:sldMk cId="2562463578" sldId="1063"/>
            <ac:spMk id="81" creationId="{500031FB-89D2-4430-81F3-BC98DEB711DA}"/>
          </ac:spMkLst>
        </pc:spChg>
        <pc:spChg chg="add mod">
          <ac:chgData name="Rebecca Salles" userId="66a2db3d815e233f" providerId="LiveId" clId="{1C3B2707-65B5-4B64-B923-557E4B9C3EF1}" dt="2019-12-13T00:26:46.148" v="139" actId="1035"/>
          <ac:spMkLst>
            <pc:docMk/>
            <pc:sldMk cId="2562463578" sldId="1063"/>
            <ac:spMk id="82" creationId="{BCB3A44D-B17B-4A55-962C-2DFD4CEAE0F7}"/>
          </ac:spMkLst>
        </pc:spChg>
        <pc:grpChg chg="del">
          <ac:chgData name="Rebecca Salles" userId="66a2db3d815e233f" providerId="LiveId" clId="{1C3B2707-65B5-4B64-B923-557E4B9C3EF1}" dt="2019-12-13T00:26:38.914" v="127" actId="478"/>
          <ac:grpSpMkLst>
            <pc:docMk/>
            <pc:sldMk cId="2562463578" sldId="1063"/>
            <ac:grpSpMk id="11" creationId="{341413D0-0CEE-45AC-A7DE-AE24DAB7A830}"/>
          </ac:grpSpMkLst>
        </pc:grpChg>
        <pc:grpChg chg="del">
          <ac:chgData name="Rebecca Salles" userId="66a2db3d815e233f" providerId="LiveId" clId="{1C3B2707-65B5-4B64-B923-557E4B9C3EF1}" dt="2019-12-13T00:26:38.914" v="127" actId="478"/>
          <ac:grpSpMkLst>
            <pc:docMk/>
            <pc:sldMk cId="2562463578" sldId="1063"/>
            <ac:grpSpMk id="57" creationId="{4188DBEC-7E14-410B-AA9E-492D02560035}"/>
          </ac:grpSpMkLst>
        </pc:grpChg>
        <pc:graphicFrameChg chg="add mod">
          <ac:chgData name="Rebecca Salles" userId="66a2db3d815e233f" providerId="LiveId" clId="{1C3B2707-65B5-4B64-B923-557E4B9C3EF1}" dt="2019-12-13T00:26:46.148" v="139" actId="1035"/>
          <ac:graphicFrameMkLst>
            <pc:docMk/>
            <pc:sldMk cId="2562463578" sldId="1063"/>
            <ac:graphicFrameMk id="74" creationId="{C1BA73E8-459E-45FC-BD1A-F41C803B28D2}"/>
          </ac:graphicFrameMkLst>
        </pc:graphicFrameChg>
        <pc:cxnChg chg="del">
          <ac:chgData name="Rebecca Salles" userId="66a2db3d815e233f" providerId="LiveId" clId="{1C3B2707-65B5-4B64-B923-557E4B9C3EF1}" dt="2019-12-13T00:26:38.914" v="127" actId="478"/>
          <ac:cxnSpMkLst>
            <pc:docMk/>
            <pc:sldMk cId="2562463578" sldId="1063"/>
            <ac:cxnSpMk id="63" creationId="{E8E961DC-EF47-42F0-82E2-93EDF4EDC834}"/>
          </ac:cxnSpMkLst>
        </pc:cxnChg>
        <pc:cxnChg chg="del">
          <ac:chgData name="Rebecca Salles" userId="66a2db3d815e233f" providerId="LiveId" clId="{1C3B2707-65B5-4B64-B923-557E4B9C3EF1}" dt="2019-12-13T00:26:38.914" v="127" actId="478"/>
          <ac:cxnSpMkLst>
            <pc:docMk/>
            <pc:sldMk cId="2562463578" sldId="1063"/>
            <ac:cxnSpMk id="64" creationId="{1FBC471B-C0CE-4C98-A411-578129163FF9}"/>
          </ac:cxnSpMkLst>
        </pc:cxnChg>
        <pc:cxnChg chg="del">
          <ac:chgData name="Rebecca Salles" userId="66a2db3d815e233f" providerId="LiveId" clId="{1C3B2707-65B5-4B64-B923-557E4B9C3EF1}" dt="2019-12-13T00:26:38.914" v="127" actId="478"/>
          <ac:cxnSpMkLst>
            <pc:docMk/>
            <pc:sldMk cId="2562463578" sldId="1063"/>
            <ac:cxnSpMk id="65" creationId="{61C038C1-0A1C-4B77-9000-89C56D74BED2}"/>
          </ac:cxnSpMkLst>
        </pc:cxnChg>
        <pc:cxnChg chg="del">
          <ac:chgData name="Rebecca Salles" userId="66a2db3d815e233f" providerId="LiveId" clId="{1C3B2707-65B5-4B64-B923-557E4B9C3EF1}" dt="2019-12-13T00:26:38.914" v="127" actId="478"/>
          <ac:cxnSpMkLst>
            <pc:docMk/>
            <pc:sldMk cId="2562463578" sldId="1063"/>
            <ac:cxnSpMk id="66" creationId="{620C2A4B-7339-4AA4-8BC0-C57979BB4023}"/>
          </ac:cxnSpMkLst>
        </pc:cxnChg>
      </pc:sldChg>
      <pc:sldChg chg="addSp delSp modSp add">
        <pc:chgData name="Rebecca Salles" userId="66a2db3d815e233f" providerId="LiveId" clId="{1C3B2707-65B5-4B64-B923-557E4B9C3EF1}" dt="2019-12-13T00:49:08.855" v="314" actId="1076"/>
        <pc:sldMkLst>
          <pc:docMk/>
          <pc:sldMk cId="3683058942" sldId="1064"/>
        </pc:sldMkLst>
        <pc:spChg chg="del">
          <ac:chgData name="Rebecca Salles" userId="66a2db3d815e233f" providerId="LiveId" clId="{1C3B2707-65B5-4B64-B923-557E4B9C3EF1}" dt="2019-12-13T00:46:11.034" v="291" actId="478"/>
          <ac:spMkLst>
            <pc:docMk/>
            <pc:sldMk cId="3683058942" sldId="1064"/>
            <ac:spMk id="75" creationId="{2C86A52B-151E-4C8E-ACBC-B9B5E05A6F93}"/>
          </ac:spMkLst>
        </pc:spChg>
        <pc:spChg chg="del">
          <ac:chgData name="Rebecca Salles" userId="66a2db3d815e233f" providerId="LiveId" clId="{1C3B2707-65B5-4B64-B923-557E4B9C3EF1}" dt="2019-12-13T00:46:11.034" v="291" actId="478"/>
          <ac:spMkLst>
            <pc:docMk/>
            <pc:sldMk cId="3683058942" sldId="1064"/>
            <ac:spMk id="76" creationId="{E43F7B7A-90EA-4B68-8748-82CC5FD9814F}"/>
          </ac:spMkLst>
        </pc:spChg>
        <pc:spChg chg="del">
          <ac:chgData name="Rebecca Salles" userId="66a2db3d815e233f" providerId="LiveId" clId="{1C3B2707-65B5-4B64-B923-557E4B9C3EF1}" dt="2019-12-13T00:46:11.034" v="291" actId="478"/>
          <ac:spMkLst>
            <pc:docMk/>
            <pc:sldMk cId="3683058942" sldId="1064"/>
            <ac:spMk id="77" creationId="{986C05CC-6BC2-43B3-97E0-773283D9AF09}"/>
          </ac:spMkLst>
        </pc:spChg>
        <pc:spChg chg="del">
          <ac:chgData name="Rebecca Salles" userId="66a2db3d815e233f" providerId="LiveId" clId="{1C3B2707-65B5-4B64-B923-557E4B9C3EF1}" dt="2019-12-13T00:46:11.034" v="291" actId="478"/>
          <ac:spMkLst>
            <pc:docMk/>
            <pc:sldMk cId="3683058942" sldId="1064"/>
            <ac:spMk id="78" creationId="{6FE2492B-CE56-4AD6-87BE-17024865CF61}"/>
          </ac:spMkLst>
        </pc:spChg>
        <pc:spChg chg="del">
          <ac:chgData name="Rebecca Salles" userId="66a2db3d815e233f" providerId="LiveId" clId="{1C3B2707-65B5-4B64-B923-557E4B9C3EF1}" dt="2019-12-13T00:46:11.034" v="291" actId="478"/>
          <ac:spMkLst>
            <pc:docMk/>
            <pc:sldMk cId="3683058942" sldId="1064"/>
            <ac:spMk id="79" creationId="{5DF45FC2-B873-43E5-BBEC-8BD01E15D2BF}"/>
          </ac:spMkLst>
        </pc:spChg>
        <pc:spChg chg="del">
          <ac:chgData name="Rebecca Salles" userId="66a2db3d815e233f" providerId="LiveId" clId="{1C3B2707-65B5-4B64-B923-557E4B9C3EF1}" dt="2019-12-13T00:46:11.034" v="291" actId="478"/>
          <ac:spMkLst>
            <pc:docMk/>
            <pc:sldMk cId="3683058942" sldId="1064"/>
            <ac:spMk id="80" creationId="{7FA34E39-E2F8-48F0-A0A0-04E4EB9AB769}"/>
          </ac:spMkLst>
        </pc:spChg>
        <pc:spChg chg="del">
          <ac:chgData name="Rebecca Salles" userId="66a2db3d815e233f" providerId="LiveId" clId="{1C3B2707-65B5-4B64-B923-557E4B9C3EF1}" dt="2019-12-13T00:46:11.034" v="291" actId="478"/>
          <ac:spMkLst>
            <pc:docMk/>
            <pc:sldMk cId="3683058942" sldId="1064"/>
            <ac:spMk id="81" creationId="{500031FB-89D2-4430-81F3-BC98DEB711DA}"/>
          </ac:spMkLst>
        </pc:spChg>
        <pc:spChg chg="del">
          <ac:chgData name="Rebecca Salles" userId="66a2db3d815e233f" providerId="LiveId" clId="{1C3B2707-65B5-4B64-B923-557E4B9C3EF1}" dt="2019-12-13T00:46:11.034" v="291" actId="478"/>
          <ac:spMkLst>
            <pc:docMk/>
            <pc:sldMk cId="3683058942" sldId="1064"/>
            <ac:spMk id="82" creationId="{BCB3A44D-B17B-4A55-962C-2DFD4CEAE0F7}"/>
          </ac:spMkLst>
        </pc:spChg>
        <pc:graphicFrameChg chg="del">
          <ac:chgData name="Rebecca Salles" userId="66a2db3d815e233f" providerId="LiveId" clId="{1C3B2707-65B5-4B64-B923-557E4B9C3EF1}" dt="2019-12-13T00:46:11.034" v="291" actId="478"/>
          <ac:graphicFrameMkLst>
            <pc:docMk/>
            <pc:sldMk cId="3683058942" sldId="1064"/>
            <ac:graphicFrameMk id="74" creationId="{C1BA73E8-459E-45FC-BD1A-F41C803B28D2}"/>
          </ac:graphicFrameMkLst>
        </pc:graphicFrameChg>
        <pc:picChg chg="add del mod modCrop">
          <ac:chgData name="Rebecca Salles" userId="66a2db3d815e233f" providerId="LiveId" clId="{1C3B2707-65B5-4B64-B923-557E4B9C3EF1}" dt="2019-12-13T00:47:39.181" v="305" actId="478"/>
          <ac:picMkLst>
            <pc:docMk/>
            <pc:sldMk cId="3683058942" sldId="1064"/>
            <ac:picMk id="3" creationId="{2A32D793-A692-49CC-983B-C80BC3AE8F12}"/>
          </ac:picMkLst>
        </pc:picChg>
        <pc:picChg chg="add mod modCrop">
          <ac:chgData name="Rebecca Salles" userId="66a2db3d815e233f" providerId="LiveId" clId="{1C3B2707-65B5-4B64-B923-557E4B9C3EF1}" dt="2019-12-13T00:49:08.855" v="314" actId="1076"/>
          <ac:picMkLst>
            <pc:docMk/>
            <pc:sldMk cId="3683058942" sldId="1064"/>
            <ac:picMk id="6" creationId="{458B0E51-5A6C-4C12-BBD3-1124E86600AB}"/>
          </ac:picMkLst>
        </pc:picChg>
      </pc:sldChg>
      <pc:sldChg chg="addSp delSp modSp add">
        <pc:chgData name="Rebecca Salles" userId="66a2db3d815e233f" providerId="LiveId" clId="{1C3B2707-65B5-4B64-B923-557E4B9C3EF1}" dt="2019-12-13T02:47:10.698" v="993" actId="20577"/>
        <pc:sldMkLst>
          <pc:docMk/>
          <pc:sldMk cId="2852551529" sldId="1065"/>
        </pc:sldMkLst>
        <pc:spChg chg="del mod">
          <ac:chgData name="Rebecca Salles" userId="66a2db3d815e233f" providerId="LiveId" clId="{1C3B2707-65B5-4B64-B923-557E4B9C3EF1}" dt="2019-12-13T01:12:05.579" v="583"/>
          <ac:spMkLst>
            <pc:docMk/>
            <pc:sldMk cId="2852551529" sldId="1065"/>
            <ac:spMk id="7" creationId="{29A80215-AE3A-43F7-892F-BC745416B1CF}"/>
          </ac:spMkLst>
        </pc:spChg>
        <pc:spChg chg="mod">
          <ac:chgData name="Rebecca Salles" userId="66a2db3d815e233f" providerId="LiveId" clId="{1C3B2707-65B5-4B64-B923-557E4B9C3EF1}" dt="2019-12-13T01:32:55.847" v="934" actId="1076"/>
          <ac:spMkLst>
            <pc:docMk/>
            <pc:sldMk cId="2852551529" sldId="1065"/>
            <ac:spMk id="13" creationId="{B45E6090-B17F-4C66-9698-08EF388AFCFD}"/>
          </ac:spMkLst>
        </pc:spChg>
        <pc:graphicFrameChg chg="add mod">
          <ac:chgData name="Rebecca Salles" userId="66a2db3d815e233f" providerId="LiveId" clId="{1C3B2707-65B5-4B64-B923-557E4B9C3EF1}" dt="2019-12-13T02:47:10.698" v="993" actId="20577"/>
          <ac:graphicFrameMkLst>
            <pc:docMk/>
            <pc:sldMk cId="2852551529" sldId="1065"/>
            <ac:graphicFrameMk id="2" creationId="{13704885-5332-4C09-B7CE-5AAE0845C419}"/>
          </ac:graphicFrameMkLst>
        </pc:graphicFrameChg>
      </pc:sldChg>
    </pc:docChg>
  </pc:docChgLst>
  <pc:docChgLst>
    <pc:chgData name="Rebecca Salles" userId="66a2db3d815e233f" providerId="LiveId" clId="{050513FF-D394-48AA-8AE6-C0D5CCA6A853}"/>
    <pc:docChg chg="undo custSel addSld delSld modSld sldOrd">
      <pc:chgData name="Rebecca Salles" userId="66a2db3d815e233f" providerId="LiveId" clId="{050513FF-D394-48AA-8AE6-C0D5CCA6A853}" dt="2021-01-19T15:02:01.833" v="1017"/>
      <pc:docMkLst>
        <pc:docMk/>
      </pc:docMkLst>
      <pc:sldChg chg="ord">
        <pc:chgData name="Rebecca Salles" userId="66a2db3d815e233f" providerId="LiveId" clId="{050513FF-D394-48AA-8AE6-C0D5CCA6A853}" dt="2021-01-19T14:51:39.947" v="725"/>
        <pc:sldMkLst>
          <pc:docMk/>
          <pc:sldMk cId="3829437210" sldId="1243"/>
        </pc:sldMkLst>
      </pc:sldChg>
      <pc:sldChg chg="del">
        <pc:chgData name="Rebecca Salles" userId="66a2db3d815e233f" providerId="LiveId" clId="{050513FF-D394-48AA-8AE6-C0D5CCA6A853}" dt="2021-01-19T14:30:41.398" v="2" actId="47"/>
        <pc:sldMkLst>
          <pc:docMk/>
          <pc:sldMk cId="1813704508" sldId="1330"/>
        </pc:sldMkLst>
      </pc:sldChg>
      <pc:sldChg chg="del">
        <pc:chgData name="Rebecca Salles" userId="66a2db3d815e233f" providerId="LiveId" clId="{050513FF-D394-48AA-8AE6-C0D5CCA6A853}" dt="2021-01-19T14:30:33.599" v="1" actId="47"/>
        <pc:sldMkLst>
          <pc:docMk/>
          <pc:sldMk cId="300618643" sldId="1332"/>
        </pc:sldMkLst>
      </pc:sldChg>
      <pc:sldChg chg="del">
        <pc:chgData name="Rebecca Salles" userId="66a2db3d815e233f" providerId="LiveId" clId="{050513FF-D394-48AA-8AE6-C0D5CCA6A853}" dt="2021-01-19T14:30:32.177" v="0" actId="47"/>
        <pc:sldMkLst>
          <pc:docMk/>
          <pc:sldMk cId="1661058898" sldId="1334"/>
        </pc:sldMkLst>
      </pc:sldChg>
      <pc:sldChg chg="delSp modSp mod">
        <pc:chgData name="Rebecca Salles" userId="66a2db3d815e233f" providerId="LiveId" clId="{050513FF-D394-48AA-8AE6-C0D5CCA6A853}" dt="2021-01-19T14:40:17.015" v="617" actId="14100"/>
        <pc:sldMkLst>
          <pc:docMk/>
          <pc:sldMk cId="4034616646" sldId="1336"/>
        </pc:sldMkLst>
        <pc:spChg chg="mod">
          <ac:chgData name="Rebecca Salles" userId="66a2db3d815e233f" providerId="LiveId" clId="{050513FF-D394-48AA-8AE6-C0D5CCA6A853}" dt="2021-01-19T14:39:41.788" v="532" actId="1038"/>
          <ac:spMkLst>
            <pc:docMk/>
            <pc:sldMk cId="4034616646" sldId="1336"/>
            <ac:spMk id="73" creationId="{41B373C3-8853-4EC1-AA6E-0BFC7707310F}"/>
          </ac:spMkLst>
        </pc:spChg>
        <pc:spChg chg="mod">
          <ac:chgData name="Rebecca Salles" userId="66a2db3d815e233f" providerId="LiveId" clId="{050513FF-D394-48AA-8AE6-C0D5CCA6A853}" dt="2021-01-19T14:38:47.441" v="437" actId="1038"/>
          <ac:spMkLst>
            <pc:docMk/>
            <pc:sldMk cId="4034616646" sldId="1336"/>
            <ac:spMk id="75" creationId="{10EDE50A-4E51-4D83-AB15-0EB38E3ABF37}"/>
          </ac:spMkLst>
        </pc:spChg>
        <pc:spChg chg="del">
          <ac:chgData name="Rebecca Salles" userId="66a2db3d815e233f" providerId="LiveId" clId="{050513FF-D394-48AA-8AE6-C0D5CCA6A853}" dt="2021-01-19T14:37:25.286" v="299" actId="478"/>
          <ac:spMkLst>
            <pc:docMk/>
            <pc:sldMk cId="4034616646" sldId="1336"/>
            <ac:spMk id="102" creationId="{D9290409-C21E-4729-88A8-ED1B7B4E5CC4}"/>
          </ac:spMkLst>
        </pc:spChg>
        <pc:spChg chg="del">
          <ac:chgData name="Rebecca Salles" userId="66a2db3d815e233f" providerId="LiveId" clId="{050513FF-D394-48AA-8AE6-C0D5CCA6A853}" dt="2021-01-19T14:37:25.286" v="299" actId="478"/>
          <ac:spMkLst>
            <pc:docMk/>
            <pc:sldMk cId="4034616646" sldId="1336"/>
            <ac:spMk id="103" creationId="{0354FA95-11CA-4614-99BD-372A66046FE7}"/>
          </ac:spMkLst>
        </pc:spChg>
        <pc:spChg chg="del">
          <ac:chgData name="Rebecca Salles" userId="66a2db3d815e233f" providerId="LiveId" clId="{050513FF-D394-48AA-8AE6-C0D5CCA6A853}" dt="2021-01-19T14:37:25.286" v="299" actId="478"/>
          <ac:spMkLst>
            <pc:docMk/>
            <pc:sldMk cId="4034616646" sldId="1336"/>
            <ac:spMk id="104" creationId="{D1ABABE8-D9F6-4A04-9D20-A6879010D4B1}"/>
          </ac:spMkLst>
        </pc:spChg>
        <pc:grpChg chg="del">
          <ac:chgData name="Rebecca Salles" userId="66a2db3d815e233f" providerId="LiveId" clId="{050513FF-D394-48AA-8AE6-C0D5CCA6A853}" dt="2021-01-19T14:37:25.286" v="299" actId="478"/>
          <ac:grpSpMkLst>
            <pc:docMk/>
            <pc:sldMk cId="4034616646" sldId="1336"/>
            <ac:grpSpMk id="67" creationId="{C7140F5B-E28B-4045-9C15-8A37E03FA1C4}"/>
          </ac:grpSpMkLst>
        </pc:grpChg>
        <pc:picChg chg="del">
          <ac:chgData name="Rebecca Salles" userId="66a2db3d815e233f" providerId="LiveId" clId="{050513FF-D394-48AA-8AE6-C0D5CCA6A853}" dt="2021-01-19T14:37:57.830" v="300" actId="478"/>
          <ac:picMkLst>
            <pc:docMk/>
            <pc:sldMk cId="4034616646" sldId="1336"/>
            <ac:picMk id="63" creationId="{53E956A7-9EB1-4890-B117-2B4892FA1C8F}"/>
          </ac:picMkLst>
        </pc:picChg>
        <pc:picChg chg="mod">
          <ac:chgData name="Rebecca Salles" userId="66a2db3d815e233f" providerId="LiveId" clId="{050513FF-D394-48AA-8AE6-C0D5CCA6A853}" dt="2021-01-19T14:38:24.330" v="381" actId="1037"/>
          <ac:picMkLst>
            <pc:docMk/>
            <pc:sldMk cId="4034616646" sldId="1336"/>
            <ac:picMk id="64" creationId="{75759BFC-3D96-48B6-A6B4-5D8379CD74E8}"/>
          </ac:picMkLst>
        </pc:picChg>
        <pc:picChg chg="del">
          <ac:chgData name="Rebecca Salles" userId="66a2db3d815e233f" providerId="LiveId" clId="{050513FF-D394-48AA-8AE6-C0D5CCA6A853}" dt="2021-01-19T14:39:14.075" v="447" actId="478"/>
          <ac:picMkLst>
            <pc:docMk/>
            <pc:sldMk cId="4034616646" sldId="1336"/>
            <ac:picMk id="65" creationId="{DE0FC462-C91F-4A41-9E8C-A52C6272602A}"/>
          </ac:picMkLst>
        </pc:picChg>
        <pc:cxnChg chg="mod">
          <ac:chgData name="Rebecca Salles" userId="66a2db3d815e233f" providerId="LiveId" clId="{050513FF-D394-48AA-8AE6-C0D5CCA6A853}" dt="2021-01-19T14:38:32.049" v="398" actId="14100"/>
          <ac:cxnSpMkLst>
            <pc:docMk/>
            <pc:sldMk cId="4034616646" sldId="1336"/>
            <ac:cxnSpMk id="32" creationId="{DCCFF87D-E6FC-4B82-82FA-D281445A62D5}"/>
          </ac:cxnSpMkLst>
        </pc:cxnChg>
        <pc:cxnChg chg="mod">
          <ac:chgData name="Rebecca Salles" userId="66a2db3d815e233f" providerId="LiveId" clId="{050513FF-D394-48AA-8AE6-C0D5CCA6A853}" dt="2021-01-19T14:40:10.587" v="608" actId="14100"/>
          <ac:cxnSpMkLst>
            <pc:docMk/>
            <pc:sldMk cId="4034616646" sldId="1336"/>
            <ac:cxnSpMk id="49" creationId="{7F2AE16A-903B-4F1F-A28F-0673EB989BE3}"/>
          </ac:cxnSpMkLst>
        </pc:cxnChg>
        <pc:cxnChg chg="mod">
          <ac:chgData name="Rebecca Salles" userId="66a2db3d815e233f" providerId="LiveId" clId="{050513FF-D394-48AA-8AE6-C0D5CCA6A853}" dt="2021-01-19T14:39:25.909" v="495" actId="14100"/>
          <ac:cxnSpMkLst>
            <pc:docMk/>
            <pc:sldMk cId="4034616646" sldId="1336"/>
            <ac:cxnSpMk id="52" creationId="{5CC49D66-2579-40DE-AF65-24A935795DC0}"/>
          </ac:cxnSpMkLst>
        </pc:cxnChg>
        <pc:cxnChg chg="mod">
          <ac:chgData name="Rebecca Salles" userId="66a2db3d815e233f" providerId="LiveId" clId="{050513FF-D394-48AA-8AE6-C0D5CCA6A853}" dt="2021-01-19T14:38:39.243" v="414" actId="14100"/>
          <ac:cxnSpMkLst>
            <pc:docMk/>
            <pc:sldMk cId="4034616646" sldId="1336"/>
            <ac:cxnSpMk id="54" creationId="{A5723EDC-2E89-4A7E-A80B-7555E263FCF5}"/>
          </ac:cxnSpMkLst>
        </pc:cxnChg>
        <pc:cxnChg chg="mod">
          <ac:chgData name="Rebecca Salles" userId="66a2db3d815e233f" providerId="LiveId" clId="{050513FF-D394-48AA-8AE6-C0D5CCA6A853}" dt="2021-01-19T14:38:10.666" v="357" actId="14100"/>
          <ac:cxnSpMkLst>
            <pc:docMk/>
            <pc:sldMk cId="4034616646" sldId="1336"/>
            <ac:cxnSpMk id="55" creationId="{2CF4A9F1-86CC-4ABF-A5A4-B98D6F8F75BD}"/>
          </ac:cxnSpMkLst>
        </pc:cxnChg>
        <pc:cxnChg chg="mod">
          <ac:chgData name="Rebecca Salles" userId="66a2db3d815e233f" providerId="LiveId" clId="{050513FF-D394-48AA-8AE6-C0D5CCA6A853}" dt="2021-01-19T14:40:17.015" v="617" actId="14100"/>
          <ac:cxnSpMkLst>
            <pc:docMk/>
            <pc:sldMk cId="4034616646" sldId="1336"/>
            <ac:cxnSpMk id="66" creationId="{C022C724-641B-40CF-AEEF-26898B665541}"/>
          </ac:cxnSpMkLst>
        </pc:cxnChg>
        <pc:cxnChg chg="mod">
          <ac:chgData name="Rebecca Salles" userId="66a2db3d815e233f" providerId="LiveId" clId="{050513FF-D394-48AA-8AE6-C0D5CCA6A853}" dt="2021-01-19T14:38:53.240" v="446" actId="14100"/>
          <ac:cxnSpMkLst>
            <pc:docMk/>
            <pc:sldMk cId="4034616646" sldId="1336"/>
            <ac:cxnSpMk id="81" creationId="{15C5020C-A4E8-4D75-A7C9-6872D7D6B040}"/>
          </ac:cxnSpMkLst>
        </pc:cxnChg>
        <pc:cxnChg chg="mod">
          <ac:chgData name="Rebecca Salles" userId="66a2db3d815e233f" providerId="LiveId" clId="{050513FF-D394-48AA-8AE6-C0D5CCA6A853}" dt="2021-01-19T14:39:47.443" v="550" actId="14100"/>
          <ac:cxnSpMkLst>
            <pc:docMk/>
            <pc:sldMk cId="4034616646" sldId="1336"/>
            <ac:cxnSpMk id="82" creationId="{D8F7BCFE-49A6-46B8-A82E-69612358BBA4}"/>
          </ac:cxnSpMkLst>
        </pc:cxnChg>
      </pc:sldChg>
      <pc:sldChg chg="delSp modSp mod">
        <pc:chgData name="Rebecca Salles" userId="66a2db3d815e233f" providerId="LiveId" clId="{050513FF-D394-48AA-8AE6-C0D5CCA6A853}" dt="2021-01-19T14:53:56.014" v="821" actId="1038"/>
        <pc:sldMkLst>
          <pc:docMk/>
          <pc:sldMk cId="718215353" sldId="1337"/>
        </pc:sldMkLst>
        <pc:spChg chg="mod">
          <ac:chgData name="Rebecca Salles" userId="66a2db3d815e233f" providerId="LiveId" clId="{050513FF-D394-48AA-8AE6-C0D5CCA6A853}" dt="2021-01-19T14:53:01.074" v="817" actId="1076"/>
          <ac:spMkLst>
            <pc:docMk/>
            <pc:sldMk cId="718215353" sldId="1337"/>
            <ac:spMk id="36" creationId="{A84EA626-E0FD-4A44-9FFB-6F0843EE528C}"/>
          </ac:spMkLst>
        </pc:spChg>
        <pc:spChg chg="mod">
          <ac:chgData name="Rebecca Salles" userId="66a2db3d815e233f" providerId="LiveId" clId="{050513FF-D394-48AA-8AE6-C0D5CCA6A853}" dt="2021-01-19T14:53:34.783" v="818" actId="207"/>
          <ac:spMkLst>
            <pc:docMk/>
            <pc:sldMk cId="718215353" sldId="1337"/>
            <ac:spMk id="37" creationId="{A7D1D871-D5E5-43D9-9839-282E6A3A6098}"/>
          </ac:spMkLst>
        </pc:spChg>
        <pc:spChg chg="mod">
          <ac:chgData name="Rebecca Salles" userId="66a2db3d815e233f" providerId="LiveId" clId="{050513FF-D394-48AA-8AE6-C0D5CCA6A853}" dt="2021-01-19T14:53:56.014" v="821" actId="1038"/>
          <ac:spMkLst>
            <pc:docMk/>
            <pc:sldMk cId="718215353" sldId="1337"/>
            <ac:spMk id="39" creationId="{9DCE5BA0-FA0C-432A-8E60-8A99213FF669}"/>
          </ac:spMkLst>
        </pc:spChg>
        <pc:spChg chg="mod">
          <ac:chgData name="Rebecca Salles" userId="66a2db3d815e233f" providerId="LiveId" clId="{050513FF-D394-48AA-8AE6-C0D5CCA6A853}" dt="2021-01-19T14:33:43.399" v="211" actId="1037"/>
          <ac:spMkLst>
            <pc:docMk/>
            <pc:sldMk cId="718215353" sldId="1337"/>
            <ac:spMk id="75" creationId="{10EDE50A-4E51-4D83-AB15-0EB38E3ABF37}"/>
          </ac:spMkLst>
        </pc:spChg>
        <pc:spChg chg="del">
          <ac:chgData name="Rebecca Salles" userId="66a2db3d815e233f" providerId="LiveId" clId="{050513FF-D394-48AA-8AE6-C0D5CCA6A853}" dt="2021-01-19T14:37:20.919" v="298" actId="478"/>
          <ac:spMkLst>
            <pc:docMk/>
            <pc:sldMk cId="718215353" sldId="1337"/>
            <ac:spMk id="110" creationId="{51622AA4-A052-4562-BCF2-FFFAD8E3AC4E}"/>
          </ac:spMkLst>
        </pc:spChg>
        <pc:spChg chg="del">
          <ac:chgData name="Rebecca Salles" userId="66a2db3d815e233f" providerId="LiveId" clId="{050513FF-D394-48AA-8AE6-C0D5CCA6A853}" dt="2021-01-19T14:37:20.919" v="298" actId="478"/>
          <ac:spMkLst>
            <pc:docMk/>
            <pc:sldMk cId="718215353" sldId="1337"/>
            <ac:spMk id="121" creationId="{FA75AD76-DE0F-4F98-8AB2-2584B18348F1}"/>
          </ac:spMkLst>
        </pc:spChg>
        <pc:spChg chg="del">
          <ac:chgData name="Rebecca Salles" userId="66a2db3d815e233f" providerId="LiveId" clId="{050513FF-D394-48AA-8AE6-C0D5CCA6A853}" dt="2021-01-19T14:37:20.919" v="298" actId="478"/>
          <ac:spMkLst>
            <pc:docMk/>
            <pc:sldMk cId="718215353" sldId="1337"/>
            <ac:spMk id="125" creationId="{764FFE74-9F68-42D7-9124-156A96504233}"/>
          </ac:spMkLst>
        </pc:spChg>
        <pc:grpChg chg="del">
          <ac:chgData name="Rebecca Salles" userId="66a2db3d815e233f" providerId="LiveId" clId="{050513FF-D394-48AA-8AE6-C0D5CCA6A853}" dt="2021-01-19T14:37:20.919" v="298" actId="478"/>
          <ac:grpSpMkLst>
            <pc:docMk/>
            <pc:sldMk cId="718215353" sldId="1337"/>
            <ac:grpSpMk id="76" creationId="{7730F09C-D7D5-47E9-8C8F-FC248C112E58}"/>
          </ac:grpSpMkLst>
        </pc:grpChg>
        <pc:picChg chg="del">
          <ac:chgData name="Rebecca Salles" userId="66a2db3d815e233f" providerId="LiveId" clId="{050513FF-D394-48AA-8AE6-C0D5CCA6A853}" dt="2021-01-19T14:33:54.346" v="222" actId="478"/>
          <ac:picMkLst>
            <pc:docMk/>
            <pc:sldMk cId="718215353" sldId="1337"/>
            <ac:picMk id="63" creationId="{53E956A7-9EB1-4890-B117-2B4892FA1C8F}"/>
          </ac:picMkLst>
        </pc:picChg>
        <pc:picChg chg="mod">
          <ac:chgData name="Rebecca Salles" userId="66a2db3d815e233f" providerId="LiveId" clId="{050513FF-D394-48AA-8AE6-C0D5CCA6A853}" dt="2021-01-19T14:33:17.842" v="174" actId="1038"/>
          <ac:picMkLst>
            <pc:docMk/>
            <pc:sldMk cId="718215353" sldId="1337"/>
            <ac:picMk id="64" creationId="{75759BFC-3D96-48B6-A6B4-5D8379CD74E8}"/>
          </ac:picMkLst>
        </pc:picChg>
        <pc:cxnChg chg="mod">
          <ac:chgData name="Rebecca Salles" userId="66a2db3d815e233f" providerId="LiveId" clId="{050513FF-D394-48AA-8AE6-C0D5CCA6A853}" dt="2021-01-19T14:33:23.416" v="176" actId="14100"/>
          <ac:cxnSpMkLst>
            <pc:docMk/>
            <pc:sldMk cId="718215353" sldId="1337"/>
            <ac:cxnSpMk id="32" creationId="{DCCFF87D-E6FC-4B82-82FA-D281445A62D5}"/>
          </ac:cxnSpMkLst>
        </pc:cxnChg>
        <pc:cxnChg chg="mod">
          <ac:chgData name="Rebecca Salles" userId="66a2db3d815e233f" providerId="LiveId" clId="{050513FF-D394-48AA-8AE6-C0D5CCA6A853}" dt="2021-01-19T14:33:34.029" v="195" actId="14100"/>
          <ac:cxnSpMkLst>
            <pc:docMk/>
            <pc:sldMk cId="718215353" sldId="1337"/>
            <ac:cxnSpMk id="54" creationId="{A5723EDC-2E89-4A7E-A80B-7555E263FCF5}"/>
          </ac:cxnSpMkLst>
        </pc:cxnChg>
        <pc:cxnChg chg="mod">
          <ac:chgData name="Rebecca Salles" userId="66a2db3d815e233f" providerId="LiveId" clId="{050513FF-D394-48AA-8AE6-C0D5CCA6A853}" dt="2021-01-19T14:34:13.239" v="282" actId="14100"/>
          <ac:cxnSpMkLst>
            <pc:docMk/>
            <pc:sldMk cId="718215353" sldId="1337"/>
            <ac:cxnSpMk id="55" creationId="{2CF4A9F1-86CC-4ABF-A5A4-B98D6F8F75BD}"/>
          </ac:cxnSpMkLst>
        </pc:cxnChg>
        <pc:cxnChg chg="mod">
          <ac:chgData name="Rebecca Salles" userId="66a2db3d815e233f" providerId="LiveId" clId="{050513FF-D394-48AA-8AE6-C0D5CCA6A853}" dt="2021-01-19T14:33:49.491" v="221" actId="14100"/>
          <ac:cxnSpMkLst>
            <pc:docMk/>
            <pc:sldMk cId="718215353" sldId="1337"/>
            <ac:cxnSpMk id="81" creationId="{15C5020C-A4E8-4D75-A7C9-6872D7D6B040}"/>
          </ac:cxnSpMkLst>
        </pc:cxnChg>
      </pc:sldChg>
      <pc:sldChg chg="delSp modSp mod">
        <pc:chgData name="Rebecca Salles" userId="66a2db3d815e233f" providerId="LiveId" clId="{050513FF-D394-48AA-8AE6-C0D5CCA6A853}" dt="2021-01-19T14:53:42.350" v="819" actId="207"/>
        <pc:sldMkLst>
          <pc:docMk/>
          <pc:sldMk cId="785683678" sldId="1338"/>
        </pc:sldMkLst>
        <pc:spChg chg="mod">
          <ac:chgData name="Rebecca Salles" userId="66a2db3d815e233f" providerId="LiveId" clId="{050513FF-D394-48AA-8AE6-C0D5CCA6A853}" dt="2021-01-19T14:52:27.378" v="768" actId="1076"/>
          <ac:spMkLst>
            <pc:docMk/>
            <pc:sldMk cId="785683678" sldId="1338"/>
            <ac:spMk id="22" creationId="{FAAE1AB2-3B93-425B-9255-E706168C1715}"/>
          </ac:spMkLst>
        </pc:spChg>
        <pc:spChg chg="mod">
          <ac:chgData name="Rebecca Salles" userId="66a2db3d815e233f" providerId="LiveId" clId="{050513FF-D394-48AA-8AE6-C0D5CCA6A853}" dt="2021-01-19T14:53:42.350" v="819" actId="207"/>
          <ac:spMkLst>
            <pc:docMk/>
            <pc:sldMk cId="785683678" sldId="1338"/>
            <ac:spMk id="33" creationId="{65492836-331C-4DD1-BE03-BD3025C022EE}"/>
          </ac:spMkLst>
        </pc:spChg>
        <pc:spChg chg="mod">
          <ac:chgData name="Rebecca Salles" userId="66a2db3d815e233f" providerId="LiveId" clId="{050513FF-D394-48AA-8AE6-C0D5CCA6A853}" dt="2021-01-19T14:52:21.513" v="767" actId="1076"/>
          <ac:spMkLst>
            <pc:docMk/>
            <pc:sldMk cId="785683678" sldId="1338"/>
            <ac:spMk id="37" creationId="{20C821CF-DE1A-4FBA-977B-2586F9FF740F}"/>
          </ac:spMkLst>
        </pc:spChg>
        <pc:spChg chg="mod">
          <ac:chgData name="Rebecca Salles" userId="66a2db3d815e233f" providerId="LiveId" clId="{050513FF-D394-48AA-8AE6-C0D5CCA6A853}" dt="2021-01-19T14:31:59.432" v="24" actId="1037"/>
          <ac:spMkLst>
            <pc:docMk/>
            <pc:sldMk cId="785683678" sldId="1338"/>
            <ac:spMk id="61" creationId="{F588A139-FA89-4FB7-B957-EAD5D6AC1B81}"/>
          </ac:spMkLst>
        </pc:spChg>
        <pc:spChg chg="del">
          <ac:chgData name="Rebecca Salles" userId="66a2db3d815e233f" providerId="LiveId" clId="{050513FF-D394-48AA-8AE6-C0D5CCA6A853}" dt="2021-01-19T14:32:17.117" v="82" actId="478"/>
          <ac:spMkLst>
            <pc:docMk/>
            <pc:sldMk cId="785683678" sldId="1338"/>
            <ac:spMk id="72" creationId="{7B05C956-61E1-4157-8105-1960D97B03E4}"/>
          </ac:spMkLst>
        </pc:spChg>
        <pc:cxnChg chg="mod">
          <ac:chgData name="Rebecca Salles" userId="66a2db3d815e233f" providerId="LiveId" clId="{050513FF-D394-48AA-8AE6-C0D5CCA6A853}" dt="2021-01-19T14:32:11.427" v="81" actId="14100"/>
          <ac:cxnSpMkLst>
            <pc:docMk/>
            <pc:sldMk cId="785683678" sldId="1338"/>
            <ac:cxnSpMk id="36" creationId="{50C95CC6-09BE-41B4-8FF9-B540625AAECC}"/>
          </ac:cxnSpMkLst>
        </pc:cxnChg>
        <pc:cxnChg chg="mod">
          <ac:chgData name="Rebecca Salles" userId="66a2db3d815e233f" providerId="LiveId" clId="{050513FF-D394-48AA-8AE6-C0D5CCA6A853}" dt="2021-01-19T14:32:29.427" v="141" actId="14100"/>
          <ac:cxnSpMkLst>
            <pc:docMk/>
            <pc:sldMk cId="785683678" sldId="1338"/>
            <ac:cxnSpMk id="38" creationId="{FA38D06B-1684-4CB7-A120-8C13CBCD1153}"/>
          </ac:cxnSpMkLst>
        </pc:cxnChg>
      </pc:sldChg>
      <pc:sldChg chg="addSp delSp modSp mod">
        <pc:chgData name="Rebecca Salles" userId="66a2db3d815e233f" providerId="LiveId" clId="{050513FF-D394-48AA-8AE6-C0D5CCA6A853}" dt="2021-01-19T15:02:01.833" v="1017"/>
        <pc:sldMkLst>
          <pc:docMk/>
          <pc:sldMk cId="1326656638" sldId="1339"/>
        </pc:sldMkLst>
        <pc:spChg chg="add del mod">
          <ac:chgData name="Rebecca Salles" userId="66a2db3d815e233f" providerId="LiveId" clId="{050513FF-D394-48AA-8AE6-C0D5CCA6A853}" dt="2021-01-19T14:41:21.822" v="619"/>
          <ac:spMkLst>
            <pc:docMk/>
            <pc:sldMk cId="1326656638" sldId="1339"/>
            <ac:spMk id="16" creationId="{2C1D21D6-B8FC-484F-9C5D-FBC27746DA49}"/>
          </ac:spMkLst>
        </pc:spChg>
        <pc:spChg chg="add del mod">
          <ac:chgData name="Rebecca Salles" userId="66a2db3d815e233f" providerId="LiveId" clId="{050513FF-D394-48AA-8AE6-C0D5CCA6A853}" dt="2021-01-19T14:41:21.822" v="619"/>
          <ac:spMkLst>
            <pc:docMk/>
            <pc:sldMk cId="1326656638" sldId="1339"/>
            <ac:spMk id="17" creationId="{519A2759-7559-47AE-8181-8DA61585075D}"/>
          </ac:spMkLst>
        </pc:spChg>
        <pc:spChg chg="add del mod">
          <ac:chgData name="Rebecca Salles" userId="66a2db3d815e233f" providerId="LiveId" clId="{050513FF-D394-48AA-8AE6-C0D5CCA6A853}" dt="2021-01-19T14:41:21.822" v="619"/>
          <ac:spMkLst>
            <pc:docMk/>
            <pc:sldMk cId="1326656638" sldId="1339"/>
            <ac:spMk id="18" creationId="{A96976A6-1967-4350-9B5E-94DB78AA0FD8}"/>
          </ac:spMkLst>
        </pc:spChg>
        <pc:spChg chg="add del mod">
          <ac:chgData name="Rebecca Salles" userId="66a2db3d815e233f" providerId="LiveId" clId="{050513FF-D394-48AA-8AE6-C0D5CCA6A853}" dt="2021-01-19T14:41:21.822" v="619"/>
          <ac:spMkLst>
            <pc:docMk/>
            <pc:sldMk cId="1326656638" sldId="1339"/>
            <ac:spMk id="19" creationId="{D8E779A4-2DC5-4931-AA99-F950978453F9}"/>
          </ac:spMkLst>
        </pc:spChg>
        <pc:spChg chg="add del mod">
          <ac:chgData name="Rebecca Salles" userId="66a2db3d815e233f" providerId="LiveId" clId="{050513FF-D394-48AA-8AE6-C0D5CCA6A853}" dt="2021-01-19T14:41:21.822" v="619"/>
          <ac:spMkLst>
            <pc:docMk/>
            <pc:sldMk cId="1326656638" sldId="1339"/>
            <ac:spMk id="20" creationId="{A8852900-8CC1-40E6-AE47-BA6EE34A1E86}"/>
          </ac:spMkLst>
        </pc:spChg>
        <pc:spChg chg="add del mod">
          <ac:chgData name="Rebecca Salles" userId="66a2db3d815e233f" providerId="LiveId" clId="{050513FF-D394-48AA-8AE6-C0D5CCA6A853}" dt="2021-01-19T14:41:21.822" v="619"/>
          <ac:spMkLst>
            <pc:docMk/>
            <pc:sldMk cId="1326656638" sldId="1339"/>
            <ac:spMk id="22" creationId="{7AB70792-923A-44C3-A751-988430137A53}"/>
          </ac:spMkLst>
        </pc:spChg>
        <pc:spChg chg="add del mod">
          <ac:chgData name="Rebecca Salles" userId="66a2db3d815e233f" providerId="LiveId" clId="{050513FF-D394-48AA-8AE6-C0D5CCA6A853}" dt="2021-01-19T14:41:21.822" v="619"/>
          <ac:spMkLst>
            <pc:docMk/>
            <pc:sldMk cId="1326656638" sldId="1339"/>
            <ac:spMk id="23" creationId="{5FE22EBA-9F83-4A47-81B8-6DE093C46FDB}"/>
          </ac:spMkLst>
        </pc:spChg>
        <pc:spChg chg="add del mod">
          <ac:chgData name="Rebecca Salles" userId="66a2db3d815e233f" providerId="LiveId" clId="{050513FF-D394-48AA-8AE6-C0D5CCA6A853}" dt="2021-01-19T14:41:21.822" v="619"/>
          <ac:spMkLst>
            <pc:docMk/>
            <pc:sldMk cId="1326656638" sldId="1339"/>
            <ac:spMk id="28" creationId="{D214DA33-F0CB-4490-8858-668F738AF036}"/>
          </ac:spMkLst>
        </pc:spChg>
        <pc:spChg chg="add del mod">
          <ac:chgData name="Rebecca Salles" userId="66a2db3d815e233f" providerId="LiveId" clId="{050513FF-D394-48AA-8AE6-C0D5CCA6A853}" dt="2021-01-19T14:41:21.822" v="619"/>
          <ac:spMkLst>
            <pc:docMk/>
            <pc:sldMk cId="1326656638" sldId="1339"/>
            <ac:spMk id="31" creationId="{63222072-6F90-4BCA-BF90-9C9962AB7539}"/>
          </ac:spMkLst>
        </pc:spChg>
        <pc:spChg chg="add del mod">
          <ac:chgData name="Rebecca Salles" userId="66a2db3d815e233f" providerId="LiveId" clId="{050513FF-D394-48AA-8AE6-C0D5CCA6A853}" dt="2021-01-19T14:41:21.822" v="619"/>
          <ac:spMkLst>
            <pc:docMk/>
            <pc:sldMk cId="1326656638" sldId="1339"/>
            <ac:spMk id="32" creationId="{B938BD21-9EA4-4BCB-81B2-0602227B4DA8}"/>
          </ac:spMkLst>
        </pc:spChg>
        <pc:spChg chg="add del mod">
          <ac:chgData name="Rebecca Salles" userId="66a2db3d815e233f" providerId="LiveId" clId="{050513FF-D394-48AA-8AE6-C0D5CCA6A853}" dt="2021-01-19T14:41:21.822" v="619"/>
          <ac:spMkLst>
            <pc:docMk/>
            <pc:sldMk cId="1326656638" sldId="1339"/>
            <ac:spMk id="33" creationId="{781847F0-3C54-4655-B864-09BA22018ABF}"/>
          </ac:spMkLst>
        </pc:spChg>
        <pc:spChg chg="mod topLvl">
          <ac:chgData name="Rebecca Salles" userId="66a2db3d815e233f" providerId="LiveId" clId="{050513FF-D394-48AA-8AE6-C0D5CCA6A853}" dt="2021-01-19T14:42:54.130" v="628" actId="165"/>
          <ac:spMkLst>
            <pc:docMk/>
            <pc:sldMk cId="1326656638" sldId="1339"/>
            <ac:spMk id="42" creationId="{B61C23A7-D856-4981-A8B2-14114787A681}"/>
          </ac:spMkLst>
        </pc:spChg>
        <pc:spChg chg="mod topLvl">
          <ac:chgData name="Rebecca Salles" userId="66a2db3d815e233f" providerId="LiveId" clId="{050513FF-D394-48AA-8AE6-C0D5CCA6A853}" dt="2021-01-19T15:01:45.399" v="1015" actId="20577"/>
          <ac:spMkLst>
            <pc:docMk/>
            <pc:sldMk cId="1326656638" sldId="1339"/>
            <ac:spMk id="43" creationId="{0D115EF3-A9E8-4206-99AA-1BCFD845583C}"/>
          </ac:spMkLst>
        </pc:spChg>
        <pc:spChg chg="mod topLvl">
          <ac:chgData name="Rebecca Salles" userId="66a2db3d815e233f" providerId="LiveId" clId="{050513FF-D394-48AA-8AE6-C0D5CCA6A853}" dt="2021-01-19T15:02:01.833" v="1017"/>
          <ac:spMkLst>
            <pc:docMk/>
            <pc:sldMk cId="1326656638" sldId="1339"/>
            <ac:spMk id="44" creationId="{B6577F22-9768-444D-A148-033FF4C27F60}"/>
          </ac:spMkLst>
        </pc:spChg>
        <pc:spChg chg="add del mod">
          <ac:chgData name="Rebecca Salles" userId="66a2db3d815e233f" providerId="LiveId" clId="{050513FF-D394-48AA-8AE6-C0D5CCA6A853}" dt="2021-01-19T14:56:25.874" v="910"/>
          <ac:spMkLst>
            <pc:docMk/>
            <pc:sldMk cId="1326656638" sldId="1339"/>
            <ac:spMk id="45" creationId="{B49B697D-E50C-4DDA-9115-E56C842F0EAA}"/>
          </ac:spMkLst>
        </pc:spChg>
        <pc:spChg chg="add del mod">
          <ac:chgData name="Rebecca Salles" userId="66a2db3d815e233f" providerId="LiveId" clId="{050513FF-D394-48AA-8AE6-C0D5CCA6A853}" dt="2021-01-19T14:56:25.874" v="910"/>
          <ac:spMkLst>
            <pc:docMk/>
            <pc:sldMk cId="1326656638" sldId="1339"/>
            <ac:spMk id="46" creationId="{83C02F60-B171-4FBD-9536-09D8EF31A7DF}"/>
          </ac:spMkLst>
        </pc:spChg>
        <pc:spChg chg="add del mod">
          <ac:chgData name="Rebecca Salles" userId="66a2db3d815e233f" providerId="LiveId" clId="{050513FF-D394-48AA-8AE6-C0D5CCA6A853}" dt="2021-01-19T14:56:25.874" v="910"/>
          <ac:spMkLst>
            <pc:docMk/>
            <pc:sldMk cId="1326656638" sldId="1339"/>
            <ac:spMk id="47" creationId="{6868F52F-82A8-4C69-A893-DEF0D525E318}"/>
          </ac:spMkLst>
        </pc:spChg>
        <pc:spChg chg="add del mod">
          <ac:chgData name="Rebecca Salles" userId="66a2db3d815e233f" providerId="LiveId" clId="{050513FF-D394-48AA-8AE6-C0D5CCA6A853}" dt="2021-01-19T14:56:25.874" v="910"/>
          <ac:spMkLst>
            <pc:docMk/>
            <pc:sldMk cId="1326656638" sldId="1339"/>
            <ac:spMk id="48" creationId="{8420A5BF-A0CB-4C42-9410-2C9B5411C8A9}"/>
          </ac:spMkLst>
        </pc:spChg>
        <pc:spChg chg="add del mod">
          <ac:chgData name="Rebecca Salles" userId="66a2db3d815e233f" providerId="LiveId" clId="{050513FF-D394-48AA-8AE6-C0D5CCA6A853}" dt="2021-01-19T14:56:25.874" v="910"/>
          <ac:spMkLst>
            <pc:docMk/>
            <pc:sldMk cId="1326656638" sldId="1339"/>
            <ac:spMk id="49" creationId="{E6B5743D-00DC-4D6B-92BF-4012D94ADC53}"/>
          </ac:spMkLst>
        </pc:spChg>
        <pc:spChg chg="add del mod">
          <ac:chgData name="Rebecca Salles" userId="66a2db3d815e233f" providerId="LiveId" clId="{050513FF-D394-48AA-8AE6-C0D5CCA6A853}" dt="2021-01-19T14:56:25.874" v="910"/>
          <ac:spMkLst>
            <pc:docMk/>
            <pc:sldMk cId="1326656638" sldId="1339"/>
            <ac:spMk id="51" creationId="{6E1DE881-1F68-4861-9DDD-00F5B129F34F}"/>
          </ac:spMkLst>
        </pc:spChg>
        <pc:spChg chg="add del mod">
          <ac:chgData name="Rebecca Salles" userId="66a2db3d815e233f" providerId="LiveId" clId="{050513FF-D394-48AA-8AE6-C0D5CCA6A853}" dt="2021-01-19T14:56:25.874" v="910"/>
          <ac:spMkLst>
            <pc:docMk/>
            <pc:sldMk cId="1326656638" sldId="1339"/>
            <ac:spMk id="52" creationId="{AC2559B3-4848-4228-8DBB-2143BE95CE84}"/>
          </ac:spMkLst>
        </pc:spChg>
        <pc:spChg chg="add del mod">
          <ac:chgData name="Rebecca Salles" userId="66a2db3d815e233f" providerId="LiveId" clId="{050513FF-D394-48AA-8AE6-C0D5CCA6A853}" dt="2021-01-19T14:56:25.874" v="910"/>
          <ac:spMkLst>
            <pc:docMk/>
            <pc:sldMk cId="1326656638" sldId="1339"/>
            <ac:spMk id="57" creationId="{E8D87544-5F71-4987-8FD1-77F57147DD1D}"/>
          </ac:spMkLst>
        </pc:spChg>
        <pc:spChg chg="add del mod">
          <ac:chgData name="Rebecca Salles" userId="66a2db3d815e233f" providerId="LiveId" clId="{050513FF-D394-48AA-8AE6-C0D5CCA6A853}" dt="2021-01-19T14:56:25.874" v="910"/>
          <ac:spMkLst>
            <pc:docMk/>
            <pc:sldMk cId="1326656638" sldId="1339"/>
            <ac:spMk id="60" creationId="{7416A64B-3549-4557-8237-60AF247FDAF9}"/>
          </ac:spMkLst>
        </pc:spChg>
        <pc:spChg chg="add del mod">
          <ac:chgData name="Rebecca Salles" userId="66a2db3d815e233f" providerId="LiveId" clId="{050513FF-D394-48AA-8AE6-C0D5CCA6A853}" dt="2021-01-19T14:56:25.874" v="910"/>
          <ac:spMkLst>
            <pc:docMk/>
            <pc:sldMk cId="1326656638" sldId="1339"/>
            <ac:spMk id="61" creationId="{A652F070-584D-47D4-B2DE-59EE1D748022}"/>
          </ac:spMkLst>
        </pc:spChg>
        <pc:spChg chg="add del mod">
          <ac:chgData name="Rebecca Salles" userId="66a2db3d815e233f" providerId="LiveId" clId="{050513FF-D394-48AA-8AE6-C0D5CCA6A853}" dt="2021-01-19T14:56:25.874" v="910"/>
          <ac:spMkLst>
            <pc:docMk/>
            <pc:sldMk cId="1326656638" sldId="1339"/>
            <ac:spMk id="62" creationId="{4255959A-988F-4EB0-A075-7235039E44B0}"/>
          </ac:spMkLst>
        </pc:spChg>
        <pc:spChg chg="add del mod">
          <ac:chgData name="Rebecca Salles" userId="66a2db3d815e233f" providerId="LiveId" clId="{050513FF-D394-48AA-8AE6-C0D5CCA6A853}" dt="2021-01-19T14:56:25.874" v="910"/>
          <ac:spMkLst>
            <pc:docMk/>
            <pc:sldMk cId="1326656638" sldId="1339"/>
            <ac:spMk id="63" creationId="{DB3C4EC9-3372-4A7D-8D1E-7A09BC80AE7B}"/>
          </ac:spMkLst>
        </pc:spChg>
        <pc:spChg chg="add del mod">
          <ac:chgData name="Rebecca Salles" userId="66a2db3d815e233f" providerId="LiveId" clId="{050513FF-D394-48AA-8AE6-C0D5CCA6A853}" dt="2021-01-19T14:58:25.296" v="931"/>
          <ac:spMkLst>
            <pc:docMk/>
            <pc:sldMk cId="1326656638" sldId="1339"/>
            <ac:spMk id="68" creationId="{BCBE709F-3EA8-497D-8D86-497D00C8EE13}"/>
          </ac:spMkLst>
        </pc:spChg>
        <pc:spChg chg="add del mod">
          <ac:chgData name="Rebecca Salles" userId="66a2db3d815e233f" providerId="LiveId" clId="{050513FF-D394-48AA-8AE6-C0D5CCA6A853}" dt="2021-01-19T14:58:25.296" v="931"/>
          <ac:spMkLst>
            <pc:docMk/>
            <pc:sldMk cId="1326656638" sldId="1339"/>
            <ac:spMk id="69" creationId="{C9AB792B-6884-4C46-AB51-2E52B2E11289}"/>
          </ac:spMkLst>
        </pc:spChg>
        <pc:spChg chg="add del mod">
          <ac:chgData name="Rebecca Salles" userId="66a2db3d815e233f" providerId="LiveId" clId="{050513FF-D394-48AA-8AE6-C0D5CCA6A853}" dt="2021-01-19T14:58:25.296" v="931"/>
          <ac:spMkLst>
            <pc:docMk/>
            <pc:sldMk cId="1326656638" sldId="1339"/>
            <ac:spMk id="71" creationId="{E47746C1-FCCA-4508-BCC0-8B1B02CDA3F6}"/>
          </ac:spMkLst>
        </pc:spChg>
        <pc:spChg chg="add del mod">
          <ac:chgData name="Rebecca Salles" userId="66a2db3d815e233f" providerId="LiveId" clId="{050513FF-D394-48AA-8AE6-C0D5CCA6A853}" dt="2021-01-19T14:58:25.296" v="931"/>
          <ac:spMkLst>
            <pc:docMk/>
            <pc:sldMk cId="1326656638" sldId="1339"/>
            <ac:spMk id="72" creationId="{D2F2093A-FADD-4E6A-8E2C-E64DAD9589E7}"/>
          </ac:spMkLst>
        </pc:spChg>
        <pc:spChg chg="add del mod">
          <ac:chgData name="Rebecca Salles" userId="66a2db3d815e233f" providerId="LiveId" clId="{050513FF-D394-48AA-8AE6-C0D5CCA6A853}" dt="2021-01-19T14:58:25.296" v="931"/>
          <ac:spMkLst>
            <pc:docMk/>
            <pc:sldMk cId="1326656638" sldId="1339"/>
            <ac:spMk id="73" creationId="{C3E99B8B-82D6-46E9-A3F7-3B9F7E98700F}"/>
          </ac:spMkLst>
        </pc:spChg>
        <pc:spChg chg="add del mod">
          <ac:chgData name="Rebecca Salles" userId="66a2db3d815e233f" providerId="LiveId" clId="{050513FF-D394-48AA-8AE6-C0D5CCA6A853}" dt="2021-01-19T14:58:25.296" v="931"/>
          <ac:spMkLst>
            <pc:docMk/>
            <pc:sldMk cId="1326656638" sldId="1339"/>
            <ac:spMk id="74" creationId="{4E95C5CB-67C6-461C-BC25-2B83220DFCEB}"/>
          </ac:spMkLst>
        </pc:spChg>
        <pc:spChg chg="add del mod">
          <ac:chgData name="Rebecca Salles" userId="66a2db3d815e233f" providerId="LiveId" clId="{050513FF-D394-48AA-8AE6-C0D5CCA6A853}" dt="2021-01-19T14:58:25.296" v="931"/>
          <ac:spMkLst>
            <pc:docMk/>
            <pc:sldMk cId="1326656638" sldId="1339"/>
            <ac:spMk id="75" creationId="{64797747-DE92-49B6-9B0B-7439D9B418BD}"/>
          </ac:spMkLst>
        </pc:spChg>
        <pc:spChg chg="add del mod">
          <ac:chgData name="Rebecca Salles" userId="66a2db3d815e233f" providerId="LiveId" clId="{050513FF-D394-48AA-8AE6-C0D5CCA6A853}" dt="2021-01-19T14:58:25.296" v="931"/>
          <ac:spMkLst>
            <pc:docMk/>
            <pc:sldMk cId="1326656638" sldId="1339"/>
            <ac:spMk id="76" creationId="{B577BF8C-59C0-421B-9EAB-23A6729A7F70}"/>
          </ac:spMkLst>
        </pc:spChg>
        <pc:spChg chg="add del mod">
          <ac:chgData name="Rebecca Salles" userId="66a2db3d815e233f" providerId="LiveId" clId="{050513FF-D394-48AA-8AE6-C0D5CCA6A853}" dt="2021-01-19T14:58:25.296" v="931"/>
          <ac:spMkLst>
            <pc:docMk/>
            <pc:sldMk cId="1326656638" sldId="1339"/>
            <ac:spMk id="82" creationId="{5C7F974C-5DA0-49B1-AC4C-C288656C5DC3}"/>
          </ac:spMkLst>
        </pc:spChg>
        <pc:spChg chg="add del mod">
          <ac:chgData name="Rebecca Salles" userId="66a2db3d815e233f" providerId="LiveId" clId="{050513FF-D394-48AA-8AE6-C0D5CCA6A853}" dt="2021-01-19T14:58:25.296" v="931"/>
          <ac:spMkLst>
            <pc:docMk/>
            <pc:sldMk cId="1326656638" sldId="1339"/>
            <ac:spMk id="83" creationId="{7F712519-337F-4F6F-AFCF-451F2A01FC14}"/>
          </ac:spMkLst>
        </pc:spChg>
        <pc:spChg chg="add del mod">
          <ac:chgData name="Rebecca Salles" userId="66a2db3d815e233f" providerId="LiveId" clId="{050513FF-D394-48AA-8AE6-C0D5CCA6A853}" dt="2021-01-19T14:58:25.296" v="931"/>
          <ac:spMkLst>
            <pc:docMk/>
            <pc:sldMk cId="1326656638" sldId="1339"/>
            <ac:spMk id="84" creationId="{41094587-D9DB-48E4-88D6-63EB43471936}"/>
          </ac:spMkLst>
        </pc:spChg>
        <pc:grpChg chg="del">
          <ac:chgData name="Rebecca Salles" userId="66a2db3d815e233f" providerId="LiveId" clId="{050513FF-D394-48AA-8AE6-C0D5CCA6A853}" dt="2021-01-19T14:42:26.572" v="625" actId="165"/>
          <ac:grpSpMkLst>
            <pc:docMk/>
            <pc:sldMk cId="1326656638" sldId="1339"/>
            <ac:grpSpMk id="2" creationId="{D91240CB-FF39-4690-85C1-C13CFF5412F5}"/>
          </ac:grpSpMkLst>
        </pc:grpChg>
        <pc:grpChg chg="add del mod">
          <ac:chgData name="Rebecca Salles" userId="66a2db3d815e233f" providerId="LiveId" clId="{050513FF-D394-48AA-8AE6-C0D5CCA6A853}" dt="2021-01-19T14:42:54.130" v="628" actId="165"/>
          <ac:grpSpMkLst>
            <pc:docMk/>
            <pc:sldMk cId="1326656638" sldId="1339"/>
            <ac:grpSpMk id="8" creationId="{DD5E5EE2-9A2B-4298-88BF-25765673A10D}"/>
          </ac:grpSpMkLst>
        </pc:grpChg>
        <pc:picChg chg="del mod topLvl">
          <ac:chgData name="Rebecca Salles" userId="66a2db3d815e233f" providerId="LiveId" clId="{050513FF-D394-48AA-8AE6-C0D5CCA6A853}" dt="2021-01-19T14:57:05.341" v="918" actId="478"/>
          <ac:picMkLst>
            <pc:docMk/>
            <pc:sldMk cId="1326656638" sldId="1339"/>
            <ac:picMk id="3" creationId="{182EC118-F4FF-4CF4-8D1A-025BA47A0F4A}"/>
          </ac:picMkLst>
        </pc:picChg>
        <pc:picChg chg="mod topLvl">
          <ac:chgData name="Rebecca Salles" userId="66a2db3d815e233f" providerId="LiveId" clId="{050513FF-D394-48AA-8AE6-C0D5CCA6A853}" dt="2021-01-19T15:00:53.837" v="999" actId="1035"/>
          <ac:picMkLst>
            <pc:docMk/>
            <pc:sldMk cId="1326656638" sldId="1339"/>
            <ac:picMk id="4" creationId="{618190B8-A3ED-462D-8881-07CEF62A75CE}"/>
          </ac:picMkLst>
        </pc:picChg>
        <pc:picChg chg="add del mod">
          <ac:chgData name="Rebecca Salles" userId="66a2db3d815e233f" providerId="LiveId" clId="{050513FF-D394-48AA-8AE6-C0D5CCA6A853}" dt="2021-01-19T14:43:21.161" v="631" actId="478"/>
          <ac:picMkLst>
            <pc:docMk/>
            <pc:sldMk cId="1326656638" sldId="1339"/>
            <ac:picMk id="6" creationId="{8C2CCB9A-B8AD-4A34-A92E-A47118D7C8DF}"/>
          </ac:picMkLst>
        </pc:picChg>
        <pc:picChg chg="add del mod modCrop">
          <ac:chgData name="Rebecca Salles" userId="66a2db3d815e233f" providerId="LiveId" clId="{050513FF-D394-48AA-8AE6-C0D5CCA6A853}" dt="2021-01-19T14:47:52.848" v="673" actId="478"/>
          <ac:picMkLst>
            <pc:docMk/>
            <pc:sldMk cId="1326656638" sldId="1339"/>
            <ac:picMk id="11" creationId="{CF3FAE1F-092B-488A-B4C6-70B3FC245182}"/>
          </ac:picMkLst>
        </pc:picChg>
        <pc:picChg chg="add del mod modCrop">
          <ac:chgData name="Rebecca Salles" userId="66a2db3d815e233f" providerId="LiveId" clId="{050513FF-D394-48AA-8AE6-C0D5CCA6A853}" dt="2021-01-19T14:49:13.321" v="683" actId="478"/>
          <ac:picMkLst>
            <pc:docMk/>
            <pc:sldMk cId="1326656638" sldId="1339"/>
            <ac:picMk id="13" creationId="{6138E9F0-67F2-49B0-95C3-1D6172953C2D}"/>
          </ac:picMkLst>
        </pc:picChg>
        <pc:picChg chg="add del mod">
          <ac:chgData name="Rebecca Salles" userId="66a2db3d815e233f" providerId="LiveId" clId="{050513FF-D394-48AA-8AE6-C0D5CCA6A853}" dt="2021-01-19T14:41:21.822" v="619"/>
          <ac:picMkLst>
            <pc:docMk/>
            <pc:sldMk cId="1326656638" sldId="1339"/>
            <ac:picMk id="15" creationId="{A86DEE6B-26F6-494D-A33F-97D244274150}"/>
          </ac:picMkLst>
        </pc:picChg>
        <pc:picChg chg="add del mod">
          <ac:chgData name="Rebecca Salles" userId="66a2db3d815e233f" providerId="LiveId" clId="{050513FF-D394-48AA-8AE6-C0D5CCA6A853}" dt="2021-01-19T14:41:21.822" v="619"/>
          <ac:picMkLst>
            <pc:docMk/>
            <pc:sldMk cId="1326656638" sldId="1339"/>
            <ac:picMk id="26" creationId="{779034C4-8AEB-465A-ADCC-F46655BAF357}"/>
          </ac:picMkLst>
        </pc:picChg>
        <pc:picChg chg="add mod">
          <ac:chgData name="Rebecca Salles" userId="66a2db3d815e233f" providerId="LiveId" clId="{050513FF-D394-48AA-8AE6-C0D5CCA6A853}" dt="2021-01-19T14:58:02.961" v="929" actId="1076"/>
          <ac:picMkLst>
            <pc:docMk/>
            <pc:sldMk cId="1326656638" sldId="1339"/>
            <ac:picMk id="35" creationId="{7C00B746-241E-4BF4-A3CB-D289E9D6FE00}"/>
          </ac:picMkLst>
        </pc:picChg>
        <pc:picChg chg="add del mod modCrop">
          <ac:chgData name="Rebecca Salles" userId="66a2db3d815e233f" providerId="LiveId" clId="{050513FF-D394-48AA-8AE6-C0D5CCA6A853}" dt="2021-01-19T14:58:47.704" v="937" actId="478"/>
          <ac:picMkLst>
            <pc:docMk/>
            <pc:sldMk cId="1326656638" sldId="1339"/>
            <ac:picMk id="36" creationId="{383F8FD1-AE68-4E5D-B674-4EAEF417C7B6}"/>
          </ac:picMkLst>
        </pc:picChg>
        <pc:picChg chg="add del mod modCrop">
          <ac:chgData name="Rebecca Salles" userId="66a2db3d815e233f" providerId="LiveId" clId="{050513FF-D394-48AA-8AE6-C0D5CCA6A853}" dt="2021-01-19T14:47:53.794" v="674" actId="478"/>
          <ac:picMkLst>
            <pc:docMk/>
            <pc:sldMk cId="1326656638" sldId="1339"/>
            <ac:picMk id="38" creationId="{F9CFED46-F884-47B0-B7B6-DA5C06B43259}"/>
          </ac:picMkLst>
        </pc:picChg>
        <pc:picChg chg="del mod topLvl">
          <ac:chgData name="Rebecca Salles" userId="66a2db3d815e233f" providerId="LiveId" clId="{050513FF-D394-48AA-8AE6-C0D5CCA6A853}" dt="2021-01-19T14:57:41.537" v="928" actId="478"/>
          <ac:picMkLst>
            <pc:docMk/>
            <pc:sldMk cId="1326656638" sldId="1339"/>
            <ac:picMk id="39" creationId="{62560BEC-BCED-466C-BB20-0FD2BA3EC435}"/>
          </ac:picMkLst>
        </pc:picChg>
        <pc:picChg chg="add del mod">
          <ac:chgData name="Rebecca Salles" userId="66a2db3d815e233f" providerId="LiveId" clId="{050513FF-D394-48AA-8AE6-C0D5CCA6A853}" dt="2021-01-19T14:56:25.874" v="910"/>
          <ac:picMkLst>
            <pc:docMk/>
            <pc:sldMk cId="1326656638" sldId="1339"/>
            <ac:picMk id="41" creationId="{708BB5CE-53FB-4873-A072-751584CFF5EF}"/>
          </ac:picMkLst>
        </pc:picChg>
        <pc:picChg chg="add del mod">
          <ac:chgData name="Rebecca Salles" userId="66a2db3d815e233f" providerId="LiveId" clId="{050513FF-D394-48AA-8AE6-C0D5CCA6A853}" dt="2021-01-19T14:56:25.874" v="910"/>
          <ac:picMkLst>
            <pc:docMk/>
            <pc:sldMk cId="1326656638" sldId="1339"/>
            <ac:picMk id="55" creationId="{FC57182E-3F69-444D-B46A-D1F5F6EDA6E3}"/>
          </ac:picMkLst>
        </pc:picChg>
        <pc:picChg chg="add del mod">
          <ac:chgData name="Rebecca Salles" userId="66a2db3d815e233f" providerId="LiveId" clId="{050513FF-D394-48AA-8AE6-C0D5CCA6A853}" dt="2021-01-19T14:58:25.296" v="931"/>
          <ac:picMkLst>
            <pc:docMk/>
            <pc:sldMk cId="1326656638" sldId="1339"/>
            <ac:picMk id="65" creationId="{0815A772-319C-40BC-9E07-685208A6E65D}"/>
          </ac:picMkLst>
        </pc:picChg>
        <pc:picChg chg="add del mod">
          <ac:chgData name="Rebecca Salles" userId="66a2db3d815e233f" providerId="LiveId" clId="{050513FF-D394-48AA-8AE6-C0D5CCA6A853}" dt="2021-01-19T14:58:25.296" v="931"/>
          <ac:picMkLst>
            <pc:docMk/>
            <pc:sldMk cId="1326656638" sldId="1339"/>
            <ac:picMk id="67" creationId="{B71D5CD0-5B6B-424B-A5F6-A9853CF692C6}"/>
          </ac:picMkLst>
        </pc:picChg>
        <pc:picChg chg="add del mod">
          <ac:chgData name="Rebecca Salles" userId="66a2db3d815e233f" providerId="LiveId" clId="{050513FF-D394-48AA-8AE6-C0D5CCA6A853}" dt="2021-01-19T14:58:25.296" v="931"/>
          <ac:picMkLst>
            <pc:docMk/>
            <pc:sldMk cId="1326656638" sldId="1339"/>
            <ac:picMk id="79" creationId="{02791D1E-5A61-4D20-B5E7-37DBB0422603}"/>
          </ac:picMkLst>
        </pc:picChg>
        <pc:picChg chg="add del mod">
          <ac:chgData name="Rebecca Salles" userId="66a2db3d815e233f" providerId="LiveId" clId="{050513FF-D394-48AA-8AE6-C0D5CCA6A853}" dt="2021-01-19T14:58:25.296" v="931"/>
          <ac:picMkLst>
            <pc:docMk/>
            <pc:sldMk cId="1326656638" sldId="1339"/>
            <ac:picMk id="80" creationId="{15896B03-8F95-40CD-8F30-41F37A84FC8D}"/>
          </ac:picMkLst>
        </pc:picChg>
        <pc:cxnChg chg="add del mod">
          <ac:chgData name="Rebecca Salles" userId="66a2db3d815e233f" providerId="LiveId" clId="{050513FF-D394-48AA-8AE6-C0D5CCA6A853}" dt="2021-01-19T14:41:21.822" v="619"/>
          <ac:cxnSpMkLst>
            <pc:docMk/>
            <pc:sldMk cId="1326656638" sldId="1339"/>
            <ac:cxnSpMk id="14" creationId="{44CB407C-38D4-4D88-B1C8-5147D749BC4A}"/>
          </ac:cxnSpMkLst>
        </pc:cxnChg>
        <pc:cxnChg chg="add del mod">
          <ac:chgData name="Rebecca Salles" userId="66a2db3d815e233f" providerId="LiveId" clId="{050513FF-D394-48AA-8AE6-C0D5CCA6A853}" dt="2021-01-19T14:41:21.822" v="619"/>
          <ac:cxnSpMkLst>
            <pc:docMk/>
            <pc:sldMk cId="1326656638" sldId="1339"/>
            <ac:cxnSpMk id="21" creationId="{74CEE0AE-AE38-4F45-BFE1-A72D647B08C1}"/>
          </ac:cxnSpMkLst>
        </pc:cxnChg>
        <pc:cxnChg chg="add del mod">
          <ac:chgData name="Rebecca Salles" userId="66a2db3d815e233f" providerId="LiveId" clId="{050513FF-D394-48AA-8AE6-C0D5CCA6A853}" dt="2021-01-19T14:41:21.822" v="619"/>
          <ac:cxnSpMkLst>
            <pc:docMk/>
            <pc:sldMk cId="1326656638" sldId="1339"/>
            <ac:cxnSpMk id="24" creationId="{29B3693B-16FB-4779-AB12-BF6AF790B79E}"/>
          </ac:cxnSpMkLst>
        </pc:cxnChg>
        <pc:cxnChg chg="add del mod">
          <ac:chgData name="Rebecca Salles" userId="66a2db3d815e233f" providerId="LiveId" clId="{050513FF-D394-48AA-8AE6-C0D5CCA6A853}" dt="2021-01-19T14:41:21.822" v="619"/>
          <ac:cxnSpMkLst>
            <pc:docMk/>
            <pc:sldMk cId="1326656638" sldId="1339"/>
            <ac:cxnSpMk id="25" creationId="{F7F7C48C-7FEB-4F57-BDB4-6D6F20581BA5}"/>
          </ac:cxnSpMkLst>
        </pc:cxnChg>
        <pc:cxnChg chg="add del mod">
          <ac:chgData name="Rebecca Salles" userId="66a2db3d815e233f" providerId="LiveId" clId="{050513FF-D394-48AA-8AE6-C0D5CCA6A853}" dt="2021-01-19T14:41:21.822" v="619"/>
          <ac:cxnSpMkLst>
            <pc:docMk/>
            <pc:sldMk cId="1326656638" sldId="1339"/>
            <ac:cxnSpMk id="27" creationId="{ABE19CC6-14F4-4038-B427-2AF1FEF8C39B}"/>
          </ac:cxnSpMkLst>
        </pc:cxnChg>
        <pc:cxnChg chg="add del mod">
          <ac:chgData name="Rebecca Salles" userId="66a2db3d815e233f" providerId="LiveId" clId="{050513FF-D394-48AA-8AE6-C0D5CCA6A853}" dt="2021-01-19T14:41:21.822" v="619"/>
          <ac:cxnSpMkLst>
            <pc:docMk/>
            <pc:sldMk cId="1326656638" sldId="1339"/>
            <ac:cxnSpMk id="29" creationId="{64071722-F7B6-44B0-B7F9-1E66009EC1DE}"/>
          </ac:cxnSpMkLst>
        </pc:cxnChg>
        <pc:cxnChg chg="add del mod">
          <ac:chgData name="Rebecca Salles" userId="66a2db3d815e233f" providerId="LiveId" clId="{050513FF-D394-48AA-8AE6-C0D5CCA6A853}" dt="2021-01-19T14:41:21.822" v="619"/>
          <ac:cxnSpMkLst>
            <pc:docMk/>
            <pc:sldMk cId="1326656638" sldId="1339"/>
            <ac:cxnSpMk id="30" creationId="{8D19939D-DD7E-4F54-BBCC-B4A6CB2C6DE9}"/>
          </ac:cxnSpMkLst>
        </pc:cxnChg>
        <pc:cxnChg chg="add del mod">
          <ac:chgData name="Rebecca Salles" userId="66a2db3d815e233f" providerId="LiveId" clId="{050513FF-D394-48AA-8AE6-C0D5CCA6A853}" dt="2021-01-19T14:41:21.822" v="619"/>
          <ac:cxnSpMkLst>
            <pc:docMk/>
            <pc:sldMk cId="1326656638" sldId="1339"/>
            <ac:cxnSpMk id="34" creationId="{184CAF2E-EDB9-401E-9637-7822B6091985}"/>
          </ac:cxnSpMkLst>
        </pc:cxnChg>
        <pc:cxnChg chg="add del mod">
          <ac:chgData name="Rebecca Salles" userId="66a2db3d815e233f" providerId="LiveId" clId="{050513FF-D394-48AA-8AE6-C0D5CCA6A853}" dt="2021-01-19T14:56:25.874" v="910"/>
          <ac:cxnSpMkLst>
            <pc:docMk/>
            <pc:sldMk cId="1326656638" sldId="1339"/>
            <ac:cxnSpMk id="40" creationId="{2DDEBF88-A147-40F9-BA09-EEB9AC0694F1}"/>
          </ac:cxnSpMkLst>
        </pc:cxnChg>
        <pc:cxnChg chg="add del mod">
          <ac:chgData name="Rebecca Salles" userId="66a2db3d815e233f" providerId="LiveId" clId="{050513FF-D394-48AA-8AE6-C0D5CCA6A853}" dt="2021-01-19T14:56:25.874" v="910"/>
          <ac:cxnSpMkLst>
            <pc:docMk/>
            <pc:sldMk cId="1326656638" sldId="1339"/>
            <ac:cxnSpMk id="50" creationId="{F2C7AD89-E80E-41D8-BFA2-7DCD9D4D6019}"/>
          </ac:cxnSpMkLst>
        </pc:cxnChg>
        <pc:cxnChg chg="add del mod">
          <ac:chgData name="Rebecca Salles" userId="66a2db3d815e233f" providerId="LiveId" clId="{050513FF-D394-48AA-8AE6-C0D5CCA6A853}" dt="2021-01-19T14:56:25.874" v="910"/>
          <ac:cxnSpMkLst>
            <pc:docMk/>
            <pc:sldMk cId="1326656638" sldId="1339"/>
            <ac:cxnSpMk id="53" creationId="{ADC59E0D-EFD6-4549-91B6-A7B060E973EA}"/>
          </ac:cxnSpMkLst>
        </pc:cxnChg>
        <pc:cxnChg chg="add del mod">
          <ac:chgData name="Rebecca Salles" userId="66a2db3d815e233f" providerId="LiveId" clId="{050513FF-D394-48AA-8AE6-C0D5CCA6A853}" dt="2021-01-19T14:56:25.874" v="910"/>
          <ac:cxnSpMkLst>
            <pc:docMk/>
            <pc:sldMk cId="1326656638" sldId="1339"/>
            <ac:cxnSpMk id="54" creationId="{90386D5B-1B2F-4FCA-8B19-93864EFC4483}"/>
          </ac:cxnSpMkLst>
        </pc:cxnChg>
        <pc:cxnChg chg="add del mod">
          <ac:chgData name="Rebecca Salles" userId="66a2db3d815e233f" providerId="LiveId" clId="{050513FF-D394-48AA-8AE6-C0D5CCA6A853}" dt="2021-01-19T14:56:25.874" v="910"/>
          <ac:cxnSpMkLst>
            <pc:docMk/>
            <pc:sldMk cId="1326656638" sldId="1339"/>
            <ac:cxnSpMk id="56" creationId="{E9CF7099-2053-46DB-9C64-1DB8CE2F7CDE}"/>
          </ac:cxnSpMkLst>
        </pc:cxnChg>
        <pc:cxnChg chg="add del mod">
          <ac:chgData name="Rebecca Salles" userId="66a2db3d815e233f" providerId="LiveId" clId="{050513FF-D394-48AA-8AE6-C0D5CCA6A853}" dt="2021-01-19T14:56:25.874" v="910"/>
          <ac:cxnSpMkLst>
            <pc:docMk/>
            <pc:sldMk cId="1326656638" sldId="1339"/>
            <ac:cxnSpMk id="58" creationId="{E2D94E36-A04E-4873-ACCB-D402310D6477}"/>
          </ac:cxnSpMkLst>
        </pc:cxnChg>
        <pc:cxnChg chg="add del mod">
          <ac:chgData name="Rebecca Salles" userId="66a2db3d815e233f" providerId="LiveId" clId="{050513FF-D394-48AA-8AE6-C0D5CCA6A853}" dt="2021-01-19T14:56:25.874" v="910"/>
          <ac:cxnSpMkLst>
            <pc:docMk/>
            <pc:sldMk cId="1326656638" sldId="1339"/>
            <ac:cxnSpMk id="59" creationId="{55A4B6F2-7C5F-4747-89C1-100A0471A14F}"/>
          </ac:cxnSpMkLst>
        </pc:cxnChg>
        <pc:cxnChg chg="add del mod">
          <ac:chgData name="Rebecca Salles" userId="66a2db3d815e233f" providerId="LiveId" clId="{050513FF-D394-48AA-8AE6-C0D5CCA6A853}" dt="2021-01-19T14:56:25.874" v="910"/>
          <ac:cxnSpMkLst>
            <pc:docMk/>
            <pc:sldMk cId="1326656638" sldId="1339"/>
            <ac:cxnSpMk id="64" creationId="{8F30AB29-9BB3-456E-A64F-1D05F7543873}"/>
          </ac:cxnSpMkLst>
        </pc:cxnChg>
        <pc:cxnChg chg="add del mod">
          <ac:chgData name="Rebecca Salles" userId="66a2db3d815e233f" providerId="LiveId" clId="{050513FF-D394-48AA-8AE6-C0D5CCA6A853}" dt="2021-01-19T14:58:25.296" v="931"/>
          <ac:cxnSpMkLst>
            <pc:docMk/>
            <pc:sldMk cId="1326656638" sldId="1339"/>
            <ac:cxnSpMk id="66" creationId="{D1B97A6E-EADB-435E-A938-B28CADA0770C}"/>
          </ac:cxnSpMkLst>
        </pc:cxnChg>
        <pc:cxnChg chg="add del mod">
          <ac:chgData name="Rebecca Salles" userId="66a2db3d815e233f" providerId="LiveId" clId="{050513FF-D394-48AA-8AE6-C0D5CCA6A853}" dt="2021-01-19T14:58:25.296" v="931"/>
          <ac:cxnSpMkLst>
            <pc:docMk/>
            <pc:sldMk cId="1326656638" sldId="1339"/>
            <ac:cxnSpMk id="70" creationId="{B6F6BEAF-629D-4543-ADC0-0FAB76EC7901}"/>
          </ac:cxnSpMkLst>
        </pc:cxnChg>
        <pc:cxnChg chg="add del mod">
          <ac:chgData name="Rebecca Salles" userId="66a2db3d815e233f" providerId="LiveId" clId="{050513FF-D394-48AA-8AE6-C0D5CCA6A853}" dt="2021-01-19T14:58:25.296" v="931"/>
          <ac:cxnSpMkLst>
            <pc:docMk/>
            <pc:sldMk cId="1326656638" sldId="1339"/>
            <ac:cxnSpMk id="77" creationId="{1769C363-D564-4E50-8C02-E8BD0767411C}"/>
          </ac:cxnSpMkLst>
        </pc:cxnChg>
        <pc:cxnChg chg="add del mod">
          <ac:chgData name="Rebecca Salles" userId="66a2db3d815e233f" providerId="LiveId" clId="{050513FF-D394-48AA-8AE6-C0D5CCA6A853}" dt="2021-01-19T14:58:25.296" v="931"/>
          <ac:cxnSpMkLst>
            <pc:docMk/>
            <pc:sldMk cId="1326656638" sldId="1339"/>
            <ac:cxnSpMk id="78" creationId="{D0805A23-9F5E-4047-888D-C9DC2D5072B8}"/>
          </ac:cxnSpMkLst>
        </pc:cxnChg>
        <pc:cxnChg chg="add del mod">
          <ac:chgData name="Rebecca Salles" userId="66a2db3d815e233f" providerId="LiveId" clId="{050513FF-D394-48AA-8AE6-C0D5CCA6A853}" dt="2021-01-19T14:58:25.296" v="931"/>
          <ac:cxnSpMkLst>
            <pc:docMk/>
            <pc:sldMk cId="1326656638" sldId="1339"/>
            <ac:cxnSpMk id="81" creationId="{60053117-F663-4CA7-A163-A4C8F16C244E}"/>
          </ac:cxnSpMkLst>
        </pc:cxnChg>
        <pc:cxnChg chg="add del mod">
          <ac:chgData name="Rebecca Salles" userId="66a2db3d815e233f" providerId="LiveId" clId="{050513FF-D394-48AA-8AE6-C0D5CCA6A853}" dt="2021-01-19T14:58:25.296" v="931"/>
          <ac:cxnSpMkLst>
            <pc:docMk/>
            <pc:sldMk cId="1326656638" sldId="1339"/>
            <ac:cxnSpMk id="85" creationId="{9511C7B2-5967-442F-9A6B-E84B148EC2BB}"/>
          </ac:cxnSpMkLst>
        </pc:cxnChg>
        <pc:cxnChg chg="add del mod">
          <ac:chgData name="Rebecca Salles" userId="66a2db3d815e233f" providerId="LiveId" clId="{050513FF-D394-48AA-8AE6-C0D5CCA6A853}" dt="2021-01-19T14:58:25.296" v="931"/>
          <ac:cxnSpMkLst>
            <pc:docMk/>
            <pc:sldMk cId="1326656638" sldId="1339"/>
            <ac:cxnSpMk id="86" creationId="{B2873FF8-CF08-4592-9367-82155837C177}"/>
          </ac:cxnSpMkLst>
        </pc:cxnChg>
      </pc:sldChg>
      <pc:sldChg chg="addSp delSp modSp add del mod ord">
        <pc:chgData name="Rebecca Salles" userId="66a2db3d815e233f" providerId="LiveId" clId="{050513FF-D394-48AA-8AE6-C0D5CCA6A853}" dt="2021-01-19T14:55:55.660" v="908" actId="47"/>
        <pc:sldMkLst>
          <pc:docMk/>
          <pc:sldMk cId="3079579807" sldId="1340"/>
        </pc:sldMkLst>
        <pc:spChg chg="mod">
          <ac:chgData name="Rebecca Salles" userId="66a2db3d815e233f" providerId="LiveId" clId="{050513FF-D394-48AA-8AE6-C0D5CCA6A853}" dt="2021-01-19T14:55:14.528" v="825" actId="164"/>
          <ac:spMkLst>
            <pc:docMk/>
            <pc:sldMk cId="3079579807" sldId="1340"/>
            <ac:spMk id="16" creationId="{AF03D24E-5200-473D-8A31-ABD12C596DF2}"/>
          </ac:spMkLst>
        </pc:spChg>
        <pc:spChg chg="mod">
          <ac:chgData name="Rebecca Salles" userId="66a2db3d815e233f" providerId="LiveId" clId="{050513FF-D394-48AA-8AE6-C0D5CCA6A853}" dt="2021-01-19T14:55:14.528" v="825" actId="164"/>
          <ac:spMkLst>
            <pc:docMk/>
            <pc:sldMk cId="3079579807" sldId="1340"/>
            <ac:spMk id="22" creationId="{FAAE1AB2-3B93-425B-9255-E706168C1715}"/>
          </ac:spMkLst>
        </pc:spChg>
        <pc:spChg chg="mod">
          <ac:chgData name="Rebecca Salles" userId="66a2db3d815e233f" providerId="LiveId" clId="{050513FF-D394-48AA-8AE6-C0D5CCA6A853}" dt="2021-01-19T14:55:14.528" v="825" actId="164"/>
          <ac:spMkLst>
            <pc:docMk/>
            <pc:sldMk cId="3079579807" sldId="1340"/>
            <ac:spMk id="23" creationId="{3D45E195-D11E-4E86-BB3A-BBBA78804D50}"/>
          </ac:spMkLst>
        </pc:spChg>
        <pc:spChg chg="mod">
          <ac:chgData name="Rebecca Salles" userId="66a2db3d815e233f" providerId="LiveId" clId="{050513FF-D394-48AA-8AE6-C0D5CCA6A853}" dt="2021-01-19T14:55:14.528" v="825" actId="164"/>
          <ac:spMkLst>
            <pc:docMk/>
            <pc:sldMk cId="3079579807" sldId="1340"/>
            <ac:spMk id="32" creationId="{2D807431-83FE-4A68-AC1F-3CA8D7294E74}"/>
          </ac:spMkLst>
        </pc:spChg>
        <pc:spChg chg="mod">
          <ac:chgData name="Rebecca Salles" userId="66a2db3d815e233f" providerId="LiveId" clId="{050513FF-D394-48AA-8AE6-C0D5CCA6A853}" dt="2021-01-19T14:55:14.528" v="825" actId="164"/>
          <ac:spMkLst>
            <pc:docMk/>
            <pc:sldMk cId="3079579807" sldId="1340"/>
            <ac:spMk id="33" creationId="{65492836-331C-4DD1-BE03-BD3025C022EE}"/>
          </ac:spMkLst>
        </pc:spChg>
        <pc:spChg chg="mod">
          <ac:chgData name="Rebecca Salles" userId="66a2db3d815e233f" providerId="LiveId" clId="{050513FF-D394-48AA-8AE6-C0D5CCA6A853}" dt="2021-01-19T14:55:14.528" v="825" actId="164"/>
          <ac:spMkLst>
            <pc:docMk/>
            <pc:sldMk cId="3079579807" sldId="1340"/>
            <ac:spMk id="35" creationId="{BB89D7A8-B4CA-48A3-BAA6-922E209431F8}"/>
          </ac:spMkLst>
        </pc:spChg>
        <pc:spChg chg="mod">
          <ac:chgData name="Rebecca Salles" userId="66a2db3d815e233f" providerId="LiveId" clId="{050513FF-D394-48AA-8AE6-C0D5CCA6A853}" dt="2021-01-19T14:55:14.528" v="825" actId="164"/>
          <ac:spMkLst>
            <pc:docMk/>
            <pc:sldMk cId="3079579807" sldId="1340"/>
            <ac:spMk id="37" creationId="{20C821CF-DE1A-4FBA-977B-2586F9FF740F}"/>
          </ac:spMkLst>
        </pc:spChg>
        <pc:spChg chg="mod">
          <ac:chgData name="Rebecca Salles" userId="66a2db3d815e233f" providerId="LiveId" clId="{050513FF-D394-48AA-8AE6-C0D5CCA6A853}" dt="2021-01-19T14:55:14.528" v="825" actId="164"/>
          <ac:spMkLst>
            <pc:docMk/>
            <pc:sldMk cId="3079579807" sldId="1340"/>
            <ac:spMk id="49" creationId="{5C0BA8F2-851B-4C03-8720-A559D16D7349}"/>
          </ac:spMkLst>
        </pc:spChg>
        <pc:spChg chg="mod">
          <ac:chgData name="Rebecca Salles" userId="66a2db3d815e233f" providerId="LiveId" clId="{050513FF-D394-48AA-8AE6-C0D5CCA6A853}" dt="2021-01-19T14:55:14.528" v="825" actId="164"/>
          <ac:spMkLst>
            <pc:docMk/>
            <pc:sldMk cId="3079579807" sldId="1340"/>
            <ac:spMk id="61" creationId="{F588A139-FA89-4FB7-B957-EAD5D6AC1B81}"/>
          </ac:spMkLst>
        </pc:spChg>
        <pc:spChg chg="mod">
          <ac:chgData name="Rebecca Salles" userId="66a2db3d815e233f" providerId="LiveId" clId="{050513FF-D394-48AA-8AE6-C0D5CCA6A853}" dt="2021-01-19T14:55:14.528" v="825" actId="164"/>
          <ac:spMkLst>
            <pc:docMk/>
            <pc:sldMk cId="3079579807" sldId="1340"/>
            <ac:spMk id="67" creationId="{DD71E7F1-0B87-452B-9215-7AF6C66226DF}"/>
          </ac:spMkLst>
        </pc:spChg>
        <pc:spChg chg="mod">
          <ac:chgData name="Rebecca Salles" userId="66a2db3d815e233f" providerId="LiveId" clId="{050513FF-D394-48AA-8AE6-C0D5CCA6A853}" dt="2021-01-19T14:55:14.528" v="825" actId="164"/>
          <ac:spMkLst>
            <pc:docMk/>
            <pc:sldMk cId="3079579807" sldId="1340"/>
            <ac:spMk id="74" creationId="{660385DB-C6E3-4519-A481-99B76F1FB8FE}"/>
          </ac:spMkLst>
        </pc:spChg>
        <pc:spChg chg="mod">
          <ac:chgData name="Rebecca Salles" userId="66a2db3d815e233f" providerId="LiveId" clId="{050513FF-D394-48AA-8AE6-C0D5CCA6A853}" dt="2021-01-19T14:55:14.528" v="825" actId="164"/>
          <ac:spMkLst>
            <pc:docMk/>
            <pc:sldMk cId="3079579807" sldId="1340"/>
            <ac:spMk id="76" creationId="{6EB80921-5079-4BE8-A7B3-4B37A66607C3}"/>
          </ac:spMkLst>
        </pc:spChg>
        <pc:grpChg chg="add del mod">
          <ac:chgData name="Rebecca Salles" userId="66a2db3d815e233f" providerId="LiveId" clId="{050513FF-D394-48AA-8AE6-C0D5CCA6A853}" dt="2021-01-19T14:55:45.265" v="907" actId="478"/>
          <ac:grpSpMkLst>
            <pc:docMk/>
            <pc:sldMk cId="3079579807" sldId="1340"/>
            <ac:grpSpMk id="2" creationId="{EC918A54-C998-48EB-BBD9-533C225E7DCA}"/>
          </ac:grpSpMkLst>
        </pc:grpChg>
        <pc:picChg chg="mod">
          <ac:chgData name="Rebecca Salles" userId="66a2db3d815e233f" providerId="LiveId" clId="{050513FF-D394-48AA-8AE6-C0D5CCA6A853}" dt="2021-01-19T14:55:14.528" v="825" actId="164"/>
          <ac:picMkLst>
            <pc:docMk/>
            <pc:sldMk cId="3079579807" sldId="1340"/>
            <ac:picMk id="56" creationId="{AB57B214-31C2-4CD3-AA4A-DFF45443C124}"/>
          </ac:picMkLst>
        </pc:picChg>
        <pc:picChg chg="mod">
          <ac:chgData name="Rebecca Salles" userId="66a2db3d815e233f" providerId="LiveId" clId="{050513FF-D394-48AA-8AE6-C0D5CCA6A853}" dt="2021-01-19T14:55:14.528" v="825" actId="164"/>
          <ac:picMkLst>
            <pc:docMk/>
            <pc:sldMk cId="3079579807" sldId="1340"/>
            <ac:picMk id="59" creationId="{7225D37C-15F5-45A3-B812-7C8DC8B4D79B}"/>
          </ac:picMkLst>
        </pc:picChg>
        <pc:cxnChg chg="mod">
          <ac:chgData name="Rebecca Salles" userId="66a2db3d815e233f" providerId="LiveId" clId="{050513FF-D394-48AA-8AE6-C0D5CCA6A853}" dt="2021-01-19T14:55:14.528" v="825" actId="164"/>
          <ac:cxnSpMkLst>
            <pc:docMk/>
            <pc:sldMk cId="3079579807" sldId="1340"/>
            <ac:cxnSpMk id="4" creationId="{703A6B73-F9C9-42DC-AC62-4F841C40EDDA}"/>
          </ac:cxnSpMkLst>
        </pc:cxnChg>
        <pc:cxnChg chg="mod">
          <ac:chgData name="Rebecca Salles" userId="66a2db3d815e233f" providerId="LiveId" clId="{050513FF-D394-48AA-8AE6-C0D5CCA6A853}" dt="2021-01-19T14:55:45.265" v="907" actId="478"/>
          <ac:cxnSpMkLst>
            <pc:docMk/>
            <pc:sldMk cId="3079579807" sldId="1340"/>
            <ac:cxnSpMk id="26" creationId="{C6694E75-B524-46BC-903C-875D816B9180}"/>
          </ac:cxnSpMkLst>
        </pc:cxnChg>
        <pc:cxnChg chg="mod">
          <ac:chgData name="Rebecca Salles" userId="66a2db3d815e233f" providerId="LiveId" clId="{050513FF-D394-48AA-8AE6-C0D5CCA6A853}" dt="2021-01-19T14:55:45.265" v="907" actId="478"/>
          <ac:cxnSpMkLst>
            <pc:docMk/>
            <pc:sldMk cId="3079579807" sldId="1340"/>
            <ac:cxnSpMk id="36" creationId="{50C95CC6-09BE-41B4-8FF9-B540625AAECC}"/>
          </ac:cxnSpMkLst>
        </pc:cxnChg>
        <pc:cxnChg chg="mod">
          <ac:chgData name="Rebecca Salles" userId="66a2db3d815e233f" providerId="LiveId" clId="{050513FF-D394-48AA-8AE6-C0D5CCA6A853}" dt="2021-01-19T14:55:45.265" v="907" actId="478"/>
          <ac:cxnSpMkLst>
            <pc:docMk/>
            <pc:sldMk cId="3079579807" sldId="1340"/>
            <ac:cxnSpMk id="38" creationId="{FA38D06B-1684-4CB7-A120-8C13CBCD1153}"/>
          </ac:cxnSpMkLst>
        </pc:cxnChg>
        <pc:cxnChg chg="mod">
          <ac:chgData name="Rebecca Salles" userId="66a2db3d815e233f" providerId="LiveId" clId="{050513FF-D394-48AA-8AE6-C0D5CCA6A853}" dt="2021-01-19T14:55:14.528" v="825" actId="164"/>
          <ac:cxnSpMkLst>
            <pc:docMk/>
            <pc:sldMk cId="3079579807" sldId="1340"/>
            <ac:cxnSpMk id="60" creationId="{2E6B5E54-BC04-471D-9940-EF449B8C6E48}"/>
          </ac:cxnSpMkLst>
        </pc:cxnChg>
        <pc:cxnChg chg="mod">
          <ac:chgData name="Rebecca Salles" userId="66a2db3d815e233f" providerId="LiveId" clId="{050513FF-D394-48AA-8AE6-C0D5CCA6A853}" dt="2021-01-19T14:55:14.528" v="825" actId="164"/>
          <ac:cxnSpMkLst>
            <pc:docMk/>
            <pc:sldMk cId="3079579807" sldId="1340"/>
            <ac:cxnSpMk id="73" creationId="{2D643987-F219-4E2E-8CE3-C4CF8E13057E}"/>
          </ac:cxnSpMkLst>
        </pc:cxnChg>
        <pc:cxnChg chg="mod">
          <ac:chgData name="Rebecca Salles" userId="66a2db3d815e233f" providerId="LiveId" clId="{050513FF-D394-48AA-8AE6-C0D5CCA6A853}" dt="2021-01-19T14:55:14.528" v="825" actId="164"/>
          <ac:cxnSpMkLst>
            <pc:docMk/>
            <pc:sldMk cId="3079579807" sldId="1340"/>
            <ac:cxnSpMk id="75" creationId="{55A4712C-CF64-4719-A882-CAB85052FE8F}"/>
          </ac:cxnSpMkLst>
        </pc:cxnChg>
        <pc:cxnChg chg="mod">
          <ac:chgData name="Rebecca Salles" userId="66a2db3d815e233f" providerId="LiveId" clId="{050513FF-D394-48AA-8AE6-C0D5CCA6A853}" dt="2021-01-19T14:55:14.528" v="825" actId="164"/>
          <ac:cxnSpMkLst>
            <pc:docMk/>
            <pc:sldMk cId="3079579807" sldId="1340"/>
            <ac:cxnSpMk id="77" creationId="{00CDEF3C-7799-4975-ACE5-0BA0825FA374}"/>
          </ac:cxnSpMkLst>
        </pc:cxnChg>
      </pc:sldChg>
    </pc:docChg>
  </pc:docChgLst>
  <pc:docChgLst>
    <pc:chgData name="Rebecca Salles" userId="66a2db3d815e233f" providerId="LiveId" clId="{E8DC6D58-DD71-40BB-96DE-FEC671DA5218}"/>
    <pc:docChg chg="undo redo custSel addSld delSld modSld sldOrd">
      <pc:chgData name="Rebecca Salles" userId="66a2db3d815e233f" providerId="LiveId" clId="{E8DC6D58-DD71-40BB-96DE-FEC671DA5218}" dt="2022-09-28T18:57:17.541" v="3697" actId="20577"/>
      <pc:docMkLst>
        <pc:docMk/>
      </pc:docMkLst>
      <pc:sldChg chg="addSp delSp modSp mod ord modNotesTx">
        <pc:chgData name="Rebecca Salles" userId="66a2db3d815e233f" providerId="LiveId" clId="{E8DC6D58-DD71-40BB-96DE-FEC671DA5218}" dt="2022-09-28T18:57:17.541" v="3697" actId="20577"/>
        <pc:sldMkLst>
          <pc:docMk/>
          <pc:sldMk cId="3700230514" sldId="1400"/>
        </pc:sldMkLst>
        <pc:spChg chg="add del">
          <ac:chgData name="Rebecca Salles" userId="66a2db3d815e233f" providerId="LiveId" clId="{E8DC6D58-DD71-40BB-96DE-FEC671DA5218}" dt="2022-09-14T16:27:43.355" v="1882" actId="478"/>
          <ac:spMkLst>
            <pc:docMk/>
            <pc:sldMk cId="3700230514" sldId="1400"/>
            <ac:spMk id="3" creationId="{EA153942-69B1-CC02-EBAF-9A9D8758588D}"/>
          </ac:spMkLst>
        </pc:spChg>
        <pc:spChg chg="add del">
          <ac:chgData name="Rebecca Salles" userId="66a2db3d815e233f" providerId="LiveId" clId="{E8DC6D58-DD71-40BB-96DE-FEC671DA5218}" dt="2022-09-02T14:18:25.498" v="409" actId="478"/>
          <ac:spMkLst>
            <pc:docMk/>
            <pc:sldMk cId="3700230514" sldId="1400"/>
            <ac:spMk id="8" creationId="{F47E470A-1088-B6AA-7530-6F226A66AC60}"/>
          </ac:spMkLst>
        </pc:spChg>
        <pc:spChg chg="mod">
          <ac:chgData name="Rebecca Salles" userId="66a2db3d815e233f" providerId="LiveId" clId="{E8DC6D58-DD71-40BB-96DE-FEC671DA5218}" dt="2022-09-15T00:44:07.537" v="3438" actId="20577"/>
          <ac:spMkLst>
            <pc:docMk/>
            <pc:sldMk cId="3700230514" sldId="1400"/>
            <ac:spMk id="10" creationId="{793225F8-65C1-4E6A-B066-20F661C6A5F9}"/>
          </ac:spMkLst>
        </pc:spChg>
        <pc:spChg chg="mod ord">
          <ac:chgData name="Rebecca Salles" userId="66a2db3d815e233f" providerId="LiveId" clId="{E8DC6D58-DD71-40BB-96DE-FEC671DA5218}" dt="2022-09-02T14:42:28.587" v="695" actId="1037"/>
          <ac:spMkLst>
            <pc:docMk/>
            <pc:sldMk cId="3700230514" sldId="1400"/>
            <ac:spMk id="11" creationId="{64688DAA-CB3A-4563-9D9E-256F982C2300}"/>
          </ac:spMkLst>
        </pc:spChg>
        <pc:spChg chg="del">
          <ac:chgData name="Rebecca Salles" userId="66a2db3d815e233f" providerId="LiveId" clId="{E8DC6D58-DD71-40BB-96DE-FEC671DA5218}" dt="2022-09-02T13:46:22.027" v="5" actId="478"/>
          <ac:spMkLst>
            <pc:docMk/>
            <pc:sldMk cId="3700230514" sldId="1400"/>
            <ac:spMk id="13" creationId="{B741361F-D89D-4ACC-80CC-4B30B2BF4BEC}"/>
          </ac:spMkLst>
        </pc:spChg>
        <pc:spChg chg="del mod">
          <ac:chgData name="Rebecca Salles" userId="66a2db3d815e233f" providerId="LiveId" clId="{E8DC6D58-DD71-40BB-96DE-FEC671DA5218}" dt="2022-09-02T13:48:47.663" v="79" actId="478"/>
          <ac:spMkLst>
            <pc:docMk/>
            <pc:sldMk cId="3700230514" sldId="1400"/>
            <ac:spMk id="14" creationId="{49FE3C88-D960-4D76-A1A6-5915F6501146}"/>
          </ac:spMkLst>
        </pc:spChg>
        <pc:spChg chg="del">
          <ac:chgData name="Rebecca Salles" userId="66a2db3d815e233f" providerId="LiveId" clId="{E8DC6D58-DD71-40BB-96DE-FEC671DA5218}" dt="2022-09-02T13:46:20.595" v="4" actId="478"/>
          <ac:spMkLst>
            <pc:docMk/>
            <pc:sldMk cId="3700230514" sldId="1400"/>
            <ac:spMk id="15" creationId="{7944CE04-B2DE-4817-B57F-90F2D72535C3}"/>
          </ac:spMkLst>
        </pc:spChg>
        <pc:spChg chg="add">
          <ac:chgData name="Rebecca Salles" userId="66a2db3d815e233f" providerId="LiveId" clId="{E8DC6D58-DD71-40BB-96DE-FEC671DA5218}" dt="2022-09-14T16:26:36.673" v="1865" actId="22"/>
          <ac:spMkLst>
            <pc:docMk/>
            <pc:sldMk cId="3700230514" sldId="1400"/>
            <ac:spMk id="15" creationId="{C1EFE3A2-F92F-F985-7348-975B60F27E23}"/>
          </ac:spMkLst>
        </pc:spChg>
        <pc:spChg chg="add">
          <ac:chgData name="Rebecca Salles" userId="66a2db3d815e233f" providerId="LiveId" clId="{E8DC6D58-DD71-40BB-96DE-FEC671DA5218}" dt="2022-09-14T16:27:43.628" v="1883" actId="22"/>
          <ac:spMkLst>
            <pc:docMk/>
            <pc:sldMk cId="3700230514" sldId="1400"/>
            <ac:spMk id="17" creationId="{83C35ADA-BBDA-AA1C-AB6E-1FC45DB17BD1}"/>
          </ac:spMkLst>
        </pc:spChg>
        <pc:spChg chg="del">
          <ac:chgData name="Rebecca Salles" userId="66a2db3d815e233f" providerId="LiveId" clId="{E8DC6D58-DD71-40BB-96DE-FEC671DA5218}" dt="2022-09-02T13:47:13.274" v="26" actId="478"/>
          <ac:spMkLst>
            <pc:docMk/>
            <pc:sldMk cId="3700230514" sldId="1400"/>
            <ac:spMk id="19" creationId="{170E1583-F4F4-4FA1-A0DD-43C220EAF676}"/>
          </ac:spMkLst>
        </pc:spChg>
        <pc:spChg chg="del">
          <ac:chgData name="Rebecca Salles" userId="66a2db3d815e233f" providerId="LiveId" clId="{E8DC6D58-DD71-40BB-96DE-FEC671DA5218}" dt="2022-09-02T13:47:14.883" v="27" actId="478"/>
          <ac:spMkLst>
            <pc:docMk/>
            <pc:sldMk cId="3700230514" sldId="1400"/>
            <ac:spMk id="20" creationId="{5EC140AF-794F-4C26-95CE-5F9832E0275F}"/>
          </ac:spMkLst>
        </pc:spChg>
        <pc:spChg chg="add del mod">
          <ac:chgData name="Rebecca Salles" userId="66a2db3d815e233f" providerId="LiveId" clId="{E8DC6D58-DD71-40BB-96DE-FEC671DA5218}" dt="2022-09-14T16:26:36.416" v="1864" actId="478"/>
          <ac:spMkLst>
            <pc:docMk/>
            <pc:sldMk cId="3700230514" sldId="1400"/>
            <ac:spMk id="22" creationId="{065D5476-AD6E-F468-B288-05E0E5A727AA}"/>
          </ac:spMkLst>
        </pc:spChg>
        <pc:spChg chg="add del mod">
          <ac:chgData name="Rebecca Salles" userId="66a2db3d815e233f" providerId="LiveId" clId="{E8DC6D58-DD71-40BB-96DE-FEC671DA5218}" dt="2022-09-02T14:27:22.268" v="525" actId="478"/>
          <ac:spMkLst>
            <pc:docMk/>
            <pc:sldMk cId="3700230514" sldId="1400"/>
            <ac:spMk id="26" creationId="{14F9CB10-1834-34D9-2C7D-F7FF8438CD45}"/>
          </ac:spMkLst>
        </pc:spChg>
        <pc:spChg chg="add mod">
          <ac:chgData name="Rebecca Salles" userId="66a2db3d815e233f" providerId="LiveId" clId="{E8DC6D58-DD71-40BB-96DE-FEC671DA5218}" dt="2022-09-15T00:35:05.285" v="3160"/>
          <ac:spMkLst>
            <pc:docMk/>
            <pc:sldMk cId="3700230514" sldId="1400"/>
            <ac:spMk id="26" creationId="{4A15C842-E1BE-A98D-98C9-9BF21A1721F9}"/>
          </ac:spMkLst>
        </pc:spChg>
        <pc:spChg chg="add mod">
          <ac:chgData name="Rebecca Salles" userId="66a2db3d815e233f" providerId="LiveId" clId="{E8DC6D58-DD71-40BB-96DE-FEC671DA5218}" dt="2022-09-02T14:41:52.366" v="678" actId="1076"/>
          <ac:spMkLst>
            <pc:docMk/>
            <pc:sldMk cId="3700230514" sldId="1400"/>
            <ac:spMk id="34" creationId="{6FB4B043-8AD6-3718-EDFE-0123329E3F36}"/>
          </ac:spMkLst>
        </pc:spChg>
        <pc:spChg chg="add del mod">
          <ac:chgData name="Rebecca Salles" userId="66a2db3d815e233f" providerId="LiveId" clId="{E8DC6D58-DD71-40BB-96DE-FEC671DA5218}" dt="2022-09-02T15:00:35.665" v="783" actId="478"/>
          <ac:spMkLst>
            <pc:docMk/>
            <pc:sldMk cId="3700230514" sldId="1400"/>
            <ac:spMk id="35" creationId="{317558FA-0275-CF9F-F451-C64B6F61392A}"/>
          </ac:spMkLst>
        </pc:spChg>
        <pc:spChg chg="add del mod">
          <ac:chgData name="Rebecca Salles" userId="66a2db3d815e233f" providerId="LiveId" clId="{E8DC6D58-DD71-40BB-96DE-FEC671DA5218}" dt="2022-09-02T15:00:36.872" v="784" actId="478"/>
          <ac:spMkLst>
            <pc:docMk/>
            <pc:sldMk cId="3700230514" sldId="1400"/>
            <ac:spMk id="37" creationId="{2C24C071-C3B8-2A1C-2211-0F4A14BF5268}"/>
          </ac:spMkLst>
        </pc:spChg>
        <pc:graphicFrameChg chg="add mod modGraphic">
          <ac:chgData name="Rebecca Salles" userId="66a2db3d815e233f" providerId="LiveId" clId="{E8DC6D58-DD71-40BB-96DE-FEC671DA5218}" dt="2022-09-28T18:57:17.541" v="3697" actId="20577"/>
          <ac:graphicFrameMkLst>
            <pc:docMk/>
            <pc:sldMk cId="3700230514" sldId="1400"/>
            <ac:graphicFrameMk id="6" creationId="{A22879EE-2B31-EA8E-20DF-AE0804C64288}"/>
          </ac:graphicFrameMkLst>
        </pc:graphicFrameChg>
        <pc:graphicFrameChg chg="del">
          <ac:chgData name="Rebecca Salles" userId="66a2db3d815e233f" providerId="LiveId" clId="{E8DC6D58-DD71-40BB-96DE-FEC671DA5218}" dt="2022-09-02T13:46:15.374" v="1" actId="478"/>
          <ac:graphicFrameMkLst>
            <pc:docMk/>
            <pc:sldMk cId="3700230514" sldId="1400"/>
            <ac:graphicFrameMk id="16" creationId="{305CA505-5A71-458A-AF3D-F6101788496E}"/>
          </ac:graphicFrameMkLst>
        </pc:graphicFrameChg>
        <pc:graphicFrameChg chg="del">
          <ac:chgData name="Rebecca Salles" userId="66a2db3d815e233f" providerId="LiveId" clId="{E8DC6D58-DD71-40BB-96DE-FEC671DA5218}" dt="2022-09-02T13:46:16.941" v="2" actId="478"/>
          <ac:graphicFrameMkLst>
            <pc:docMk/>
            <pc:sldMk cId="3700230514" sldId="1400"/>
            <ac:graphicFrameMk id="17" creationId="{9CB653D2-4025-44E2-ABE3-0B6423813488}"/>
          </ac:graphicFrameMkLst>
        </pc:graphicFrameChg>
        <pc:graphicFrameChg chg="del">
          <ac:chgData name="Rebecca Salles" userId="66a2db3d815e233f" providerId="LiveId" clId="{E8DC6D58-DD71-40BB-96DE-FEC671DA5218}" dt="2022-09-02T13:46:17.996" v="3" actId="478"/>
          <ac:graphicFrameMkLst>
            <pc:docMk/>
            <pc:sldMk cId="3700230514" sldId="1400"/>
            <ac:graphicFrameMk id="18" creationId="{52F824EB-E6D1-44FC-8D8D-3C0B81B390A9}"/>
          </ac:graphicFrameMkLst>
        </pc:graphicFrameChg>
        <pc:picChg chg="del">
          <ac:chgData name="Rebecca Salles" userId="66a2db3d815e233f" providerId="LiveId" clId="{E8DC6D58-DD71-40BB-96DE-FEC671DA5218}" dt="2022-09-02T13:47:21.142" v="28" actId="478"/>
          <ac:picMkLst>
            <pc:docMk/>
            <pc:sldMk cId="3700230514" sldId="1400"/>
            <ac:picMk id="3" creationId="{155799D3-B7B0-4459-89A3-6CAFC6C1885A}"/>
          </ac:picMkLst>
        </pc:picChg>
        <pc:picChg chg="add del mod modCrop">
          <ac:chgData name="Rebecca Salles" userId="66a2db3d815e233f" providerId="LiveId" clId="{E8DC6D58-DD71-40BB-96DE-FEC671DA5218}" dt="2022-09-16T21:16:05.875" v="3602" actId="21"/>
          <ac:picMkLst>
            <pc:docMk/>
            <pc:sldMk cId="3700230514" sldId="1400"/>
            <ac:picMk id="3" creationId="{8B281339-262F-74D3-FC43-69B513832D4C}"/>
          </ac:picMkLst>
        </pc:picChg>
        <pc:picChg chg="add del mod">
          <ac:chgData name="Rebecca Salles" userId="66a2db3d815e233f" providerId="LiveId" clId="{E8DC6D58-DD71-40BB-96DE-FEC671DA5218}" dt="2022-09-28T18:36:14.627" v="3669" actId="478"/>
          <ac:picMkLst>
            <pc:docMk/>
            <pc:sldMk cId="3700230514" sldId="1400"/>
            <ac:picMk id="3" creationId="{F7F66A6B-1129-F156-B96C-DEBB79C08647}"/>
          </ac:picMkLst>
        </pc:picChg>
        <pc:picChg chg="add del mod">
          <ac:chgData name="Rebecca Salles" userId="66a2db3d815e233f" providerId="LiveId" clId="{E8DC6D58-DD71-40BB-96DE-FEC671DA5218}" dt="2022-09-02T14:26:24.095" v="515" actId="478"/>
          <ac:picMkLst>
            <pc:docMk/>
            <pc:sldMk cId="3700230514" sldId="1400"/>
            <ac:picMk id="4" creationId="{324419C6-F022-51AE-585F-D5A932C547CC}"/>
          </ac:picMkLst>
        </pc:picChg>
        <pc:picChg chg="add del mod">
          <ac:chgData name="Rebecca Salles" userId="66a2db3d815e233f" providerId="LiveId" clId="{E8DC6D58-DD71-40BB-96DE-FEC671DA5218}" dt="2022-09-14T12:57:08.572" v="1380" actId="478"/>
          <ac:picMkLst>
            <pc:docMk/>
            <pc:sldMk cId="3700230514" sldId="1400"/>
            <ac:picMk id="7" creationId="{7EF27DA7-67DE-5205-BD31-E076E7B383C2}"/>
          </ac:picMkLst>
        </pc:picChg>
        <pc:picChg chg="add del mod modCrop">
          <ac:chgData name="Rebecca Salles" userId="66a2db3d815e233f" providerId="LiveId" clId="{E8DC6D58-DD71-40BB-96DE-FEC671DA5218}" dt="2022-09-16T21:28:12.691" v="3631" actId="21"/>
          <ac:picMkLst>
            <pc:docMk/>
            <pc:sldMk cId="3700230514" sldId="1400"/>
            <ac:picMk id="7" creationId="{BE7E0CEA-2BC2-6116-685E-3CF2DFBFF090}"/>
          </ac:picMkLst>
        </pc:picChg>
        <pc:picChg chg="add mod modCrop">
          <ac:chgData name="Rebecca Salles" userId="66a2db3d815e233f" providerId="LiveId" clId="{E8DC6D58-DD71-40BB-96DE-FEC671DA5218}" dt="2022-09-28T18:44:29.857" v="3683" actId="14826"/>
          <ac:picMkLst>
            <pc:docMk/>
            <pc:sldMk cId="3700230514" sldId="1400"/>
            <ac:picMk id="7" creationId="{E6D49BD3-7C09-D6AC-9556-7F58E1B7F60F}"/>
          </ac:picMkLst>
        </pc:picChg>
        <pc:picChg chg="add del mod modCrop">
          <ac:chgData name="Rebecca Salles" userId="66a2db3d815e233f" providerId="LiveId" clId="{E8DC6D58-DD71-40BB-96DE-FEC671DA5218}" dt="2022-09-14T12:59:34.449" v="1395" actId="21"/>
          <ac:picMkLst>
            <pc:docMk/>
            <pc:sldMk cId="3700230514" sldId="1400"/>
            <ac:picMk id="13" creationId="{060A1D08-BD44-28D5-3731-3BEF59F2AF02}"/>
          </ac:picMkLst>
        </pc:picChg>
        <pc:picChg chg="add del mod modCrop">
          <ac:chgData name="Rebecca Salles" userId="66a2db3d815e233f" providerId="LiveId" clId="{E8DC6D58-DD71-40BB-96DE-FEC671DA5218}" dt="2022-09-28T18:44:26.637" v="3682" actId="21"/>
          <ac:picMkLst>
            <pc:docMk/>
            <pc:sldMk cId="3700230514" sldId="1400"/>
            <ac:picMk id="13" creationId="{40469762-A5AE-2E48-4344-FA48BCEACEF2}"/>
          </ac:picMkLst>
        </pc:picChg>
        <pc:picChg chg="add del mod modCrop">
          <ac:chgData name="Rebecca Salles" userId="66a2db3d815e233f" providerId="LiveId" clId="{E8DC6D58-DD71-40BB-96DE-FEC671DA5218}" dt="2022-09-14T16:39:16.257" v="1897" actId="21"/>
          <ac:picMkLst>
            <pc:docMk/>
            <pc:sldMk cId="3700230514" sldId="1400"/>
            <ac:picMk id="19" creationId="{849C3673-1CD8-F137-8218-AA45F5B3C56D}"/>
          </ac:picMkLst>
        </pc:picChg>
        <pc:picChg chg="add del mod modCrop">
          <ac:chgData name="Rebecca Salles" userId="66a2db3d815e233f" providerId="LiveId" clId="{E8DC6D58-DD71-40BB-96DE-FEC671DA5218}" dt="2022-09-15T00:04:15.177" v="2925" actId="21"/>
          <ac:picMkLst>
            <pc:docMk/>
            <pc:sldMk cId="3700230514" sldId="1400"/>
            <ac:picMk id="21" creationId="{38954C10-4EEB-B869-A8DB-4177E8E8B900}"/>
          </ac:picMkLst>
        </pc:picChg>
        <pc:picChg chg="add del mod modCrop">
          <ac:chgData name="Rebecca Salles" userId="66a2db3d815e233f" providerId="LiveId" clId="{E8DC6D58-DD71-40BB-96DE-FEC671DA5218}" dt="2022-09-02T14:27:19.605" v="524" actId="478"/>
          <ac:picMkLst>
            <pc:docMk/>
            <pc:sldMk cId="3700230514" sldId="1400"/>
            <ac:picMk id="24" creationId="{12FAC5DA-B848-10B5-47FA-D010CFD067E7}"/>
          </ac:picMkLst>
        </pc:picChg>
        <pc:picChg chg="add del mod modCrop">
          <ac:chgData name="Rebecca Salles" userId="66a2db3d815e233f" providerId="LiveId" clId="{E8DC6D58-DD71-40BB-96DE-FEC671DA5218}" dt="2022-09-15T00:15:00.405" v="2944" actId="21"/>
          <ac:picMkLst>
            <pc:docMk/>
            <pc:sldMk cId="3700230514" sldId="1400"/>
            <ac:picMk id="24" creationId="{F8E87D51-3971-C33B-1E9C-0A9201A5A4D5}"/>
          </ac:picMkLst>
        </pc:picChg>
        <pc:picChg chg="add del mod">
          <ac:chgData name="Rebecca Salles" userId="66a2db3d815e233f" providerId="LiveId" clId="{E8DC6D58-DD71-40BB-96DE-FEC671DA5218}" dt="2022-09-02T14:25:50.251" v="507" actId="478"/>
          <ac:picMkLst>
            <pc:docMk/>
            <pc:sldMk cId="3700230514" sldId="1400"/>
            <ac:picMk id="28" creationId="{64A748C0-6B5D-7B3A-5E6A-CB5CE0C51948}"/>
          </ac:picMkLst>
        </pc:picChg>
        <pc:picChg chg="add mod ord modCrop">
          <ac:chgData name="Rebecca Salles" userId="66a2db3d815e233f" providerId="LiveId" clId="{E8DC6D58-DD71-40BB-96DE-FEC671DA5218}" dt="2022-09-28T18:35:53.208" v="3666" actId="1076"/>
          <ac:picMkLst>
            <pc:docMk/>
            <pc:sldMk cId="3700230514" sldId="1400"/>
            <ac:picMk id="30" creationId="{638090EC-8C81-CD99-CAA7-4C5CD5F9A7D2}"/>
          </ac:picMkLst>
        </pc:picChg>
        <pc:picChg chg="add mod modCrop">
          <ac:chgData name="Rebecca Salles" userId="66a2db3d815e233f" providerId="LiveId" clId="{E8DC6D58-DD71-40BB-96DE-FEC671DA5218}" dt="2022-09-16T21:28:16.173" v="3632" actId="14826"/>
          <ac:picMkLst>
            <pc:docMk/>
            <pc:sldMk cId="3700230514" sldId="1400"/>
            <ac:picMk id="32" creationId="{001F4002-BB02-5B61-2BE6-125358EB6C45}"/>
          </ac:picMkLst>
        </pc:picChg>
      </pc:sldChg>
      <pc:sldChg chg="del">
        <pc:chgData name="Rebecca Salles" userId="66a2db3d815e233f" providerId="LiveId" clId="{E8DC6D58-DD71-40BB-96DE-FEC671DA5218}" dt="2022-09-02T16:02:59.965" v="1016" actId="47"/>
        <pc:sldMkLst>
          <pc:docMk/>
          <pc:sldMk cId="930778188" sldId="1408"/>
        </pc:sldMkLst>
      </pc:sldChg>
      <pc:sldChg chg="del">
        <pc:chgData name="Rebecca Salles" userId="66a2db3d815e233f" providerId="LiveId" clId="{E8DC6D58-DD71-40BB-96DE-FEC671DA5218}" dt="2022-09-02T16:44:14.667" v="1132" actId="47"/>
        <pc:sldMkLst>
          <pc:docMk/>
          <pc:sldMk cId="1322564019" sldId="1443"/>
        </pc:sldMkLst>
      </pc:sldChg>
      <pc:sldChg chg="del">
        <pc:chgData name="Rebecca Salles" userId="66a2db3d815e233f" providerId="LiveId" clId="{E8DC6D58-DD71-40BB-96DE-FEC671DA5218}" dt="2022-09-02T16:48:36.372" v="1169" actId="47"/>
        <pc:sldMkLst>
          <pc:docMk/>
          <pc:sldMk cId="1288232540" sldId="1444"/>
        </pc:sldMkLst>
      </pc:sldChg>
      <pc:sldChg chg="del">
        <pc:chgData name="Rebecca Salles" userId="66a2db3d815e233f" providerId="LiveId" clId="{E8DC6D58-DD71-40BB-96DE-FEC671DA5218}" dt="2022-09-02T16:53:12.069" v="1227" actId="47"/>
        <pc:sldMkLst>
          <pc:docMk/>
          <pc:sldMk cId="1499347576" sldId="1446"/>
        </pc:sldMkLst>
      </pc:sldChg>
      <pc:sldChg chg="del">
        <pc:chgData name="Rebecca Salles" userId="66a2db3d815e233f" providerId="LiveId" clId="{E8DC6D58-DD71-40BB-96DE-FEC671DA5218}" dt="2022-09-02T16:56:01.127" v="1252" actId="47"/>
        <pc:sldMkLst>
          <pc:docMk/>
          <pc:sldMk cId="50621373" sldId="1447"/>
        </pc:sldMkLst>
      </pc:sldChg>
      <pc:sldChg chg="add del">
        <pc:chgData name="Rebecca Salles" userId="66a2db3d815e233f" providerId="LiveId" clId="{E8DC6D58-DD71-40BB-96DE-FEC671DA5218}" dt="2022-09-02T15:55:19.337" v="1015" actId="47"/>
        <pc:sldMkLst>
          <pc:docMk/>
          <pc:sldMk cId="3244503551" sldId="1448"/>
        </pc:sldMkLst>
      </pc:sldChg>
      <pc:sldChg chg="addSp delSp modSp add mod modNotesTx">
        <pc:chgData name="Rebecca Salles" userId="66a2db3d815e233f" providerId="LiveId" clId="{E8DC6D58-DD71-40BB-96DE-FEC671DA5218}" dt="2022-09-15T00:43:53.693" v="3412" actId="20577"/>
        <pc:sldMkLst>
          <pc:docMk/>
          <pc:sldMk cId="2631526931" sldId="1449"/>
        </pc:sldMkLst>
        <pc:spChg chg="add del">
          <ac:chgData name="Rebecca Salles" userId="66a2db3d815e233f" providerId="LiveId" clId="{E8DC6D58-DD71-40BB-96DE-FEC671DA5218}" dt="2022-09-02T15:35:05.057" v="849" actId="22"/>
          <ac:spMkLst>
            <pc:docMk/>
            <pc:sldMk cId="2631526931" sldId="1449"/>
            <ac:spMk id="3" creationId="{354D7847-536F-5EBB-869F-E96458E0CA00}"/>
          </ac:spMkLst>
        </pc:spChg>
        <pc:spChg chg="add mod">
          <ac:chgData name="Rebecca Salles" userId="66a2db3d815e233f" providerId="LiveId" clId="{E8DC6D58-DD71-40BB-96DE-FEC671DA5218}" dt="2022-09-14T16:27:36.980" v="1881" actId="113"/>
          <ac:spMkLst>
            <pc:docMk/>
            <pc:sldMk cId="2631526931" sldId="1449"/>
            <ac:spMk id="3" creationId="{8074E8DF-B42B-66BF-2661-423237541769}"/>
          </ac:spMkLst>
        </pc:spChg>
        <pc:spChg chg="add mod">
          <ac:chgData name="Rebecca Salles" userId="66a2db3d815e233f" providerId="LiveId" clId="{E8DC6D58-DD71-40BB-96DE-FEC671DA5218}" dt="2022-09-14T16:26:16.132" v="1863" actId="14100"/>
          <ac:spMkLst>
            <pc:docMk/>
            <pc:sldMk cId="2631526931" sldId="1449"/>
            <ac:spMk id="7" creationId="{DCFB7751-5814-C553-C66F-2E0471176544}"/>
          </ac:spMkLst>
        </pc:spChg>
        <pc:spChg chg="mod">
          <ac:chgData name="Rebecca Salles" userId="66a2db3d815e233f" providerId="LiveId" clId="{E8DC6D58-DD71-40BB-96DE-FEC671DA5218}" dt="2022-09-15T00:43:53.693" v="3412" actId="20577"/>
          <ac:spMkLst>
            <pc:docMk/>
            <pc:sldMk cId="2631526931" sldId="1449"/>
            <ac:spMk id="10" creationId="{793225F8-65C1-4E6A-B066-20F661C6A5F9}"/>
          </ac:spMkLst>
        </pc:spChg>
        <pc:spChg chg="add mod">
          <ac:chgData name="Rebecca Salles" userId="66a2db3d815e233f" providerId="LiveId" clId="{E8DC6D58-DD71-40BB-96DE-FEC671DA5218}" dt="2022-09-15T00:34:46.389" v="3158" actId="20577"/>
          <ac:spMkLst>
            <pc:docMk/>
            <pc:sldMk cId="2631526931" sldId="1449"/>
            <ac:spMk id="17" creationId="{9D4FF58D-DA20-9C2B-8F1A-954BCDCEAC12}"/>
          </ac:spMkLst>
        </pc:spChg>
        <pc:spChg chg="del mod">
          <ac:chgData name="Rebecca Salles" userId="66a2db3d815e233f" providerId="LiveId" clId="{E8DC6D58-DD71-40BB-96DE-FEC671DA5218}" dt="2022-09-14T16:25:42.728" v="1852" actId="478"/>
          <ac:spMkLst>
            <pc:docMk/>
            <pc:sldMk cId="2631526931" sldId="1449"/>
            <ac:spMk id="22" creationId="{065D5476-AD6E-F468-B288-05E0E5A727AA}"/>
          </ac:spMkLst>
        </pc:spChg>
        <pc:graphicFrameChg chg="mod modGraphic">
          <ac:chgData name="Rebecca Salles" userId="66a2db3d815e233f" providerId="LiveId" clId="{E8DC6D58-DD71-40BB-96DE-FEC671DA5218}" dt="2022-09-14T18:55:52.165" v="2895" actId="113"/>
          <ac:graphicFrameMkLst>
            <pc:docMk/>
            <pc:sldMk cId="2631526931" sldId="1449"/>
            <ac:graphicFrameMk id="6" creationId="{A22879EE-2B31-EA8E-20DF-AE0804C64288}"/>
          </ac:graphicFrameMkLst>
        </pc:graphicFrameChg>
        <pc:picChg chg="add del mod modCrop">
          <ac:chgData name="Rebecca Salles" userId="66a2db3d815e233f" providerId="LiveId" clId="{E8DC6D58-DD71-40BB-96DE-FEC671DA5218}" dt="2022-09-02T15:35:24.899" v="853" actId="21"/>
          <ac:picMkLst>
            <pc:docMk/>
            <pc:sldMk cId="2631526931" sldId="1449"/>
            <ac:picMk id="7" creationId="{E383ADDD-197B-9BDB-CF9F-A7173E25797E}"/>
          </ac:picMkLst>
        </pc:picChg>
        <pc:picChg chg="add del mod modCrop">
          <ac:chgData name="Rebecca Salles" userId="66a2db3d815e233f" providerId="LiveId" clId="{E8DC6D58-DD71-40BB-96DE-FEC671DA5218}" dt="2022-09-14T16:40:14.795" v="1904" actId="21"/>
          <ac:picMkLst>
            <pc:docMk/>
            <pc:sldMk cId="2631526931" sldId="1449"/>
            <ac:picMk id="13" creationId="{01589578-9FB8-A28B-FBB7-C32E157097BA}"/>
          </ac:picMkLst>
        </pc:picChg>
        <pc:picChg chg="add del mod modCrop">
          <ac:chgData name="Rebecca Salles" userId="66a2db3d815e233f" providerId="LiveId" clId="{E8DC6D58-DD71-40BB-96DE-FEC671DA5218}" dt="2022-09-02T15:49:20.036" v="940" actId="21"/>
          <ac:picMkLst>
            <pc:docMk/>
            <pc:sldMk cId="2631526931" sldId="1449"/>
            <ac:picMk id="13" creationId="{0A0AF01D-8013-08BD-836F-CE6824C12246}"/>
          </ac:picMkLst>
        </pc:picChg>
        <pc:picChg chg="add del mod modCrop">
          <ac:chgData name="Rebecca Salles" userId="66a2db3d815e233f" providerId="LiveId" clId="{E8DC6D58-DD71-40BB-96DE-FEC671DA5218}" dt="2022-09-14T16:40:55.945" v="1911" actId="21"/>
          <ac:picMkLst>
            <pc:docMk/>
            <pc:sldMk cId="2631526931" sldId="1449"/>
            <ac:picMk id="15" creationId="{9EA8E8CA-622B-1728-9571-999C8BBFBF42}"/>
          </ac:picMkLst>
        </pc:picChg>
        <pc:picChg chg="mod">
          <ac:chgData name="Rebecca Salles" userId="66a2db3d815e233f" providerId="LiveId" clId="{E8DC6D58-DD71-40BB-96DE-FEC671DA5218}" dt="2022-09-14T16:40:17.857" v="1905" actId="14826"/>
          <ac:picMkLst>
            <pc:docMk/>
            <pc:sldMk cId="2631526931" sldId="1449"/>
            <ac:picMk id="30" creationId="{638090EC-8C81-CD99-CAA7-4C5CD5F9A7D2}"/>
          </ac:picMkLst>
        </pc:picChg>
        <pc:picChg chg="mod">
          <ac:chgData name="Rebecca Salles" userId="66a2db3d815e233f" providerId="LiveId" clId="{E8DC6D58-DD71-40BB-96DE-FEC671DA5218}" dt="2022-09-14T16:40:59.256" v="1912" actId="14826"/>
          <ac:picMkLst>
            <pc:docMk/>
            <pc:sldMk cId="2631526931" sldId="1449"/>
            <ac:picMk id="32" creationId="{001F4002-BB02-5B61-2BE6-125358EB6C45}"/>
          </ac:picMkLst>
        </pc:picChg>
      </pc:sldChg>
      <pc:sldChg chg="add del">
        <pc:chgData name="Rebecca Salles" userId="66a2db3d815e233f" providerId="LiveId" clId="{E8DC6D58-DD71-40BB-96DE-FEC671DA5218}" dt="2022-09-02T15:08:16.991" v="845" actId="47"/>
        <pc:sldMkLst>
          <pc:docMk/>
          <pc:sldMk cId="3490422134" sldId="1449"/>
        </pc:sldMkLst>
      </pc:sldChg>
      <pc:sldChg chg="addSp delSp modSp add mod ord modNotesTx">
        <pc:chgData name="Rebecca Salles" userId="66a2db3d815e233f" providerId="LiveId" clId="{E8DC6D58-DD71-40BB-96DE-FEC671DA5218}" dt="2022-09-15T00:55:47.747" v="3571"/>
        <pc:sldMkLst>
          <pc:docMk/>
          <pc:sldMk cId="2081753606" sldId="1450"/>
        </pc:sldMkLst>
        <pc:spChg chg="add del">
          <ac:chgData name="Rebecca Salles" userId="66a2db3d815e233f" providerId="LiveId" clId="{E8DC6D58-DD71-40BB-96DE-FEC671DA5218}" dt="2022-09-14T16:27:46.327" v="1884" actId="478"/>
          <ac:spMkLst>
            <pc:docMk/>
            <pc:sldMk cId="2081753606" sldId="1450"/>
            <ac:spMk id="7" creationId="{1D420E99-8217-CD33-CE92-C069F4B71AD7}"/>
          </ac:spMkLst>
        </pc:spChg>
        <pc:spChg chg="mod">
          <ac:chgData name="Rebecca Salles" userId="66a2db3d815e233f" providerId="LiveId" clId="{E8DC6D58-DD71-40BB-96DE-FEC671DA5218}" dt="2022-09-02T16:04:11.326" v="1041" actId="1076"/>
          <ac:spMkLst>
            <pc:docMk/>
            <pc:sldMk cId="2081753606" sldId="1450"/>
            <ac:spMk id="9" creationId="{E226116E-204A-4AF9-BAA4-58503E930B27}"/>
          </ac:spMkLst>
        </pc:spChg>
        <pc:spChg chg="mod">
          <ac:chgData name="Rebecca Salles" userId="66a2db3d815e233f" providerId="LiveId" clId="{E8DC6D58-DD71-40BB-96DE-FEC671DA5218}" dt="2022-09-15T00:46:27.988" v="3505" actId="20577"/>
          <ac:spMkLst>
            <pc:docMk/>
            <pc:sldMk cId="2081753606" sldId="1450"/>
            <ac:spMk id="10" creationId="{793225F8-65C1-4E6A-B066-20F661C6A5F9}"/>
          </ac:spMkLst>
        </pc:spChg>
        <pc:spChg chg="add">
          <ac:chgData name="Rebecca Salles" userId="66a2db3d815e233f" providerId="LiveId" clId="{E8DC6D58-DD71-40BB-96DE-FEC671DA5218}" dt="2022-09-14T16:27:16.899" v="1872" actId="22"/>
          <ac:spMkLst>
            <pc:docMk/>
            <pc:sldMk cId="2081753606" sldId="1450"/>
            <ac:spMk id="14" creationId="{162C29F0-8DB9-E82F-A094-F7DA5387BBCB}"/>
          </ac:spMkLst>
        </pc:spChg>
        <pc:spChg chg="add">
          <ac:chgData name="Rebecca Salles" userId="66a2db3d815e233f" providerId="LiveId" clId="{E8DC6D58-DD71-40BB-96DE-FEC671DA5218}" dt="2022-09-14T16:27:46.570" v="1885" actId="22"/>
          <ac:spMkLst>
            <pc:docMk/>
            <pc:sldMk cId="2081753606" sldId="1450"/>
            <ac:spMk id="16" creationId="{4FBD0E8D-8A16-E32C-CF10-4869F7886F95}"/>
          </ac:spMkLst>
        </pc:spChg>
        <pc:spChg chg="del">
          <ac:chgData name="Rebecca Salles" userId="66a2db3d815e233f" providerId="LiveId" clId="{E8DC6D58-DD71-40BB-96DE-FEC671DA5218}" dt="2022-09-14T16:27:03.686" v="1868" actId="478"/>
          <ac:spMkLst>
            <pc:docMk/>
            <pc:sldMk cId="2081753606" sldId="1450"/>
            <ac:spMk id="22" creationId="{065D5476-AD6E-F468-B288-05E0E5A727AA}"/>
          </ac:spMkLst>
        </pc:spChg>
        <pc:spChg chg="add mod">
          <ac:chgData name="Rebecca Salles" userId="66a2db3d815e233f" providerId="LiveId" clId="{E8DC6D58-DD71-40BB-96DE-FEC671DA5218}" dt="2022-09-15T00:42:23.176" v="3353"/>
          <ac:spMkLst>
            <pc:docMk/>
            <pc:sldMk cId="2081753606" sldId="1450"/>
            <ac:spMk id="47" creationId="{FD501E68-F1D9-61DF-C3FB-E7D489DFD955}"/>
          </ac:spMkLst>
        </pc:spChg>
        <pc:graphicFrameChg chg="mod modGraphic">
          <ac:chgData name="Rebecca Salles" userId="66a2db3d815e233f" providerId="LiveId" clId="{E8DC6D58-DD71-40BB-96DE-FEC671DA5218}" dt="2022-09-15T00:55:47.747" v="3571"/>
          <ac:graphicFrameMkLst>
            <pc:docMk/>
            <pc:sldMk cId="2081753606" sldId="1450"/>
            <ac:graphicFrameMk id="6" creationId="{A22879EE-2B31-EA8E-20DF-AE0804C64288}"/>
          </ac:graphicFrameMkLst>
        </pc:graphicFrameChg>
        <pc:picChg chg="add del mod">
          <ac:chgData name="Rebecca Salles" userId="66a2db3d815e233f" providerId="LiveId" clId="{E8DC6D58-DD71-40BB-96DE-FEC671DA5218}" dt="2022-09-14T18:01:30.746" v="2209" actId="478"/>
          <ac:picMkLst>
            <pc:docMk/>
            <pc:sldMk cId="2081753606" sldId="1450"/>
            <ac:picMk id="2" creationId="{92F5E52B-E6E1-C985-A60A-2627714B7DE9}"/>
          </ac:picMkLst>
        </pc:picChg>
        <pc:picChg chg="add del mod modCrop">
          <ac:chgData name="Rebecca Salles" userId="66a2db3d815e233f" providerId="LiveId" clId="{E8DC6D58-DD71-40BB-96DE-FEC671DA5218}" dt="2022-09-02T16:35:51.047" v="1115" actId="21"/>
          <ac:picMkLst>
            <pc:docMk/>
            <pc:sldMk cId="2081753606" sldId="1450"/>
            <ac:picMk id="8" creationId="{9F3383FF-8C67-FC90-97C0-2DB071965DC7}"/>
          </ac:picMkLst>
        </pc:picChg>
        <pc:picChg chg="add del mod modCrop">
          <ac:chgData name="Rebecca Salles" userId="66a2db3d815e233f" providerId="LiveId" clId="{E8DC6D58-DD71-40BB-96DE-FEC671DA5218}" dt="2022-09-14T18:00:36.268" v="2197" actId="21"/>
          <ac:picMkLst>
            <pc:docMk/>
            <pc:sldMk cId="2081753606" sldId="1450"/>
            <ac:picMk id="18" creationId="{2FC4F236-55DE-B243-0E20-1D405F4F513D}"/>
          </ac:picMkLst>
        </pc:picChg>
        <pc:picChg chg="add mod modCrop">
          <ac:chgData name="Rebecca Salles" userId="66a2db3d815e233f" providerId="LiveId" clId="{E8DC6D58-DD71-40BB-96DE-FEC671DA5218}" dt="2022-09-15T00:27:14.993" v="3058" actId="1076"/>
          <ac:picMkLst>
            <pc:docMk/>
            <pc:sldMk cId="2081753606" sldId="1450"/>
            <ac:picMk id="20" creationId="{07D0627F-0CE9-3DB4-6420-4AFA91F92597}"/>
          </ac:picMkLst>
        </pc:picChg>
        <pc:picChg chg="add del mod modCrop">
          <ac:chgData name="Rebecca Salles" userId="66a2db3d815e233f" providerId="LiveId" clId="{E8DC6D58-DD71-40BB-96DE-FEC671DA5218}" dt="2022-09-14T18:02:32.762" v="2217" actId="21"/>
          <ac:picMkLst>
            <pc:docMk/>
            <pc:sldMk cId="2081753606" sldId="1450"/>
            <ac:picMk id="23" creationId="{50642BAD-19F1-D075-CB06-D95C15A2AB71}"/>
          </ac:picMkLst>
        </pc:picChg>
        <pc:picChg chg="add mod">
          <ac:chgData name="Rebecca Salles" userId="66a2db3d815e233f" providerId="LiveId" clId="{E8DC6D58-DD71-40BB-96DE-FEC671DA5218}" dt="2022-09-14T18:02:35.354" v="2218" actId="14826"/>
          <ac:picMkLst>
            <pc:docMk/>
            <pc:sldMk cId="2081753606" sldId="1450"/>
            <ac:picMk id="25" creationId="{498C832C-3A8F-E33A-68F6-97AFD561DF9D}"/>
          </ac:picMkLst>
        </pc:picChg>
        <pc:picChg chg="add mod modCrop">
          <ac:chgData name="Rebecca Salles" userId="66a2db3d815e233f" providerId="LiveId" clId="{E8DC6D58-DD71-40BB-96DE-FEC671DA5218}" dt="2022-09-15T00:27:28.818" v="3061" actId="1076"/>
          <ac:picMkLst>
            <pc:docMk/>
            <pc:sldMk cId="2081753606" sldId="1450"/>
            <ac:picMk id="27" creationId="{5D4F2D1B-0C87-D4FA-4938-1073FD6114AA}"/>
          </ac:picMkLst>
        </pc:picChg>
        <pc:picChg chg="mod">
          <ac:chgData name="Rebecca Salles" userId="66a2db3d815e233f" providerId="LiveId" clId="{E8DC6D58-DD71-40BB-96DE-FEC671DA5218}" dt="2022-09-14T18:00:39.429" v="2198" actId="14826"/>
          <ac:picMkLst>
            <pc:docMk/>
            <pc:sldMk cId="2081753606" sldId="1450"/>
            <ac:picMk id="30" creationId="{638090EC-8C81-CD99-CAA7-4C5CD5F9A7D2}"/>
          </ac:picMkLst>
        </pc:picChg>
        <pc:picChg chg="del">
          <ac:chgData name="Rebecca Salles" userId="66a2db3d815e233f" providerId="LiveId" clId="{E8DC6D58-DD71-40BB-96DE-FEC671DA5218}" dt="2022-09-02T16:43:38.998" v="1126" actId="478"/>
          <ac:picMkLst>
            <pc:docMk/>
            <pc:sldMk cId="2081753606" sldId="1450"/>
            <ac:picMk id="32" creationId="{001F4002-BB02-5B61-2BE6-125358EB6C45}"/>
          </ac:picMkLst>
        </pc:picChg>
        <pc:picChg chg="add mod modCrop">
          <ac:chgData name="Rebecca Salles" userId="66a2db3d815e233f" providerId="LiveId" clId="{E8DC6D58-DD71-40BB-96DE-FEC671DA5218}" dt="2022-09-15T00:28:35.781" v="3078" actId="1076"/>
          <ac:picMkLst>
            <pc:docMk/>
            <pc:sldMk cId="2081753606" sldId="1450"/>
            <ac:picMk id="36" creationId="{755BD818-593C-FD4A-EE79-20CA5E66A466}"/>
          </ac:picMkLst>
        </pc:picChg>
        <pc:picChg chg="add mod modCrop">
          <ac:chgData name="Rebecca Salles" userId="66a2db3d815e233f" providerId="LiveId" clId="{E8DC6D58-DD71-40BB-96DE-FEC671DA5218}" dt="2022-09-15T00:29:37.384" v="3090" actId="1076"/>
          <ac:picMkLst>
            <pc:docMk/>
            <pc:sldMk cId="2081753606" sldId="1450"/>
            <ac:picMk id="42" creationId="{A3AF4FF0-FDA2-2F14-D48E-6FE25C63D679}"/>
          </ac:picMkLst>
        </pc:picChg>
        <pc:inkChg chg="add del">
          <ac:chgData name="Rebecca Salles" userId="66a2db3d815e233f" providerId="LiveId" clId="{E8DC6D58-DD71-40BB-96DE-FEC671DA5218}" dt="2022-09-14T14:43:21.475" v="1715" actId="9405"/>
          <ac:inkMkLst>
            <pc:docMk/>
            <pc:sldMk cId="2081753606" sldId="1450"/>
            <ac:inkMk id="8" creationId="{38DD7D3A-0F44-5318-6F73-7556444CF10A}"/>
          </ac:inkMkLst>
        </pc:inkChg>
        <pc:cxnChg chg="add mod">
          <ac:chgData name="Rebecca Salles" userId="66a2db3d815e233f" providerId="LiveId" clId="{E8DC6D58-DD71-40BB-96DE-FEC671DA5218}" dt="2022-09-15T00:27:24.281" v="3060" actId="14100"/>
          <ac:cxnSpMkLst>
            <pc:docMk/>
            <pc:sldMk cId="2081753606" sldId="1450"/>
            <ac:cxnSpMk id="3" creationId="{603A4F51-2913-E18A-A081-3C06D44F6FAB}"/>
          </ac:cxnSpMkLst>
        </pc:cxnChg>
        <pc:cxnChg chg="add mod">
          <ac:chgData name="Rebecca Salles" userId="66a2db3d815e233f" providerId="LiveId" clId="{E8DC6D58-DD71-40BB-96DE-FEC671DA5218}" dt="2022-09-15T00:27:33.444" v="3063" actId="14100"/>
          <ac:cxnSpMkLst>
            <pc:docMk/>
            <pc:sldMk cId="2081753606" sldId="1450"/>
            <ac:cxnSpMk id="28" creationId="{07492AA7-8543-B21D-F617-223D605008D1}"/>
          </ac:cxnSpMkLst>
        </pc:cxnChg>
        <pc:cxnChg chg="add mod">
          <ac:chgData name="Rebecca Salles" userId="66a2db3d815e233f" providerId="LiveId" clId="{E8DC6D58-DD71-40BB-96DE-FEC671DA5218}" dt="2022-09-15T00:28:38.852" v="3079" actId="14100"/>
          <ac:cxnSpMkLst>
            <pc:docMk/>
            <pc:sldMk cId="2081753606" sldId="1450"/>
            <ac:cxnSpMk id="37" creationId="{0850EF69-E258-6EDB-0D0C-72502CBCA70F}"/>
          </ac:cxnSpMkLst>
        </pc:cxnChg>
        <pc:cxnChg chg="add mod">
          <ac:chgData name="Rebecca Salles" userId="66a2db3d815e233f" providerId="LiveId" clId="{E8DC6D58-DD71-40BB-96DE-FEC671DA5218}" dt="2022-09-15T00:29:47.896" v="3094" actId="14100"/>
          <ac:cxnSpMkLst>
            <pc:docMk/>
            <pc:sldMk cId="2081753606" sldId="1450"/>
            <ac:cxnSpMk id="43" creationId="{84C76785-01E1-DEDD-15B1-04B35E77902E}"/>
          </ac:cxnSpMkLst>
        </pc:cxnChg>
      </pc:sldChg>
      <pc:sldChg chg="addSp delSp modSp add mod ord modNotesTx">
        <pc:chgData name="Rebecca Salles" userId="66a2db3d815e233f" providerId="LiveId" clId="{E8DC6D58-DD71-40BB-96DE-FEC671DA5218}" dt="2022-09-15T23:07:44.792" v="3587" actId="20577"/>
        <pc:sldMkLst>
          <pc:docMk/>
          <pc:sldMk cId="2825207631" sldId="1451"/>
        </pc:sldMkLst>
        <pc:spChg chg="add del">
          <ac:chgData name="Rebecca Salles" userId="66a2db3d815e233f" providerId="LiveId" clId="{E8DC6D58-DD71-40BB-96DE-FEC671DA5218}" dt="2022-09-14T16:27:49.178" v="1886" actId="478"/>
          <ac:spMkLst>
            <pc:docMk/>
            <pc:sldMk cId="2825207631" sldId="1451"/>
            <ac:spMk id="4" creationId="{39DAF33A-978B-9970-123D-585AA3A05BE2}"/>
          </ac:spMkLst>
        </pc:spChg>
        <pc:spChg chg="add">
          <ac:chgData name="Rebecca Salles" userId="66a2db3d815e233f" providerId="LiveId" clId="{E8DC6D58-DD71-40BB-96DE-FEC671DA5218}" dt="2022-09-14T16:27:18.264" v="1873" actId="22"/>
          <ac:spMkLst>
            <pc:docMk/>
            <pc:sldMk cId="2825207631" sldId="1451"/>
            <ac:spMk id="8" creationId="{FD178B5E-7105-C936-2C34-C4C73B7F5F6E}"/>
          </ac:spMkLst>
        </pc:spChg>
        <pc:spChg chg="mod">
          <ac:chgData name="Rebecca Salles" userId="66a2db3d815e233f" providerId="LiveId" clId="{E8DC6D58-DD71-40BB-96DE-FEC671DA5218}" dt="2022-09-15T23:07:44.792" v="3587" actId="20577"/>
          <ac:spMkLst>
            <pc:docMk/>
            <pc:sldMk cId="2825207631" sldId="1451"/>
            <ac:spMk id="10" creationId="{793225F8-65C1-4E6A-B066-20F661C6A5F9}"/>
          </ac:spMkLst>
        </pc:spChg>
        <pc:spChg chg="add">
          <ac:chgData name="Rebecca Salles" userId="66a2db3d815e233f" providerId="LiveId" clId="{E8DC6D58-DD71-40BB-96DE-FEC671DA5218}" dt="2022-09-14T16:27:49.426" v="1887" actId="22"/>
          <ac:spMkLst>
            <pc:docMk/>
            <pc:sldMk cId="2825207631" sldId="1451"/>
            <ac:spMk id="15" creationId="{078D40A7-DF52-9174-C344-9100CB327DB0}"/>
          </ac:spMkLst>
        </pc:spChg>
        <pc:spChg chg="del">
          <ac:chgData name="Rebecca Salles" userId="66a2db3d815e233f" providerId="LiveId" clId="{E8DC6D58-DD71-40BB-96DE-FEC671DA5218}" dt="2022-09-14T16:27:07.047" v="1869" actId="478"/>
          <ac:spMkLst>
            <pc:docMk/>
            <pc:sldMk cId="2825207631" sldId="1451"/>
            <ac:spMk id="22" creationId="{065D5476-AD6E-F468-B288-05E0E5A727AA}"/>
          </ac:spMkLst>
        </pc:spChg>
        <pc:spChg chg="add mod">
          <ac:chgData name="Rebecca Salles" userId="66a2db3d815e233f" providerId="LiveId" clId="{E8DC6D58-DD71-40BB-96DE-FEC671DA5218}" dt="2022-09-15T00:39:56.516" v="3269" actId="20577"/>
          <ac:spMkLst>
            <pc:docMk/>
            <pc:sldMk cId="2825207631" sldId="1451"/>
            <ac:spMk id="35" creationId="{F857EC6E-7D07-E6BA-C8BA-0458B7FC989B}"/>
          </ac:spMkLst>
        </pc:spChg>
        <pc:graphicFrameChg chg="mod modGraphic">
          <ac:chgData name="Rebecca Salles" userId="66a2db3d815e233f" providerId="LiveId" clId="{E8DC6D58-DD71-40BB-96DE-FEC671DA5218}" dt="2022-09-15T00:55:07.850" v="3565"/>
          <ac:graphicFrameMkLst>
            <pc:docMk/>
            <pc:sldMk cId="2825207631" sldId="1451"/>
            <ac:graphicFrameMk id="6" creationId="{A22879EE-2B31-EA8E-20DF-AE0804C64288}"/>
          </ac:graphicFrameMkLst>
        </pc:graphicFrameChg>
        <pc:picChg chg="del mod">
          <ac:chgData name="Rebecca Salles" userId="66a2db3d815e233f" providerId="LiveId" clId="{E8DC6D58-DD71-40BB-96DE-FEC671DA5218}" dt="2022-09-02T16:45:01.740" v="1141" actId="478"/>
          <ac:picMkLst>
            <pc:docMk/>
            <pc:sldMk cId="2825207631" sldId="1451"/>
            <ac:picMk id="2" creationId="{92F5E52B-E6E1-C985-A60A-2627714B7DE9}"/>
          </ac:picMkLst>
        </pc:picChg>
        <pc:picChg chg="add del mod modCrop">
          <ac:chgData name="Rebecca Salles" userId="66a2db3d815e233f" providerId="LiveId" clId="{E8DC6D58-DD71-40BB-96DE-FEC671DA5218}" dt="2022-09-02T16:44:42.920" v="1138" actId="21"/>
          <ac:picMkLst>
            <pc:docMk/>
            <pc:sldMk cId="2825207631" sldId="1451"/>
            <ac:picMk id="7" creationId="{26ED0670-BFC7-4437-807A-5CC90F9A213E}"/>
          </ac:picMkLst>
        </pc:picChg>
        <pc:picChg chg="add del mod">
          <ac:chgData name="Rebecca Salles" userId="66a2db3d815e233f" providerId="LiveId" clId="{E8DC6D58-DD71-40BB-96DE-FEC671DA5218}" dt="2022-09-14T17:39:08.649" v="2062" actId="478"/>
          <ac:picMkLst>
            <pc:docMk/>
            <pc:sldMk cId="2825207631" sldId="1451"/>
            <ac:picMk id="13" creationId="{23B46615-2FC2-0285-6F0F-E013D41DFB06}"/>
          </ac:picMkLst>
        </pc:picChg>
        <pc:picChg chg="add mod ord">
          <ac:chgData name="Rebecca Salles" userId="66a2db3d815e233f" providerId="LiveId" clId="{E8DC6D58-DD71-40BB-96DE-FEC671DA5218}" dt="2022-09-14T17:38:09.897" v="2051" actId="14826"/>
          <ac:picMkLst>
            <pc:docMk/>
            <pc:sldMk cId="2825207631" sldId="1451"/>
            <ac:picMk id="17" creationId="{FDE8AD22-0568-8B19-D767-D9C2EF0D222A}"/>
          </ac:picMkLst>
        </pc:picChg>
        <pc:picChg chg="add del mod modCrop">
          <ac:chgData name="Rebecca Salles" userId="66a2db3d815e233f" providerId="LiveId" clId="{E8DC6D58-DD71-40BB-96DE-FEC671DA5218}" dt="2022-09-14T17:38:06.224" v="2050" actId="21"/>
          <ac:picMkLst>
            <pc:docMk/>
            <pc:sldMk cId="2825207631" sldId="1451"/>
            <ac:picMk id="18" creationId="{CBCB4C75-4030-0413-9A42-63547697D596}"/>
          </ac:picMkLst>
        </pc:picChg>
        <pc:picChg chg="add mod modCrop">
          <ac:chgData name="Rebecca Salles" userId="66a2db3d815e233f" providerId="LiveId" clId="{E8DC6D58-DD71-40BB-96DE-FEC671DA5218}" dt="2022-09-15T00:39:38.586" v="3265" actId="1076"/>
          <ac:picMkLst>
            <pc:docMk/>
            <pc:sldMk cId="2825207631" sldId="1451"/>
            <ac:picMk id="20" creationId="{0B4A591D-0577-CD65-550A-6F05DAF4CFE6}"/>
          </ac:picMkLst>
        </pc:picChg>
        <pc:picChg chg="add mod">
          <ac:chgData name="Rebecca Salles" userId="66a2db3d815e233f" providerId="LiveId" clId="{E8DC6D58-DD71-40BB-96DE-FEC671DA5218}" dt="2022-09-14T17:44:25.248" v="2099" actId="14826"/>
          <ac:picMkLst>
            <pc:docMk/>
            <pc:sldMk cId="2825207631" sldId="1451"/>
            <ac:picMk id="23" creationId="{30B30D72-78B8-B517-FD8B-E8EBAB64F9D3}"/>
          </ac:picMkLst>
        </pc:picChg>
        <pc:picChg chg="add del mod modCrop">
          <ac:chgData name="Rebecca Salles" userId="66a2db3d815e233f" providerId="LiveId" clId="{E8DC6D58-DD71-40BB-96DE-FEC671DA5218}" dt="2022-09-14T17:40:27.577" v="2072" actId="21"/>
          <ac:picMkLst>
            <pc:docMk/>
            <pc:sldMk cId="2825207631" sldId="1451"/>
            <ac:picMk id="25" creationId="{6AEE505A-B60D-4BEF-EF25-A8D5437A12F1}"/>
          </ac:picMkLst>
        </pc:picChg>
        <pc:picChg chg="add del mod modCrop">
          <ac:chgData name="Rebecca Salles" userId="66a2db3d815e233f" providerId="LiveId" clId="{E8DC6D58-DD71-40BB-96DE-FEC671DA5218}" dt="2022-09-14T17:45:10.167" v="2110" actId="478"/>
          <ac:picMkLst>
            <pc:docMk/>
            <pc:sldMk cId="2825207631" sldId="1451"/>
            <ac:picMk id="27" creationId="{788DEA6B-7D92-99B3-D1D0-C4C802945AE6}"/>
          </ac:picMkLst>
        </pc:picChg>
        <pc:picChg chg="del mod">
          <ac:chgData name="Rebecca Salles" userId="66a2db3d815e233f" providerId="LiveId" clId="{E8DC6D58-DD71-40BB-96DE-FEC671DA5218}" dt="2022-09-02T16:47:06.754" v="1163" actId="21"/>
          <ac:picMkLst>
            <pc:docMk/>
            <pc:sldMk cId="2825207631" sldId="1451"/>
            <ac:picMk id="30" creationId="{638090EC-8C81-CD99-CAA7-4C5CD5F9A7D2}"/>
          </ac:picMkLst>
        </pc:picChg>
        <pc:picChg chg="add del mod modCrop">
          <ac:chgData name="Rebecca Salles" userId="66a2db3d815e233f" providerId="LiveId" clId="{E8DC6D58-DD71-40BB-96DE-FEC671DA5218}" dt="2022-09-14T17:44:22.689" v="2098" actId="21"/>
          <ac:picMkLst>
            <pc:docMk/>
            <pc:sldMk cId="2825207631" sldId="1451"/>
            <ac:picMk id="30" creationId="{E5B52054-3F6E-16CD-58D4-60ABCC6D1E93}"/>
          </ac:picMkLst>
        </pc:picChg>
        <pc:picChg chg="add mod modCrop">
          <ac:chgData name="Rebecca Salles" userId="66a2db3d815e233f" providerId="LiveId" clId="{E8DC6D58-DD71-40BB-96DE-FEC671DA5218}" dt="2022-09-15T00:39:28.622" v="3263" actId="1076"/>
          <ac:picMkLst>
            <pc:docMk/>
            <pc:sldMk cId="2825207631" sldId="1451"/>
            <ac:picMk id="32" creationId="{4A733596-4CCA-A691-22CD-34CB2350C528}"/>
          </ac:picMkLst>
        </pc:picChg>
        <pc:cxnChg chg="mod">
          <ac:chgData name="Rebecca Salles" userId="66a2db3d815e233f" providerId="LiveId" clId="{E8DC6D58-DD71-40BB-96DE-FEC671DA5218}" dt="2022-09-15T00:39:42.352" v="3266" actId="14100"/>
          <ac:cxnSpMkLst>
            <pc:docMk/>
            <pc:sldMk cId="2825207631" sldId="1451"/>
            <ac:cxnSpMk id="3" creationId="{603A4F51-2913-E18A-A081-3C06D44F6FAB}"/>
          </ac:cxnSpMkLst>
        </pc:cxnChg>
        <pc:cxnChg chg="add mod">
          <ac:chgData name="Rebecca Salles" userId="66a2db3d815e233f" providerId="LiveId" clId="{E8DC6D58-DD71-40BB-96DE-FEC671DA5218}" dt="2022-09-15T00:39:31.515" v="3264" actId="14100"/>
          <ac:cxnSpMkLst>
            <pc:docMk/>
            <pc:sldMk cId="2825207631" sldId="1451"/>
            <ac:cxnSpMk id="28" creationId="{BB0E6ECA-B325-D48D-167B-42BE590E59A7}"/>
          </ac:cxnSpMkLst>
        </pc:cxnChg>
      </pc:sldChg>
      <pc:sldChg chg="addSp delSp modSp add mod ord modNotesTx">
        <pc:chgData name="Rebecca Salles" userId="66a2db3d815e233f" providerId="LiveId" clId="{E8DC6D58-DD71-40BB-96DE-FEC671DA5218}" dt="2022-09-15T00:54:32.147" v="3562"/>
        <pc:sldMkLst>
          <pc:docMk/>
          <pc:sldMk cId="1148499669" sldId="1452"/>
        </pc:sldMkLst>
        <pc:spChg chg="add del">
          <ac:chgData name="Rebecca Salles" userId="66a2db3d815e233f" providerId="LiveId" clId="{E8DC6D58-DD71-40BB-96DE-FEC671DA5218}" dt="2022-09-14T16:27:51.990" v="1888" actId="478"/>
          <ac:spMkLst>
            <pc:docMk/>
            <pc:sldMk cId="1148499669" sldId="1452"/>
            <ac:spMk id="4" creationId="{1E01F518-F341-9C59-F15E-DAA248CB4919}"/>
          </ac:spMkLst>
        </pc:spChg>
        <pc:spChg chg="add">
          <ac:chgData name="Rebecca Salles" userId="66a2db3d815e233f" providerId="LiveId" clId="{E8DC6D58-DD71-40BB-96DE-FEC671DA5218}" dt="2022-09-14T16:27:19.526" v="1874" actId="22"/>
          <ac:spMkLst>
            <pc:docMk/>
            <pc:sldMk cId="1148499669" sldId="1452"/>
            <ac:spMk id="8" creationId="{3E399F22-4620-765A-D706-9EF30E4EAF0F}"/>
          </ac:spMkLst>
        </pc:spChg>
        <pc:spChg chg="mod">
          <ac:chgData name="Rebecca Salles" userId="66a2db3d815e233f" providerId="LiveId" clId="{E8DC6D58-DD71-40BB-96DE-FEC671DA5218}" dt="2022-09-15T00:44:50" v="3460" actId="20577"/>
          <ac:spMkLst>
            <pc:docMk/>
            <pc:sldMk cId="1148499669" sldId="1452"/>
            <ac:spMk id="10" creationId="{793225F8-65C1-4E6A-B066-20F661C6A5F9}"/>
          </ac:spMkLst>
        </pc:spChg>
        <pc:spChg chg="add">
          <ac:chgData name="Rebecca Salles" userId="66a2db3d815e233f" providerId="LiveId" clId="{E8DC6D58-DD71-40BB-96DE-FEC671DA5218}" dt="2022-09-14T16:27:52.222" v="1889" actId="22"/>
          <ac:spMkLst>
            <pc:docMk/>
            <pc:sldMk cId="1148499669" sldId="1452"/>
            <ac:spMk id="15" creationId="{88E8EF90-2AF6-E0A8-E89A-F71979A8A221}"/>
          </ac:spMkLst>
        </pc:spChg>
        <pc:spChg chg="del">
          <ac:chgData name="Rebecca Salles" userId="66a2db3d815e233f" providerId="LiveId" clId="{E8DC6D58-DD71-40BB-96DE-FEC671DA5218}" dt="2022-09-14T16:27:10.446" v="1870" actId="478"/>
          <ac:spMkLst>
            <pc:docMk/>
            <pc:sldMk cId="1148499669" sldId="1452"/>
            <ac:spMk id="22" creationId="{065D5476-AD6E-F468-B288-05E0E5A727AA}"/>
          </ac:spMkLst>
        </pc:spChg>
        <pc:spChg chg="add mod">
          <ac:chgData name="Rebecca Salles" userId="66a2db3d815e233f" providerId="LiveId" clId="{E8DC6D58-DD71-40BB-96DE-FEC671DA5218}" dt="2022-09-15T00:37:48.621" v="3209" actId="20577"/>
          <ac:spMkLst>
            <pc:docMk/>
            <pc:sldMk cId="1148499669" sldId="1452"/>
            <ac:spMk id="33" creationId="{3336FD78-DD59-F1F7-255C-5484CA46AB55}"/>
          </ac:spMkLst>
        </pc:spChg>
        <pc:graphicFrameChg chg="mod modGraphic">
          <ac:chgData name="Rebecca Salles" userId="66a2db3d815e233f" providerId="LiveId" clId="{E8DC6D58-DD71-40BB-96DE-FEC671DA5218}" dt="2022-09-15T00:54:32.147" v="3562"/>
          <ac:graphicFrameMkLst>
            <pc:docMk/>
            <pc:sldMk cId="1148499669" sldId="1452"/>
            <ac:graphicFrameMk id="6" creationId="{A22879EE-2B31-EA8E-20DF-AE0804C64288}"/>
          </ac:graphicFrameMkLst>
        </pc:graphicFrameChg>
        <pc:picChg chg="del">
          <ac:chgData name="Rebecca Salles" userId="66a2db3d815e233f" providerId="LiveId" clId="{E8DC6D58-DD71-40BB-96DE-FEC671DA5218}" dt="2022-09-02T16:50:51.207" v="1188" actId="478"/>
          <ac:picMkLst>
            <pc:docMk/>
            <pc:sldMk cId="1148499669" sldId="1452"/>
            <ac:picMk id="2" creationId="{92F5E52B-E6E1-C985-A60A-2627714B7DE9}"/>
          </ac:picMkLst>
        </pc:picChg>
        <pc:picChg chg="add del mod">
          <ac:chgData name="Rebecca Salles" userId="66a2db3d815e233f" providerId="LiveId" clId="{E8DC6D58-DD71-40BB-96DE-FEC671DA5218}" dt="2022-09-02T16:50:35.565" v="1183" actId="21"/>
          <ac:picMkLst>
            <pc:docMk/>
            <pc:sldMk cId="1148499669" sldId="1452"/>
            <ac:picMk id="7" creationId="{312AC7B3-8B9A-E2A6-F26A-CAD3CC5C1852}"/>
          </ac:picMkLst>
        </pc:picChg>
        <pc:picChg chg="add del mod">
          <ac:chgData name="Rebecca Salles" userId="66a2db3d815e233f" providerId="LiveId" clId="{E8DC6D58-DD71-40BB-96DE-FEC671DA5218}" dt="2022-09-14T17:17:50.400" v="1961" actId="478"/>
          <ac:picMkLst>
            <pc:docMk/>
            <pc:sldMk cId="1148499669" sldId="1452"/>
            <ac:picMk id="13" creationId="{3F0F01F3-C836-6D5B-4107-9978F8C4D57B}"/>
          </ac:picMkLst>
        </pc:picChg>
        <pc:picChg chg="add del mod modCrop">
          <ac:chgData name="Rebecca Salles" userId="66a2db3d815e233f" providerId="LiveId" clId="{E8DC6D58-DD71-40BB-96DE-FEC671DA5218}" dt="2022-09-14T17:17:26.048" v="1953" actId="21"/>
          <ac:picMkLst>
            <pc:docMk/>
            <pc:sldMk cId="1148499669" sldId="1452"/>
            <ac:picMk id="17" creationId="{8AD89FF2-D69D-5CF6-05A0-C73FBE6D019B}"/>
          </ac:picMkLst>
        </pc:picChg>
        <pc:picChg chg="add del mod modCrop">
          <ac:chgData name="Rebecca Salles" userId="66a2db3d815e233f" providerId="LiveId" clId="{E8DC6D58-DD71-40BB-96DE-FEC671DA5218}" dt="2022-09-14T17:16:26.857" v="1943" actId="22"/>
          <ac:picMkLst>
            <pc:docMk/>
            <pc:sldMk cId="1148499669" sldId="1452"/>
            <ac:picMk id="19" creationId="{E40CB0B0-B49F-D0E5-9EC7-FE0E105FFE26}"/>
          </ac:picMkLst>
        </pc:picChg>
        <pc:picChg chg="add mod modCrop">
          <ac:chgData name="Rebecca Salles" userId="66a2db3d815e233f" providerId="LiveId" clId="{E8DC6D58-DD71-40BB-96DE-FEC671DA5218}" dt="2022-09-14T17:17:57.804" v="1962" actId="1076"/>
          <ac:picMkLst>
            <pc:docMk/>
            <pc:sldMk cId="1148499669" sldId="1452"/>
            <ac:picMk id="23" creationId="{45AA2CDE-BCE0-9928-8F8A-532634EFDDDB}"/>
          </ac:picMkLst>
        </pc:picChg>
        <pc:picChg chg="add del mod modCrop">
          <ac:chgData name="Rebecca Salles" userId="66a2db3d815e233f" providerId="LiveId" clId="{E8DC6D58-DD71-40BB-96DE-FEC671DA5218}" dt="2022-09-14T17:21:18.407" v="1987" actId="21"/>
          <ac:picMkLst>
            <pc:docMk/>
            <pc:sldMk cId="1148499669" sldId="1452"/>
            <ac:picMk id="25" creationId="{759CD3DD-EF2B-6E17-4552-5727EAAA004E}"/>
          </ac:picMkLst>
        </pc:picChg>
        <pc:picChg chg="add mod">
          <ac:chgData name="Rebecca Salles" userId="66a2db3d815e233f" providerId="LiveId" clId="{E8DC6D58-DD71-40BB-96DE-FEC671DA5218}" dt="2022-09-14T17:21:22.079" v="1988" actId="14826"/>
          <ac:picMkLst>
            <pc:docMk/>
            <pc:sldMk cId="1148499669" sldId="1452"/>
            <ac:picMk id="27" creationId="{6DB9C13C-16A6-B64A-36E6-26A011D16441}"/>
          </ac:picMkLst>
        </pc:picChg>
        <pc:picChg chg="add mod modCrop">
          <ac:chgData name="Rebecca Salles" userId="66a2db3d815e233f" providerId="LiveId" clId="{E8DC6D58-DD71-40BB-96DE-FEC671DA5218}" dt="2022-09-14T17:22:02.171" v="1997" actId="732"/>
          <ac:picMkLst>
            <pc:docMk/>
            <pc:sldMk cId="1148499669" sldId="1452"/>
            <ac:picMk id="29" creationId="{7F246107-249E-0D4B-E1D6-748F13944668}"/>
          </ac:picMkLst>
        </pc:picChg>
        <pc:picChg chg="mod">
          <ac:chgData name="Rebecca Salles" userId="66a2db3d815e233f" providerId="LiveId" clId="{E8DC6D58-DD71-40BB-96DE-FEC671DA5218}" dt="2022-09-14T17:17:29.942" v="1954" actId="14826"/>
          <ac:picMkLst>
            <pc:docMk/>
            <pc:sldMk cId="1148499669" sldId="1452"/>
            <ac:picMk id="30" creationId="{638090EC-8C81-CD99-CAA7-4C5CD5F9A7D2}"/>
          </ac:picMkLst>
        </pc:picChg>
        <pc:cxnChg chg="mod">
          <ac:chgData name="Rebecca Salles" userId="66a2db3d815e233f" providerId="LiveId" clId="{E8DC6D58-DD71-40BB-96DE-FEC671DA5218}" dt="2022-09-14T17:17:50.400" v="1961" actId="478"/>
          <ac:cxnSpMkLst>
            <pc:docMk/>
            <pc:sldMk cId="1148499669" sldId="1452"/>
            <ac:cxnSpMk id="3" creationId="{603A4F51-2913-E18A-A081-3C06D44F6FAB}"/>
          </ac:cxnSpMkLst>
        </pc:cxnChg>
        <pc:cxnChg chg="add mod">
          <ac:chgData name="Rebecca Salles" userId="66a2db3d815e233f" providerId="LiveId" clId="{E8DC6D58-DD71-40BB-96DE-FEC671DA5218}" dt="2022-09-14T17:22:10.209" v="1999" actId="1076"/>
          <ac:cxnSpMkLst>
            <pc:docMk/>
            <pc:sldMk cId="1148499669" sldId="1452"/>
            <ac:cxnSpMk id="31" creationId="{CDDD81EC-C644-64BE-6AA3-85E8CD341E83}"/>
          </ac:cxnSpMkLst>
        </pc:cxnChg>
      </pc:sldChg>
      <pc:sldChg chg="addSp delSp modSp add mod ord modNotesTx">
        <pc:chgData name="Rebecca Salles" userId="66a2db3d815e233f" providerId="LiveId" clId="{E8DC6D58-DD71-40BB-96DE-FEC671DA5218}" dt="2022-09-15T23:07:58.437" v="3588"/>
        <pc:sldMkLst>
          <pc:docMk/>
          <pc:sldMk cId="1993108898" sldId="1453"/>
        </pc:sldMkLst>
        <pc:spChg chg="add del">
          <ac:chgData name="Rebecca Salles" userId="66a2db3d815e233f" providerId="LiveId" clId="{E8DC6D58-DD71-40BB-96DE-FEC671DA5218}" dt="2022-09-14T16:27:55.170" v="1890" actId="478"/>
          <ac:spMkLst>
            <pc:docMk/>
            <pc:sldMk cId="1993108898" sldId="1453"/>
            <ac:spMk id="4" creationId="{10BFB8F3-1FBD-85C4-9BDD-3256DB6F8F1A}"/>
          </ac:spMkLst>
        </pc:spChg>
        <pc:spChg chg="mod">
          <ac:chgData name="Rebecca Salles" userId="66a2db3d815e233f" providerId="LiveId" clId="{E8DC6D58-DD71-40BB-96DE-FEC671DA5218}" dt="2022-09-15T23:07:58.437" v="3588"/>
          <ac:spMkLst>
            <pc:docMk/>
            <pc:sldMk cId="1993108898" sldId="1453"/>
            <ac:spMk id="10" creationId="{793225F8-65C1-4E6A-B066-20F661C6A5F9}"/>
          </ac:spMkLst>
        </pc:spChg>
        <pc:spChg chg="add">
          <ac:chgData name="Rebecca Salles" userId="66a2db3d815e233f" providerId="LiveId" clId="{E8DC6D58-DD71-40BB-96DE-FEC671DA5218}" dt="2022-09-14T16:27:20.778" v="1875" actId="22"/>
          <ac:spMkLst>
            <pc:docMk/>
            <pc:sldMk cId="1993108898" sldId="1453"/>
            <ac:spMk id="13" creationId="{5DA33C5B-1B71-1022-C2FA-04EE550236D4}"/>
          </ac:spMkLst>
        </pc:spChg>
        <pc:spChg chg="add">
          <ac:chgData name="Rebecca Salles" userId="66a2db3d815e233f" providerId="LiveId" clId="{E8DC6D58-DD71-40BB-96DE-FEC671DA5218}" dt="2022-09-14T16:27:55.411" v="1891" actId="22"/>
          <ac:spMkLst>
            <pc:docMk/>
            <pc:sldMk cId="1993108898" sldId="1453"/>
            <ac:spMk id="15" creationId="{D5A3C211-7934-CCC1-8477-A6669003E9BD}"/>
          </ac:spMkLst>
        </pc:spChg>
        <pc:spChg chg="del">
          <ac:chgData name="Rebecca Salles" userId="66a2db3d815e233f" providerId="LiveId" clId="{E8DC6D58-DD71-40BB-96DE-FEC671DA5218}" dt="2022-09-14T16:27:13.198" v="1871" actId="478"/>
          <ac:spMkLst>
            <pc:docMk/>
            <pc:sldMk cId="1993108898" sldId="1453"/>
            <ac:spMk id="22" creationId="{065D5476-AD6E-F468-B288-05E0E5A727AA}"/>
          </ac:spMkLst>
        </pc:spChg>
        <pc:spChg chg="add mod">
          <ac:chgData name="Rebecca Salles" userId="66a2db3d815e233f" providerId="LiveId" clId="{E8DC6D58-DD71-40BB-96DE-FEC671DA5218}" dt="2022-09-15T00:47:56.648" v="3512" actId="6549"/>
          <ac:spMkLst>
            <pc:docMk/>
            <pc:sldMk cId="1993108898" sldId="1453"/>
            <ac:spMk id="37" creationId="{CD4ECB05-7FC5-2C88-96BF-51E715874640}"/>
          </ac:spMkLst>
        </pc:spChg>
        <pc:graphicFrameChg chg="mod modGraphic">
          <ac:chgData name="Rebecca Salles" userId="66a2db3d815e233f" providerId="LiveId" clId="{E8DC6D58-DD71-40BB-96DE-FEC671DA5218}" dt="2022-09-15T00:56:14.037" v="3574"/>
          <ac:graphicFrameMkLst>
            <pc:docMk/>
            <pc:sldMk cId="1993108898" sldId="1453"/>
            <ac:graphicFrameMk id="6" creationId="{A22879EE-2B31-EA8E-20DF-AE0804C64288}"/>
          </ac:graphicFrameMkLst>
        </pc:graphicFrameChg>
        <pc:picChg chg="add del mod">
          <ac:chgData name="Rebecca Salles" userId="66a2db3d815e233f" providerId="LiveId" clId="{E8DC6D58-DD71-40BB-96DE-FEC671DA5218}" dt="2022-09-02T16:54:33.911" v="1236" actId="21"/>
          <ac:picMkLst>
            <pc:docMk/>
            <pc:sldMk cId="1993108898" sldId="1453"/>
            <ac:picMk id="4" creationId="{271891D3-F31C-8257-3FAF-B20464068E51}"/>
          </ac:picMkLst>
        </pc:picChg>
        <pc:picChg chg="add del mod">
          <ac:chgData name="Rebecca Salles" userId="66a2db3d815e233f" providerId="LiveId" clId="{E8DC6D58-DD71-40BB-96DE-FEC671DA5218}" dt="2022-09-14T18:13:29.288" v="2321" actId="478"/>
          <ac:picMkLst>
            <pc:docMk/>
            <pc:sldMk cId="1993108898" sldId="1453"/>
            <ac:picMk id="8" creationId="{6C09F222-4184-E42B-E865-E3C8E83EE69E}"/>
          </ac:picMkLst>
        </pc:picChg>
        <pc:picChg chg="del">
          <ac:chgData name="Rebecca Salles" userId="66a2db3d815e233f" providerId="LiveId" clId="{E8DC6D58-DD71-40BB-96DE-FEC671DA5218}" dt="2022-09-02T16:54:46.720" v="1240" actId="478"/>
          <ac:picMkLst>
            <pc:docMk/>
            <pc:sldMk cId="1993108898" sldId="1453"/>
            <ac:picMk id="13" creationId="{23B46615-2FC2-0285-6F0F-E013D41DFB06}"/>
          </ac:picMkLst>
        </pc:picChg>
        <pc:picChg chg="mod">
          <ac:chgData name="Rebecca Salles" userId="66a2db3d815e233f" providerId="LiveId" clId="{E8DC6D58-DD71-40BB-96DE-FEC671DA5218}" dt="2022-09-14T18:12:41.022" v="2311" actId="14826"/>
          <ac:picMkLst>
            <pc:docMk/>
            <pc:sldMk cId="1993108898" sldId="1453"/>
            <ac:picMk id="17" creationId="{FDE8AD22-0568-8B19-D767-D9C2EF0D222A}"/>
          </ac:picMkLst>
        </pc:picChg>
        <pc:picChg chg="add del mod modCrop">
          <ac:chgData name="Rebecca Salles" userId="66a2db3d815e233f" providerId="LiveId" clId="{E8DC6D58-DD71-40BB-96DE-FEC671DA5218}" dt="2022-09-14T18:12:38.295" v="2310" actId="21"/>
          <ac:picMkLst>
            <pc:docMk/>
            <pc:sldMk cId="1993108898" sldId="1453"/>
            <ac:picMk id="18" creationId="{477B4367-99EF-8862-14A7-7FEB4AD95CB5}"/>
          </ac:picMkLst>
        </pc:picChg>
        <pc:picChg chg="add mod modCrop">
          <ac:chgData name="Rebecca Salles" userId="66a2db3d815e233f" providerId="LiveId" clId="{E8DC6D58-DD71-40BB-96DE-FEC671DA5218}" dt="2022-09-14T18:15:45.466" v="2349" actId="1076"/>
          <ac:picMkLst>
            <pc:docMk/>
            <pc:sldMk cId="1993108898" sldId="1453"/>
            <ac:picMk id="20" creationId="{DB358A13-895D-4CBA-F533-CBD46B6636C3}"/>
          </ac:picMkLst>
        </pc:picChg>
        <pc:picChg chg="add mod">
          <ac:chgData name="Rebecca Salles" userId="66a2db3d815e233f" providerId="LiveId" clId="{E8DC6D58-DD71-40BB-96DE-FEC671DA5218}" dt="2022-09-14T18:14:47.539" v="2335" actId="14826"/>
          <ac:picMkLst>
            <pc:docMk/>
            <pc:sldMk cId="1993108898" sldId="1453"/>
            <ac:picMk id="26" creationId="{43D0E494-8A0B-F751-0BA3-FDC581AB708C}"/>
          </ac:picMkLst>
        </pc:picChg>
        <pc:picChg chg="add del mod modCrop">
          <ac:chgData name="Rebecca Salles" userId="66a2db3d815e233f" providerId="LiveId" clId="{E8DC6D58-DD71-40BB-96DE-FEC671DA5218}" dt="2022-09-14T18:14:44.756" v="2334" actId="21"/>
          <ac:picMkLst>
            <pc:docMk/>
            <pc:sldMk cId="1993108898" sldId="1453"/>
            <ac:picMk id="28" creationId="{9A620DBF-54DC-15B7-268E-DBA6C72A2EB1}"/>
          </ac:picMkLst>
        </pc:picChg>
        <pc:picChg chg="add mod modCrop">
          <ac:chgData name="Rebecca Salles" userId="66a2db3d815e233f" providerId="LiveId" clId="{E8DC6D58-DD71-40BB-96DE-FEC671DA5218}" dt="2022-09-14T18:16:00.357" v="2351" actId="1076"/>
          <ac:picMkLst>
            <pc:docMk/>
            <pc:sldMk cId="1993108898" sldId="1453"/>
            <ac:picMk id="30" creationId="{BC252F18-F5C0-A49F-86FF-E0138F1F3A95}"/>
          </ac:picMkLst>
        </pc:picChg>
        <pc:cxnChg chg="mod">
          <ac:chgData name="Rebecca Salles" userId="66a2db3d815e233f" providerId="LiveId" clId="{E8DC6D58-DD71-40BB-96DE-FEC671DA5218}" dt="2022-09-14T18:15:49.332" v="2350" actId="14100"/>
          <ac:cxnSpMkLst>
            <pc:docMk/>
            <pc:sldMk cId="1993108898" sldId="1453"/>
            <ac:cxnSpMk id="3" creationId="{603A4F51-2913-E18A-A081-3C06D44F6FAB}"/>
          </ac:cxnSpMkLst>
        </pc:cxnChg>
        <pc:cxnChg chg="add mod">
          <ac:chgData name="Rebecca Salles" userId="66a2db3d815e233f" providerId="LiveId" clId="{E8DC6D58-DD71-40BB-96DE-FEC671DA5218}" dt="2022-09-14T18:16:10.567" v="2354" actId="14100"/>
          <ac:cxnSpMkLst>
            <pc:docMk/>
            <pc:sldMk cId="1993108898" sldId="1453"/>
            <ac:cxnSpMk id="33" creationId="{3C48F8EC-D402-E26B-4093-0AC23CC9E1C4}"/>
          </ac:cxnSpMkLst>
        </pc:cxnChg>
      </pc:sldChg>
      <pc:sldChg chg="new del">
        <pc:chgData name="Rebecca Salles" userId="66a2db3d815e233f" providerId="LiveId" clId="{E8DC6D58-DD71-40BB-96DE-FEC671DA5218}" dt="2022-09-14T16:26:52.806" v="1867" actId="680"/>
        <pc:sldMkLst>
          <pc:docMk/>
          <pc:sldMk cId="1220126445" sldId="1454"/>
        </pc:sldMkLst>
      </pc:sldChg>
      <pc:sldChg chg="new del">
        <pc:chgData name="Rebecca Salles" userId="66a2db3d815e233f" providerId="LiveId" clId="{E8DC6D58-DD71-40BB-96DE-FEC671DA5218}" dt="2022-09-14T14:42:30.290" v="1713" actId="47"/>
        <pc:sldMkLst>
          <pc:docMk/>
          <pc:sldMk cId="1920210338" sldId="1454"/>
        </pc:sldMkLst>
      </pc:sldChg>
    </pc:docChg>
  </pc:docChgLst>
  <pc:docChgLst>
    <pc:chgData name="Rebecca Salles" userId="66a2db3d815e233f" providerId="LiveId" clId="{36AAA647-EF87-4EAE-8CD3-17BDD4CA2D9E}"/>
    <pc:docChg chg="undo custSel addSld delSld modSld sldOrd">
      <pc:chgData name="Rebecca Salles" userId="66a2db3d815e233f" providerId="LiveId" clId="{36AAA647-EF87-4EAE-8CD3-17BDD4CA2D9E}" dt="2019-11-05T01:27:48.940" v="88" actId="1076"/>
      <pc:docMkLst>
        <pc:docMk/>
      </pc:docMkLst>
      <pc:sldChg chg="addSp delSp modSp add del ord">
        <pc:chgData name="Rebecca Salles" userId="66a2db3d815e233f" providerId="LiveId" clId="{36AAA647-EF87-4EAE-8CD3-17BDD4CA2D9E}" dt="2019-11-05T01:16:47.481" v="36" actId="2696"/>
        <pc:sldMkLst>
          <pc:docMk/>
          <pc:sldMk cId="471103331" sldId="1034"/>
        </pc:sldMkLst>
        <pc:spChg chg="add del mod">
          <ac:chgData name="Rebecca Salles" userId="66a2db3d815e233f" providerId="LiveId" clId="{36AAA647-EF87-4EAE-8CD3-17BDD4CA2D9E}" dt="2019-11-05T01:16:20.105" v="17"/>
          <ac:spMkLst>
            <pc:docMk/>
            <pc:sldMk cId="471103331" sldId="1034"/>
            <ac:spMk id="2" creationId="{46D3259D-938E-46DC-8602-DBCABF9E935E}"/>
          </ac:spMkLst>
        </pc:spChg>
        <pc:spChg chg="add mod">
          <ac:chgData name="Rebecca Salles" userId="66a2db3d815e233f" providerId="LiveId" clId="{36AAA647-EF87-4EAE-8CD3-17BDD4CA2D9E}" dt="2019-11-05T01:16:29.453" v="18"/>
          <ac:spMkLst>
            <pc:docMk/>
            <pc:sldMk cId="471103331" sldId="1034"/>
            <ac:spMk id="5" creationId="{BDF1FD4E-D070-4279-B0AB-C8A77A6D5A41}"/>
          </ac:spMkLst>
        </pc:spChg>
        <pc:spChg chg="add del mod">
          <ac:chgData name="Rebecca Salles" userId="66a2db3d815e233f" providerId="LiveId" clId="{36AAA647-EF87-4EAE-8CD3-17BDD4CA2D9E}" dt="2019-11-05T01:16:29.453" v="18"/>
          <ac:spMkLst>
            <pc:docMk/>
            <pc:sldMk cId="471103331" sldId="1034"/>
            <ac:spMk id="66" creationId="{49EEB0E5-3BE8-4AF3-9BD0-70660F35F2EA}"/>
          </ac:spMkLst>
        </pc:spChg>
        <pc:spChg chg="add del">
          <ac:chgData name="Rebecca Salles" userId="66a2db3d815e233f" providerId="LiveId" clId="{36AAA647-EF87-4EAE-8CD3-17BDD4CA2D9E}" dt="2019-11-05T01:16:29.453" v="18"/>
          <ac:spMkLst>
            <pc:docMk/>
            <pc:sldMk cId="471103331" sldId="1034"/>
            <ac:spMk id="67" creationId="{37E1E79E-26BA-4D1D-9089-D64384D452E5}"/>
          </ac:spMkLst>
        </pc:spChg>
        <pc:spChg chg="add del">
          <ac:chgData name="Rebecca Salles" userId="66a2db3d815e233f" providerId="LiveId" clId="{36AAA647-EF87-4EAE-8CD3-17BDD4CA2D9E}" dt="2019-11-05T01:16:29.453" v="18"/>
          <ac:spMkLst>
            <pc:docMk/>
            <pc:sldMk cId="471103331" sldId="1034"/>
            <ac:spMk id="68" creationId="{C82D814D-27B6-4F02-9971-6618CD6616AD}"/>
          </ac:spMkLst>
        </pc:spChg>
        <pc:spChg chg="add del">
          <ac:chgData name="Rebecca Salles" userId="66a2db3d815e233f" providerId="LiveId" clId="{36AAA647-EF87-4EAE-8CD3-17BDD4CA2D9E}" dt="2019-11-05T01:16:29.453" v="18"/>
          <ac:spMkLst>
            <pc:docMk/>
            <pc:sldMk cId="471103331" sldId="1034"/>
            <ac:spMk id="75" creationId="{F5F5237A-280C-4B44-9F89-DA78CA270FD7}"/>
          </ac:spMkLst>
        </pc:spChg>
        <pc:spChg chg="add del">
          <ac:chgData name="Rebecca Salles" userId="66a2db3d815e233f" providerId="LiveId" clId="{36AAA647-EF87-4EAE-8CD3-17BDD4CA2D9E}" dt="2019-11-05T01:16:29.453" v="18"/>
          <ac:spMkLst>
            <pc:docMk/>
            <pc:sldMk cId="471103331" sldId="1034"/>
            <ac:spMk id="76" creationId="{21D55278-0788-4100-BAA9-D7AAD106DE32}"/>
          </ac:spMkLst>
        </pc:spChg>
        <pc:spChg chg="add del">
          <ac:chgData name="Rebecca Salles" userId="66a2db3d815e233f" providerId="LiveId" clId="{36AAA647-EF87-4EAE-8CD3-17BDD4CA2D9E}" dt="2019-11-05T01:16:29.453" v="18"/>
          <ac:spMkLst>
            <pc:docMk/>
            <pc:sldMk cId="471103331" sldId="1034"/>
            <ac:spMk id="77" creationId="{ACD5229B-7115-4BFC-8A09-5ACBB9A5D370}"/>
          </ac:spMkLst>
        </pc:spChg>
        <pc:spChg chg="add del">
          <ac:chgData name="Rebecca Salles" userId="66a2db3d815e233f" providerId="LiveId" clId="{36AAA647-EF87-4EAE-8CD3-17BDD4CA2D9E}" dt="2019-11-05T01:16:29.453" v="18"/>
          <ac:spMkLst>
            <pc:docMk/>
            <pc:sldMk cId="471103331" sldId="1034"/>
            <ac:spMk id="94" creationId="{71308B3F-DE87-4A05-B509-59D5F666D0F1}"/>
          </ac:spMkLst>
        </pc:spChg>
        <pc:spChg chg="add del">
          <ac:chgData name="Rebecca Salles" userId="66a2db3d815e233f" providerId="LiveId" clId="{36AAA647-EF87-4EAE-8CD3-17BDD4CA2D9E}" dt="2019-11-05T01:16:29.453" v="18"/>
          <ac:spMkLst>
            <pc:docMk/>
            <pc:sldMk cId="471103331" sldId="1034"/>
            <ac:spMk id="95" creationId="{E0EAF539-4BA7-4998-BFA4-86A096B5B0FE}"/>
          </ac:spMkLst>
        </pc:spChg>
        <pc:spChg chg="del">
          <ac:chgData name="Rebecca Salles" userId="66a2db3d815e233f" providerId="LiveId" clId="{36AAA647-EF87-4EAE-8CD3-17BDD4CA2D9E}" dt="2019-11-05T01:16:29.453" v="18"/>
          <ac:spMkLst>
            <pc:docMk/>
            <pc:sldMk cId="471103331" sldId="1034"/>
            <ac:spMk id="96" creationId="{EEC6655B-862D-4D1A-8B60-F1D3F82F1D2F}"/>
          </ac:spMkLst>
        </pc:spChg>
        <pc:spChg chg="add del">
          <ac:chgData name="Rebecca Salles" userId="66a2db3d815e233f" providerId="LiveId" clId="{36AAA647-EF87-4EAE-8CD3-17BDD4CA2D9E}" dt="2019-11-05T01:16:29.453" v="18"/>
          <ac:spMkLst>
            <pc:docMk/>
            <pc:sldMk cId="471103331" sldId="1034"/>
            <ac:spMk id="98" creationId="{0D21E380-90C1-43E2-8DB8-AD2A884D11CE}"/>
          </ac:spMkLst>
        </pc:spChg>
        <pc:grpChg chg="add del">
          <ac:chgData name="Rebecca Salles" userId="66a2db3d815e233f" providerId="LiveId" clId="{36AAA647-EF87-4EAE-8CD3-17BDD4CA2D9E}" dt="2019-11-05T01:16:29.453" v="18"/>
          <ac:grpSpMkLst>
            <pc:docMk/>
            <pc:sldMk cId="471103331" sldId="1034"/>
            <ac:grpSpMk id="89" creationId="{7A433346-5827-4029-A25E-4D98986FE989}"/>
          </ac:grpSpMkLst>
        </pc:grpChg>
        <pc:grpChg chg="add del">
          <ac:chgData name="Rebecca Salles" userId="66a2db3d815e233f" providerId="LiveId" clId="{36AAA647-EF87-4EAE-8CD3-17BDD4CA2D9E}" dt="2019-11-05T01:16:29.453" v="18"/>
          <ac:grpSpMkLst>
            <pc:docMk/>
            <pc:sldMk cId="471103331" sldId="1034"/>
            <ac:grpSpMk id="90" creationId="{80DC11A9-E513-422C-97AC-BF48D04F5E1F}"/>
          </ac:grpSpMkLst>
        </pc:grpChg>
        <pc:cxnChg chg="add del">
          <ac:chgData name="Rebecca Salles" userId="66a2db3d815e233f" providerId="LiveId" clId="{36AAA647-EF87-4EAE-8CD3-17BDD4CA2D9E}" dt="2019-11-05T01:16:29.453" v="18"/>
          <ac:cxnSpMkLst>
            <pc:docMk/>
            <pc:sldMk cId="471103331" sldId="1034"/>
            <ac:cxnSpMk id="4" creationId="{E5260591-5109-4C44-A4ED-388CB0CE11D9}"/>
          </ac:cxnSpMkLst>
        </pc:cxnChg>
        <pc:cxnChg chg="add del">
          <ac:chgData name="Rebecca Salles" userId="66a2db3d815e233f" providerId="LiveId" clId="{36AAA647-EF87-4EAE-8CD3-17BDD4CA2D9E}" dt="2019-11-05T01:16:29.453" v="18"/>
          <ac:cxnSpMkLst>
            <pc:docMk/>
            <pc:sldMk cId="471103331" sldId="1034"/>
            <ac:cxnSpMk id="25" creationId="{D92EB6D0-0E68-452A-868E-85D29977F40D}"/>
          </ac:cxnSpMkLst>
        </pc:cxnChg>
        <pc:cxnChg chg="add del">
          <ac:chgData name="Rebecca Salles" userId="66a2db3d815e233f" providerId="LiveId" clId="{36AAA647-EF87-4EAE-8CD3-17BDD4CA2D9E}" dt="2019-11-05T01:16:29.453" v="18"/>
          <ac:cxnSpMkLst>
            <pc:docMk/>
            <pc:sldMk cId="471103331" sldId="1034"/>
            <ac:cxnSpMk id="69" creationId="{42EA6925-520A-4720-9C77-B66875091DEA}"/>
          </ac:cxnSpMkLst>
        </pc:cxnChg>
        <pc:cxnChg chg="add del">
          <ac:chgData name="Rebecca Salles" userId="66a2db3d815e233f" providerId="LiveId" clId="{36AAA647-EF87-4EAE-8CD3-17BDD4CA2D9E}" dt="2019-11-05T01:16:29.453" v="18"/>
          <ac:cxnSpMkLst>
            <pc:docMk/>
            <pc:sldMk cId="471103331" sldId="1034"/>
            <ac:cxnSpMk id="71" creationId="{0C5F9726-2820-4E3C-9CC4-2EC52BDA1355}"/>
          </ac:cxnSpMkLst>
        </pc:cxnChg>
      </pc:sldChg>
      <pc:sldChg chg="modSp">
        <pc:chgData name="Rebecca Salles" userId="66a2db3d815e233f" providerId="LiveId" clId="{36AAA647-EF87-4EAE-8CD3-17BDD4CA2D9E}" dt="2019-11-05T00:43:08.369" v="0" actId="478"/>
        <pc:sldMkLst>
          <pc:docMk/>
          <pc:sldMk cId="992841617" sldId="1045"/>
        </pc:sldMkLst>
        <pc:graphicFrameChg chg="mod">
          <ac:chgData name="Rebecca Salles" userId="66a2db3d815e233f" providerId="LiveId" clId="{36AAA647-EF87-4EAE-8CD3-17BDD4CA2D9E}" dt="2019-11-05T00:43:08.369" v="0" actId="478"/>
          <ac:graphicFrameMkLst>
            <pc:docMk/>
            <pc:sldMk cId="992841617" sldId="1045"/>
            <ac:graphicFrameMk id="2" creationId="{376C91C3-ACE6-4946-AA4F-827F0271BEF7}"/>
          </ac:graphicFrameMkLst>
        </pc:graphicFrameChg>
      </pc:sldChg>
      <pc:sldChg chg="modSp">
        <pc:chgData name="Rebecca Salles" userId="66a2db3d815e233f" providerId="LiveId" clId="{36AAA647-EF87-4EAE-8CD3-17BDD4CA2D9E}" dt="2019-11-05T01:23:55.263" v="45" actId="14100"/>
        <pc:sldMkLst>
          <pc:docMk/>
          <pc:sldMk cId="1483654122" sldId="1050"/>
        </pc:sldMkLst>
        <pc:spChg chg="mod">
          <ac:chgData name="Rebecca Salles" userId="66a2db3d815e233f" providerId="LiveId" clId="{36AAA647-EF87-4EAE-8CD3-17BDD4CA2D9E}" dt="2019-11-05T01:23:55.263" v="45" actId="14100"/>
          <ac:spMkLst>
            <pc:docMk/>
            <pc:sldMk cId="1483654122" sldId="1050"/>
            <ac:spMk id="7" creationId="{29A80215-AE3A-43F7-892F-BC745416B1CF}"/>
          </ac:spMkLst>
        </pc:spChg>
      </pc:sldChg>
      <pc:sldChg chg="modSp">
        <pc:chgData name="Rebecca Salles" userId="66a2db3d815e233f" providerId="LiveId" clId="{36AAA647-EF87-4EAE-8CD3-17BDD4CA2D9E}" dt="2019-11-05T00:43:38.798" v="1" actId="20577"/>
        <pc:sldMkLst>
          <pc:docMk/>
          <pc:sldMk cId="1175268721" sldId="1052"/>
        </pc:sldMkLst>
        <pc:graphicFrameChg chg="modGraphic">
          <ac:chgData name="Rebecca Salles" userId="66a2db3d815e233f" providerId="LiveId" clId="{36AAA647-EF87-4EAE-8CD3-17BDD4CA2D9E}" dt="2019-11-05T00:43:38.798" v="1" actId="20577"/>
          <ac:graphicFrameMkLst>
            <pc:docMk/>
            <pc:sldMk cId="1175268721" sldId="1052"/>
            <ac:graphicFrameMk id="2" creationId="{E98DFEED-11A0-4DE2-9C62-A67F4F348280}"/>
          </ac:graphicFrameMkLst>
        </pc:graphicFrameChg>
      </pc:sldChg>
      <pc:sldChg chg="del">
        <pc:chgData name="Rebecca Salles" userId="66a2db3d815e233f" providerId="LiveId" clId="{36AAA647-EF87-4EAE-8CD3-17BDD4CA2D9E}" dt="2019-11-05T01:24:40.897" v="46" actId="2696"/>
        <pc:sldMkLst>
          <pc:docMk/>
          <pc:sldMk cId="1268758567" sldId="1054"/>
        </pc:sldMkLst>
      </pc:sldChg>
      <pc:sldChg chg="del">
        <pc:chgData name="Rebecca Salles" userId="66a2db3d815e233f" providerId="LiveId" clId="{36AAA647-EF87-4EAE-8CD3-17BDD4CA2D9E}" dt="2019-11-05T01:24:45.007" v="47" actId="2696"/>
        <pc:sldMkLst>
          <pc:docMk/>
          <pc:sldMk cId="1648341008" sldId="1055"/>
        </pc:sldMkLst>
      </pc:sldChg>
      <pc:sldChg chg="del">
        <pc:chgData name="Rebecca Salles" userId="66a2db3d815e233f" providerId="LiveId" clId="{36AAA647-EF87-4EAE-8CD3-17BDD4CA2D9E}" dt="2019-11-05T00:44:34.178" v="2" actId="2696"/>
        <pc:sldMkLst>
          <pc:docMk/>
          <pc:sldMk cId="2046960423" sldId="1056"/>
        </pc:sldMkLst>
      </pc:sldChg>
      <pc:sldChg chg="del">
        <pc:chgData name="Rebecca Salles" userId="66a2db3d815e233f" providerId="LiveId" clId="{36AAA647-EF87-4EAE-8CD3-17BDD4CA2D9E}" dt="2019-11-05T00:44:35.772" v="3" actId="2696"/>
        <pc:sldMkLst>
          <pc:docMk/>
          <pc:sldMk cId="617710175" sldId="1058"/>
        </pc:sldMkLst>
      </pc:sldChg>
      <pc:sldChg chg="delSp modSp">
        <pc:chgData name="Rebecca Salles" userId="66a2db3d815e233f" providerId="LiveId" clId="{36AAA647-EF87-4EAE-8CD3-17BDD4CA2D9E}" dt="2019-11-05T01:27:48.940" v="88" actId="1076"/>
        <pc:sldMkLst>
          <pc:docMk/>
          <pc:sldMk cId="3278420030" sldId="1059"/>
        </pc:sldMkLst>
        <pc:spChg chg="mod">
          <ac:chgData name="Rebecca Salles" userId="66a2db3d815e233f" providerId="LiveId" clId="{36AAA647-EF87-4EAE-8CD3-17BDD4CA2D9E}" dt="2019-11-05T01:27:43.876" v="87" actId="20577"/>
          <ac:spMkLst>
            <pc:docMk/>
            <pc:sldMk cId="3278420030" sldId="1059"/>
            <ac:spMk id="7" creationId="{29A80215-AE3A-43F7-892F-BC745416B1CF}"/>
          </ac:spMkLst>
        </pc:spChg>
        <pc:spChg chg="del">
          <ac:chgData name="Rebecca Salles" userId="66a2db3d815e233f" providerId="LiveId" clId="{36AAA647-EF87-4EAE-8CD3-17BDD4CA2D9E}" dt="2019-11-05T01:25:19.505" v="48" actId="478"/>
          <ac:spMkLst>
            <pc:docMk/>
            <pc:sldMk cId="3278420030" sldId="1059"/>
            <ac:spMk id="15" creationId="{A162AA3B-C85D-4906-987A-92A44F85B6AA}"/>
          </ac:spMkLst>
        </pc:spChg>
        <pc:picChg chg="mod">
          <ac:chgData name="Rebecca Salles" userId="66a2db3d815e233f" providerId="LiveId" clId="{36AAA647-EF87-4EAE-8CD3-17BDD4CA2D9E}" dt="2019-11-05T01:27:48.940" v="88" actId="1076"/>
          <ac:picMkLst>
            <pc:docMk/>
            <pc:sldMk cId="3278420030" sldId="1059"/>
            <ac:picMk id="14" creationId="{13321539-C11C-4998-86AF-57E74E17F939}"/>
          </ac:picMkLst>
        </pc:picChg>
      </pc:sldChg>
      <pc:sldChg chg="add del">
        <pc:chgData name="Rebecca Salles" userId="66a2db3d815e233f" providerId="LiveId" clId="{36AAA647-EF87-4EAE-8CD3-17BDD4CA2D9E}" dt="2019-11-05T01:15:41.295" v="10" actId="2696"/>
        <pc:sldMkLst>
          <pc:docMk/>
          <pc:sldMk cId="2434004042" sldId="1063"/>
        </pc:sldMkLst>
      </pc:sldChg>
      <pc:sldChg chg="addSp delSp modSp add ord">
        <pc:chgData name="Rebecca Salles" userId="66a2db3d815e233f" providerId="LiveId" clId="{36AAA647-EF87-4EAE-8CD3-17BDD4CA2D9E}" dt="2019-11-05T01:23:11.393" v="37"/>
        <pc:sldMkLst>
          <pc:docMk/>
          <pc:sldMk cId="2562463578" sldId="1063"/>
        </pc:sldMkLst>
        <pc:spChg chg="del">
          <ac:chgData name="Rebecca Salles" userId="66a2db3d815e233f" providerId="LiveId" clId="{36AAA647-EF87-4EAE-8CD3-17BDD4CA2D9E}" dt="2019-11-05T01:16:07.699" v="15" actId="478"/>
          <ac:spMkLst>
            <pc:docMk/>
            <pc:sldMk cId="2562463578" sldId="1063"/>
            <ac:spMk id="7" creationId="{29A80215-AE3A-43F7-892F-BC745416B1CF}"/>
          </ac:spMkLst>
        </pc:spChg>
        <pc:spChg chg="add mod">
          <ac:chgData name="Rebecca Salles" userId="66a2db3d815e233f" providerId="LiveId" clId="{36AAA647-EF87-4EAE-8CD3-17BDD4CA2D9E}" dt="2019-11-05T01:16:42.762" v="35" actId="1035"/>
          <ac:spMkLst>
            <pc:docMk/>
            <pc:sldMk cId="2562463578" sldId="1063"/>
            <ac:spMk id="60" creationId="{3253C645-CEC1-44C9-ABD2-44AEFE92AB59}"/>
          </ac:spMkLst>
        </pc:spChg>
        <pc:spChg chg="add mod">
          <ac:chgData name="Rebecca Salles" userId="66a2db3d815e233f" providerId="LiveId" clId="{36AAA647-EF87-4EAE-8CD3-17BDD4CA2D9E}" dt="2019-11-05T01:16:42.762" v="35" actId="1035"/>
          <ac:spMkLst>
            <pc:docMk/>
            <pc:sldMk cId="2562463578" sldId="1063"/>
            <ac:spMk id="61" creationId="{56633EF8-166E-40DA-91CD-C22050A5E9FE}"/>
          </ac:spMkLst>
        </pc:spChg>
        <pc:spChg chg="add mod">
          <ac:chgData name="Rebecca Salles" userId="66a2db3d815e233f" providerId="LiveId" clId="{36AAA647-EF87-4EAE-8CD3-17BDD4CA2D9E}" dt="2019-11-05T01:16:42.762" v="35" actId="1035"/>
          <ac:spMkLst>
            <pc:docMk/>
            <pc:sldMk cId="2562463578" sldId="1063"/>
            <ac:spMk id="62" creationId="{2E5C86FF-E57A-429D-ABC6-19C13AA78674}"/>
          </ac:spMkLst>
        </pc:spChg>
        <pc:spChg chg="add mod">
          <ac:chgData name="Rebecca Salles" userId="66a2db3d815e233f" providerId="LiveId" clId="{36AAA647-EF87-4EAE-8CD3-17BDD4CA2D9E}" dt="2019-11-05T01:16:42.762" v="35" actId="1035"/>
          <ac:spMkLst>
            <pc:docMk/>
            <pc:sldMk cId="2562463578" sldId="1063"/>
            <ac:spMk id="67" creationId="{D6E5BC66-0B2F-41E5-8046-0EAAB289CFAF}"/>
          </ac:spMkLst>
        </pc:spChg>
        <pc:spChg chg="add mod">
          <ac:chgData name="Rebecca Salles" userId="66a2db3d815e233f" providerId="LiveId" clId="{36AAA647-EF87-4EAE-8CD3-17BDD4CA2D9E}" dt="2019-11-05T01:16:42.762" v="35" actId="1035"/>
          <ac:spMkLst>
            <pc:docMk/>
            <pc:sldMk cId="2562463578" sldId="1063"/>
            <ac:spMk id="68" creationId="{B4148B36-92DF-4E52-B388-6DAE6AFC8F6C}"/>
          </ac:spMkLst>
        </pc:spChg>
        <pc:spChg chg="add mod">
          <ac:chgData name="Rebecca Salles" userId="66a2db3d815e233f" providerId="LiveId" clId="{36AAA647-EF87-4EAE-8CD3-17BDD4CA2D9E}" dt="2019-11-05T01:16:42.762" v="35" actId="1035"/>
          <ac:spMkLst>
            <pc:docMk/>
            <pc:sldMk cId="2562463578" sldId="1063"/>
            <ac:spMk id="69" creationId="{3FB9FD10-C8DE-4B84-A9B8-3B3623D45E02}"/>
          </ac:spMkLst>
        </pc:spChg>
        <pc:spChg chg="add mod">
          <ac:chgData name="Rebecca Salles" userId="66a2db3d815e233f" providerId="LiveId" clId="{36AAA647-EF87-4EAE-8CD3-17BDD4CA2D9E}" dt="2019-11-05T01:16:42.762" v="35" actId="1035"/>
          <ac:spMkLst>
            <pc:docMk/>
            <pc:sldMk cId="2562463578" sldId="1063"/>
            <ac:spMk id="70" creationId="{9472567D-2610-418C-A80D-3289780CFD3D}"/>
          </ac:spMkLst>
        </pc:spChg>
        <pc:spChg chg="add mod">
          <ac:chgData name="Rebecca Salles" userId="66a2db3d815e233f" providerId="LiveId" clId="{36AAA647-EF87-4EAE-8CD3-17BDD4CA2D9E}" dt="2019-11-05T01:16:42.762" v="35" actId="1035"/>
          <ac:spMkLst>
            <pc:docMk/>
            <pc:sldMk cId="2562463578" sldId="1063"/>
            <ac:spMk id="71" creationId="{A2296514-C3C0-4BA2-8A0D-1310EA3DF4E6}"/>
          </ac:spMkLst>
        </pc:spChg>
        <pc:spChg chg="add mod">
          <ac:chgData name="Rebecca Salles" userId="66a2db3d815e233f" providerId="LiveId" clId="{36AAA647-EF87-4EAE-8CD3-17BDD4CA2D9E}" dt="2019-11-05T01:16:42.762" v="35" actId="1035"/>
          <ac:spMkLst>
            <pc:docMk/>
            <pc:sldMk cId="2562463578" sldId="1063"/>
            <ac:spMk id="72" creationId="{FA77516C-09FB-4BB1-B40F-8132349AE335}"/>
          </ac:spMkLst>
        </pc:spChg>
        <pc:spChg chg="add mod">
          <ac:chgData name="Rebecca Salles" userId="66a2db3d815e233f" providerId="LiveId" clId="{36AAA647-EF87-4EAE-8CD3-17BDD4CA2D9E}" dt="2019-11-05T01:16:42.762" v="35" actId="1035"/>
          <ac:spMkLst>
            <pc:docMk/>
            <pc:sldMk cId="2562463578" sldId="1063"/>
            <ac:spMk id="73" creationId="{6A3D1427-3620-4257-8243-564D30FF1312}"/>
          </ac:spMkLst>
        </pc:spChg>
        <pc:grpChg chg="add mod">
          <ac:chgData name="Rebecca Salles" userId="66a2db3d815e233f" providerId="LiveId" clId="{36AAA647-EF87-4EAE-8CD3-17BDD4CA2D9E}" dt="2019-11-05T01:16:42.762" v="35" actId="1035"/>
          <ac:grpSpMkLst>
            <pc:docMk/>
            <pc:sldMk cId="2562463578" sldId="1063"/>
            <ac:grpSpMk id="11" creationId="{341413D0-0CEE-45AC-A7DE-AE24DAB7A830}"/>
          </ac:grpSpMkLst>
        </pc:grpChg>
        <pc:grpChg chg="add mod">
          <ac:chgData name="Rebecca Salles" userId="66a2db3d815e233f" providerId="LiveId" clId="{36AAA647-EF87-4EAE-8CD3-17BDD4CA2D9E}" dt="2019-11-05T01:16:42.762" v="35" actId="1035"/>
          <ac:grpSpMkLst>
            <pc:docMk/>
            <pc:sldMk cId="2562463578" sldId="1063"/>
            <ac:grpSpMk id="57" creationId="{4188DBEC-7E14-410B-AA9E-492D02560035}"/>
          </ac:grpSpMkLst>
        </pc:grpChg>
        <pc:picChg chg="del">
          <ac:chgData name="Rebecca Salles" userId="66a2db3d815e233f" providerId="LiveId" clId="{36AAA647-EF87-4EAE-8CD3-17BDD4CA2D9E}" dt="2019-11-05T01:16:03.038" v="13" actId="478"/>
          <ac:picMkLst>
            <pc:docMk/>
            <pc:sldMk cId="2562463578" sldId="1063"/>
            <ac:picMk id="8" creationId="{FAE66EF5-9D27-4002-9BCA-0545F140627C}"/>
          </ac:picMkLst>
        </pc:picChg>
        <pc:picChg chg="del">
          <ac:chgData name="Rebecca Salles" userId="66a2db3d815e233f" providerId="LiveId" clId="{36AAA647-EF87-4EAE-8CD3-17BDD4CA2D9E}" dt="2019-11-05T01:16:04.727" v="14" actId="478"/>
          <ac:picMkLst>
            <pc:docMk/>
            <pc:sldMk cId="2562463578" sldId="1063"/>
            <ac:picMk id="10" creationId="{3003FD4F-F35E-4BAB-9B24-8C1A5637A583}"/>
          </ac:picMkLst>
        </pc:picChg>
        <pc:cxnChg chg="add mod">
          <ac:chgData name="Rebecca Salles" userId="66a2db3d815e233f" providerId="LiveId" clId="{36AAA647-EF87-4EAE-8CD3-17BDD4CA2D9E}" dt="2019-11-05T01:16:42.762" v="35" actId="1035"/>
          <ac:cxnSpMkLst>
            <pc:docMk/>
            <pc:sldMk cId="2562463578" sldId="1063"/>
            <ac:cxnSpMk id="63" creationId="{E8E961DC-EF47-42F0-82E2-93EDF4EDC834}"/>
          </ac:cxnSpMkLst>
        </pc:cxnChg>
        <pc:cxnChg chg="add mod">
          <ac:chgData name="Rebecca Salles" userId="66a2db3d815e233f" providerId="LiveId" clId="{36AAA647-EF87-4EAE-8CD3-17BDD4CA2D9E}" dt="2019-11-05T01:16:42.762" v="35" actId="1035"/>
          <ac:cxnSpMkLst>
            <pc:docMk/>
            <pc:sldMk cId="2562463578" sldId="1063"/>
            <ac:cxnSpMk id="64" creationId="{1FBC471B-C0CE-4C98-A411-578129163FF9}"/>
          </ac:cxnSpMkLst>
        </pc:cxnChg>
        <pc:cxnChg chg="add mod">
          <ac:chgData name="Rebecca Salles" userId="66a2db3d815e233f" providerId="LiveId" clId="{36AAA647-EF87-4EAE-8CD3-17BDD4CA2D9E}" dt="2019-11-05T01:16:42.762" v="35" actId="1035"/>
          <ac:cxnSpMkLst>
            <pc:docMk/>
            <pc:sldMk cId="2562463578" sldId="1063"/>
            <ac:cxnSpMk id="65" creationId="{61C038C1-0A1C-4B77-9000-89C56D74BED2}"/>
          </ac:cxnSpMkLst>
        </pc:cxnChg>
        <pc:cxnChg chg="add mod">
          <ac:chgData name="Rebecca Salles" userId="66a2db3d815e233f" providerId="LiveId" clId="{36AAA647-EF87-4EAE-8CD3-17BDD4CA2D9E}" dt="2019-11-05T01:16:42.762" v="35" actId="1035"/>
          <ac:cxnSpMkLst>
            <pc:docMk/>
            <pc:sldMk cId="2562463578" sldId="1063"/>
            <ac:cxnSpMk id="66" creationId="{620C2A4B-7339-4AA4-8BC0-C57979BB4023}"/>
          </ac:cxnSpMkLst>
        </pc:cxnChg>
      </pc:sldChg>
    </pc:docChg>
  </pc:docChgLst>
  <pc:docChgLst>
    <pc:chgData name="Rebecca Salles" userId="66a2db3d815e233f" providerId="LiveId" clId="{0C783B33-2BA4-4144-BD1E-266B677B1EB6}"/>
    <pc:docChg chg="undo custSel addSld delSld modSld sldOrd">
      <pc:chgData name="Rebecca Salles" userId="66a2db3d815e233f" providerId="LiveId" clId="{0C783B33-2BA4-4144-BD1E-266B677B1EB6}" dt="2021-06-17T21:41:12.921" v="140" actId="47"/>
      <pc:docMkLst>
        <pc:docMk/>
      </pc:docMkLst>
      <pc:sldChg chg="del">
        <pc:chgData name="Rebecca Salles" userId="66a2db3d815e233f" providerId="LiveId" clId="{0C783B33-2BA4-4144-BD1E-266B677B1EB6}" dt="2021-06-17T18:49:29.468" v="15" actId="47"/>
        <pc:sldMkLst>
          <pc:docMk/>
          <pc:sldMk cId="3543050269" sldId="1219"/>
        </pc:sldMkLst>
      </pc:sldChg>
      <pc:sldChg chg="del">
        <pc:chgData name="Rebecca Salles" userId="66a2db3d815e233f" providerId="LiveId" clId="{0C783B33-2BA4-4144-BD1E-266B677B1EB6}" dt="2021-06-17T18:58:38.965" v="94" actId="47"/>
        <pc:sldMkLst>
          <pc:docMk/>
          <pc:sldMk cId="891219281" sldId="1248"/>
        </pc:sldMkLst>
      </pc:sldChg>
      <pc:sldChg chg="del">
        <pc:chgData name="Rebecca Salles" userId="66a2db3d815e233f" providerId="LiveId" clId="{0C783B33-2BA4-4144-BD1E-266B677B1EB6}" dt="2021-06-17T18:49:29.468" v="15" actId="47"/>
        <pc:sldMkLst>
          <pc:docMk/>
          <pc:sldMk cId="1627691096" sldId="1331"/>
        </pc:sldMkLst>
      </pc:sldChg>
      <pc:sldChg chg="modNotesTx">
        <pc:chgData name="Rebecca Salles" userId="66a2db3d815e233f" providerId="LiveId" clId="{0C783B33-2BA4-4144-BD1E-266B677B1EB6}" dt="2021-06-17T21:37:39.433" v="128" actId="20577"/>
        <pc:sldMkLst>
          <pc:docMk/>
          <pc:sldMk cId="3960768475" sldId="1340"/>
        </pc:sldMkLst>
      </pc:sldChg>
      <pc:sldChg chg="modSp add del modNotesTx">
        <pc:chgData name="Rebecca Salles" userId="66a2db3d815e233f" providerId="LiveId" clId="{0C783B33-2BA4-4144-BD1E-266B677B1EB6}" dt="2021-06-17T21:39:31.081" v="139" actId="20577"/>
        <pc:sldMkLst>
          <pc:docMk/>
          <pc:sldMk cId="3912288983" sldId="1342"/>
        </pc:sldMkLst>
        <pc:graphicFrameChg chg="mod">
          <ac:chgData name="Rebecca Salles" userId="66a2db3d815e233f" providerId="LiveId" clId="{0C783B33-2BA4-4144-BD1E-266B677B1EB6}" dt="2021-06-17T21:39:31.081" v="139" actId="20577"/>
          <ac:graphicFrameMkLst>
            <pc:docMk/>
            <pc:sldMk cId="3912288983" sldId="1342"/>
            <ac:graphicFrameMk id="7" creationId="{F2D3BD04-5F51-4037-9025-E63ACA706730}"/>
          </ac:graphicFrameMkLst>
        </pc:graphicFrameChg>
      </pc:sldChg>
      <pc:sldChg chg="del">
        <pc:chgData name="Rebecca Salles" userId="66a2db3d815e233f" providerId="LiveId" clId="{0C783B33-2BA4-4144-BD1E-266B677B1EB6}" dt="2021-06-17T18:49:16.559" v="11" actId="47"/>
        <pc:sldMkLst>
          <pc:docMk/>
          <pc:sldMk cId="991762559" sldId="1344"/>
        </pc:sldMkLst>
      </pc:sldChg>
      <pc:sldChg chg="del">
        <pc:chgData name="Rebecca Salles" userId="66a2db3d815e233f" providerId="LiveId" clId="{0C783B33-2BA4-4144-BD1E-266B677B1EB6}" dt="2021-06-17T18:49:16.840" v="12" actId="47"/>
        <pc:sldMkLst>
          <pc:docMk/>
          <pc:sldMk cId="1408615979" sldId="1345"/>
        </pc:sldMkLst>
      </pc:sldChg>
      <pc:sldChg chg="modSp add del mod modNotesTx">
        <pc:chgData name="Rebecca Salles" userId="66a2db3d815e233f" providerId="LiveId" clId="{0C783B33-2BA4-4144-BD1E-266B677B1EB6}" dt="2021-06-17T21:38:14.832" v="132" actId="20577"/>
        <pc:sldMkLst>
          <pc:docMk/>
          <pc:sldMk cId="1082916390" sldId="1346"/>
        </pc:sldMkLst>
        <pc:spChg chg="mod">
          <ac:chgData name="Rebecca Salles" userId="66a2db3d815e233f" providerId="LiveId" clId="{0C783B33-2BA4-4144-BD1E-266B677B1EB6}" dt="2021-06-17T18:58:50.793" v="95" actId="20577"/>
          <ac:spMkLst>
            <pc:docMk/>
            <pc:sldMk cId="1082916390" sldId="1346"/>
            <ac:spMk id="10" creationId="{793225F8-65C1-4E6A-B066-20F661C6A5F9}"/>
          </ac:spMkLst>
        </pc:spChg>
      </pc:sldChg>
      <pc:sldChg chg="mod ord modShow">
        <pc:chgData name="Rebecca Salles" userId="66a2db3d815e233f" providerId="LiveId" clId="{0C783B33-2BA4-4144-BD1E-266B677B1EB6}" dt="2021-06-17T19:02:45.684" v="125"/>
        <pc:sldMkLst>
          <pc:docMk/>
          <pc:sldMk cId="3963705434" sldId="1347"/>
        </pc:sldMkLst>
      </pc:sldChg>
      <pc:sldChg chg="del">
        <pc:chgData name="Rebecca Salles" userId="66a2db3d815e233f" providerId="LiveId" clId="{0C783B33-2BA4-4144-BD1E-266B677B1EB6}" dt="2021-06-17T18:49:15.138" v="4" actId="47"/>
        <pc:sldMkLst>
          <pc:docMk/>
          <pc:sldMk cId="2272347153" sldId="1349"/>
        </pc:sldMkLst>
      </pc:sldChg>
      <pc:sldChg chg="del">
        <pc:chgData name="Rebecca Salles" userId="66a2db3d815e233f" providerId="LiveId" clId="{0C783B33-2BA4-4144-BD1E-266B677B1EB6}" dt="2021-06-17T18:49:16.168" v="9" actId="47"/>
        <pc:sldMkLst>
          <pc:docMk/>
          <pc:sldMk cId="734868882" sldId="1353"/>
        </pc:sldMkLst>
      </pc:sldChg>
      <pc:sldChg chg="del">
        <pc:chgData name="Rebecca Salles" userId="66a2db3d815e233f" providerId="LiveId" clId="{0C783B33-2BA4-4144-BD1E-266B677B1EB6}" dt="2021-06-17T18:49:15.575" v="6" actId="47"/>
        <pc:sldMkLst>
          <pc:docMk/>
          <pc:sldMk cId="3544226513" sldId="1354"/>
        </pc:sldMkLst>
      </pc:sldChg>
      <pc:sldChg chg="del">
        <pc:chgData name="Rebecca Salles" userId="66a2db3d815e233f" providerId="LiveId" clId="{0C783B33-2BA4-4144-BD1E-266B677B1EB6}" dt="2021-06-17T18:49:14.903" v="3" actId="47"/>
        <pc:sldMkLst>
          <pc:docMk/>
          <pc:sldMk cId="3295019751" sldId="1355"/>
        </pc:sldMkLst>
      </pc:sldChg>
      <pc:sldChg chg="del">
        <pc:chgData name="Rebecca Salles" userId="66a2db3d815e233f" providerId="LiveId" clId="{0C783B33-2BA4-4144-BD1E-266B677B1EB6}" dt="2021-06-17T18:49:15.544" v="5" actId="47"/>
        <pc:sldMkLst>
          <pc:docMk/>
          <pc:sldMk cId="2402397208" sldId="1356"/>
        </pc:sldMkLst>
      </pc:sldChg>
      <pc:sldChg chg="del">
        <pc:chgData name="Rebecca Salles" userId="66a2db3d815e233f" providerId="LiveId" clId="{0C783B33-2BA4-4144-BD1E-266B677B1EB6}" dt="2021-06-17T18:49:13.951" v="0" actId="47"/>
        <pc:sldMkLst>
          <pc:docMk/>
          <pc:sldMk cId="4233710401" sldId="1357"/>
        </pc:sldMkLst>
      </pc:sldChg>
      <pc:sldChg chg="del">
        <pc:chgData name="Rebecca Salles" userId="66a2db3d815e233f" providerId="LiveId" clId="{0C783B33-2BA4-4144-BD1E-266B677B1EB6}" dt="2021-06-17T18:49:29.468" v="15" actId="47"/>
        <pc:sldMkLst>
          <pc:docMk/>
          <pc:sldMk cId="3217895333" sldId="1361"/>
        </pc:sldMkLst>
      </pc:sldChg>
      <pc:sldChg chg="del">
        <pc:chgData name="Rebecca Salles" userId="66a2db3d815e233f" providerId="LiveId" clId="{0C783B33-2BA4-4144-BD1E-266B677B1EB6}" dt="2021-06-17T18:49:29.468" v="15" actId="47"/>
        <pc:sldMkLst>
          <pc:docMk/>
          <pc:sldMk cId="816153246" sldId="1362"/>
        </pc:sldMkLst>
      </pc:sldChg>
      <pc:sldChg chg="add del">
        <pc:chgData name="Rebecca Salles" userId="66a2db3d815e233f" providerId="LiveId" clId="{0C783B33-2BA4-4144-BD1E-266B677B1EB6}" dt="2021-06-17T18:52:17.244" v="18"/>
        <pc:sldMkLst>
          <pc:docMk/>
          <pc:sldMk cId="4087066211" sldId="1363"/>
        </pc:sldMkLst>
      </pc:sldChg>
      <pc:sldChg chg="del">
        <pc:chgData name="Rebecca Salles" userId="66a2db3d815e233f" providerId="LiveId" clId="{0C783B33-2BA4-4144-BD1E-266B677B1EB6}" dt="2021-06-17T18:49:29.468" v="15" actId="47"/>
        <pc:sldMkLst>
          <pc:docMk/>
          <pc:sldMk cId="240314648" sldId="1364"/>
        </pc:sldMkLst>
      </pc:sldChg>
      <pc:sldChg chg="del">
        <pc:chgData name="Rebecca Salles" userId="66a2db3d815e233f" providerId="LiveId" clId="{0C783B33-2BA4-4144-BD1E-266B677B1EB6}" dt="2021-06-17T18:49:36.300" v="16" actId="47"/>
        <pc:sldMkLst>
          <pc:docMk/>
          <pc:sldMk cId="3821196506" sldId="1369"/>
        </pc:sldMkLst>
      </pc:sldChg>
      <pc:sldChg chg="del">
        <pc:chgData name="Rebecca Salles" userId="66a2db3d815e233f" providerId="LiveId" clId="{0C783B33-2BA4-4144-BD1E-266B677B1EB6}" dt="2021-06-17T18:49:36.300" v="16" actId="47"/>
        <pc:sldMkLst>
          <pc:docMk/>
          <pc:sldMk cId="4222152627" sldId="1370"/>
        </pc:sldMkLst>
      </pc:sldChg>
      <pc:sldChg chg="del">
        <pc:chgData name="Rebecca Salles" userId="66a2db3d815e233f" providerId="LiveId" clId="{0C783B33-2BA4-4144-BD1E-266B677B1EB6}" dt="2021-06-17T18:49:36.300" v="16" actId="47"/>
        <pc:sldMkLst>
          <pc:docMk/>
          <pc:sldMk cId="1300368673" sldId="1371"/>
        </pc:sldMkLst>
      </pc:sldChg>
      <pc:sldChg chg="del">
        <pc:chgData name="Rebecca Salles" userId="66a2db3d815e233f" providerId="LiveId" clId="{0C783B33-2BA4-4144-BD1E-266B677B1EB6}" dt="2021-06-17T18:49:15.919" v="8" actId="47"/>
        <pc:sldMkLst>
          <pc:docMk/>
          <pc:sldMk cId="3150476000" sldId="1372"/>
        </pc:sldMkLst>
      </pc:sldChg>
      <pc:sldChg chg="modNotesTx">
        <pc:chgData name="Rebecca Salles" userId="66a2db3d815e233f" providerId="LiveId" clId="{0C783B33-2BA4-4144-BD1E-266B677B1EB6}" dt="2021-06-17T21:38:04.837" v="129" actId="20577"/>
        <pc:sldMkLst>
          <pc:docMk/>
          <pc:sldMk cId="1045865774" sldId="1373"/>
        </pc:sldMkLst>
      </pc:sldChg>
      <pc:sldChg chg="del">
        <pc:chgData name="Rebecca Salles" userId="66a2db3d815e233f" providerId="LiveId" clId="{0C783B33-2BA4-4144-BD1E-266B677B1EB6}" dt="2021-06-17T18:49:14.669" v="2" actId="47"/>
        <pc:sldMkLst>
          <pc:docMk/>
          <pc:sldMk cId="3302659776" sldId="1374"/>
        </pc:sldMkLst>
      </pc:sldChg>
      <pc:sldChg chg="del">
        <pc:chgData name="Rebecca Salles" userId="66a2db3d815e233f" providerId="LiveId" clId="{0C783B33-2BA4-4144-BD1E-266B677B1EB6}" dt="2021-06-17T18:49:15.715" v="7" actId="47"/>
        <pc:sldMkLst>
          <pc:docMk/>
          <pc:sldMk cId="632741771" sldId="1375"/>
        </pc:sldMkLst>
      </pc:sldChg>
      <pc:sldChg chg="del">
        <pc:chgData name="Rebecca Salles" userId="66a2db3d815e233f" providerId="LiveId" clId="{0C783B33-2BA4-4144-BD1E-266B677B1EB6}" dt="2021-06-17T18:49:16.372" v="10" actId="47"/>
        <pc:sldMkLst>
          <pc:docMk/>
          <pc:sldMk cId="3313204017" sldId="1376"/>
        </pc:sldMkLst>
      </pc:sldChg>
      <pc:sldChg chg="del">
        <pc:chgData name="Rebecca Salles" userId="66a2db3d815e233f" providerId="LiveId" clId="{0C783B33-2BA4-4144-BD1E-266B677B1EB6}" dt="2021-06-17T18:49:17.168" v="13" actId="47"/>
        <pc:sldMkLst>
          <pc:docMk/>
          <pc:sldMk cId="2545177257" sldId="1378"/>
        </pc:sldMkLst>
      </pc:sldChg>
      <pc:sldChg chg="del">
        <pc:chgData name="Rebecca Salles" userId="66a2db3d815e233f" providerId="LiveId" clId="{0C783B33-2BA4-4144-BD1E-266B677B1EB6}" dt="2021-06-17T18:49:36.300" v="16" actId="47"/>
        <pc:sldMkLst>
          <pc:docMk/>
          <pc:sldMk cId="879842702" sldId="1380"/>
        </pc:sldMkLst>
      </pc:sldChg>
      <pc:sldChg chg="del">
        <pc:chgData name="Rebecca Salles" userId="66a2db3d815e233f" providerId="LiveId" clId="{0C783B33-2BA4-4144-BD1E-266B677B1EB6}" dt="2021-06-17T18:49:17.449" v="14" actId="47"/>
        <pc:sldMkLst>
          <pc:docMk/>
          <pc:sldMk cId="674775095" sldId="1381"/>
        </pc:sldMkLst>
      </pc:sldChg>
      <pc:sldChg chg="del">
        <pc:chgData name="Rebecca Salles" userId="66a2db3d815e233f" providerId="LiveId" clId="{0C783B33-2BA4-4144-BD1E-266B677B1EB6}" dt="2021-06-17T18:49:14.294" v="1" actId="47"/>
        <pc:sldMkLst>
          <pc:docMk/>
          <pc:sldMk cId="2253434021" sldId="1382"/>
        </pc:sldMkLst>
      </pc:sldChg>
      <pc:sldChg chg="modSp add mod">
        <pc:chgData name="Rebecca Salles" userId="66a2db3d815e233f" providerId="LiveId" clId="{0C783B33-2BA4-4144-BD1E-266B677B1EB6}" dt="2021-06-17T18:59:20.045" v="104"/>
        <pc:sldMkLst>
          <pc:docMk/>
          <pc:sldMk cId="1260046612" sldId="1410"/>
        </pc:sldMkLst>
        <pc:spChg chg="mod">
          <ac:chgData name="Rebecca Salles" userId="66a2db3d815e233f" providerId="LiveId" clId="{0C783B33-2BA4-4144-BD1E-266B677B1EB6}" dt="2021-06-17T18:59:20.045" v="104"/>
          <ac:spMkLst>
            <pc:docMk/>
            <pc:sldMk cId="1260046612" sldId="1410"/>
            <ac:spMk id="10" creationId="{793225F8-65C1-4E6A-B066-20F661C6A5F9}"/>
          </ac:spMkLst>
        </pc:spChg>
      </pc:sldChg>
      <pc:sldChg chg="modSp add mod modNotesTx">
        <pc:chgData name="Rebecca Salles" userId="66a2db3d815e233f" providerId="LiveId" clId="{0C783B33-2BA4-4144-BD1E-266B677B1EB6}" dt="2021-06-17T21:39:03.922" v="136" actId="6549"/>
        <pc:sldMkLst>
          <pc:docMk/>
          <pc:sldMk cId="2974836990" sldId="1412"/>
        </pc:sldMkLst>
        <pc:spChg chg="mod">
          <ac:chgData name="Rebecca Salles" userId="66a2db3d815e233f" providerId="LiveId" clId="{0C783B33-2BA4-4144-BD1E-266B677B1EB6}" dt="2021-06-17T18:59:24.705" v="105"/>
          <ac:spMkLst>
            <pc:docMk/>
            <pc:sldMk cId="2974836990" sldId="1412"/>
            <ac:spMk id="11" creationId="{E4919AD2-0C09-4175-85CB-E5EA485074BD}"/>
          </ac:spMkLst>
        </pc:spChg>
      </pc:sldChg>
      <pc:sldChg chg="add del">
        <pc:chgData name="Rebecca Salles" userId="66a2db3d815e233f" providerId="LiveId" clId="{0C783B33-2BA4-4144-BD1E-266B677B1EB6}" dt="2021-06-17T18:57:54.459" v="93" actId="47"/>
        <pc:sldMkLst>
          <pc:docMk/>
          <pc:sldMk cId="4242415825" sldId="1413"/>
        </pc:sldMkLst>
      </pc:sldChg>
      <pc:sldChg chg="modSp add mod modNotesTx">
        <pc:chgData name="Rebecca Salles" userId="66a2db3d815e233f" providerId="LiveId" clId="{0C783B33-2BA4-4144-BD1E-266B677B1EB6}" dt="2021-06-17T21:38:32.951" v="133" actId="20577"/>
        <pc:sldMkLst>
          <pc:docMk/>
          <pc:sldMk cId="3219630424" sldId="1418"/>
        </pc:sldMkLst>
        <pc:spChg chg="mod">
          <ac:chgData name="Rebecca Salles" userId="66a2db3d815e233f" providerId="LiveId" clId="{0C783B33-2BA4-4144-BD1E-266B677B1EB6}" dt="2021-06-17T18:59:04.064" v="100" actId="20577"/>
          <ac:spMkLst>
            <pc:docMk/>
            <pc:sldMk cId="3219630424" sldId="1418"/>
            <ac:spMk id="11" creationId="{E4919AD2-0C09-4175-85CB-E5EA485074BD}"/>
          </ac:spMkLst>
        </pc:spChg>
      </pc:sldChg>
      <pc:sldChg chg="modSp add mod modNotesTx">
        <pc:chgData name="Rebecca Salles" userId="66a2db3d815e233f" providerId="LiveId" clId="{0C783B33-2BA4-4144-BD1E-266B677B1EB6}" dt="2021-06-17T21:38:49.171" v="135" actId="6549"/>
        <pc:sldMkLst>
          <pc:docMk/>
          <pc:sldMk cId="712088923" sldId="1419"/>
        </pc:sldMkLst>
        <pc:spChg chg="mod">
          <ac:chgData name="Rebecca Salles" userId="66a2db3d815e233f" providerId="LiveId" clId="{0C783B33-2BA4-4144-BD1E-266B677B1EB6}" dt="2021-06-17T18:59:14.443" v="103"/>
          <ac:spMkLst>
            <pc:docMk/>
            <pc:sldMk cId="712088923" sldId="1419"/>
            <ac:spMk id="10" creationId="{793225F8-65C1-4E6A-B066-20F661C6A5F9}"/>
          </ac:spMkLst>
        </pc:spChg>
        <pc:spChg chg="mod">
          <ac:chgData name="Rebecca Salles" userId="66a2db3d815e233f" providerId="LiveId" clId="{0C783B33-2BA4-4144-BD1E-266B677B1EB6}" dt="2021-06-17T18:57:44.587" v="90" actId="1076"/>
          <ac:spMkLst>
            <pc:docMk/>
            <pc:sldMk cId="712088923" sldId="1419"/>
            <ac:spMk id="11" creationId="{64688DAA-CB3A-4563-9D9E-256F982C2300}"/>
          </ac:spMkLst>
        </pc:spChg>
        <pc:spChg chg="mod">
          <ac:chgData name="Rebecca Salles" userId="66a2db3d815e233f" providerId="LiveId" clId="{0C783B33-2BA4-4144-BD1E-266B677B1EB6}" dt="2021-06-17T18:53:41.410" v="23" actId="20577"/>
          <ac:spMkLst>
            <pc:docMk/>
            <pc:sldMk cId="712088923" sldId="1419"/>
            <ac:spMk id="13" creationId="{8B2E26B3-26EB-4158-877F-4EC437AFAAFD}"/>
          </ac:spMkLst>
        </pc:spChg>
      </pc:sldChg>
      <pc:sldChg chg="modSp add mod">
        <pc:chgData name="Rebecca Salles" userId="66a2db3d815e233f" providerId="LiveId" clId="{0C783B33-2BA4-4144-BD1E-266B677B1EB6}" dt="2021-06-17T19:00:31.457" v="121"/>
        <pc:sldMkLst>
          <pc:docMk/>
          <pc:sldMk cId="2867714677" sldId="1420"/>
        </pc:sldMkLst>
        <pc:spChg chg="mod">
          <ac:chgData name="Rebecca Salles" userId="66a2db3d815e233f" providerId="LiveId" clId="{0C783B33-2BA4-4144-BD1E-266B677B1EB6}" dt="2021-06-17T19:00:31.457" v="121"/>
          <ac:spMkLst>
            <pc:docMk/>
            <pc:sldMk cId="2867714677" sldId="1420"/>
            <ac:spMk id="11" creationId="{E4919AD2-0C09-4175-85CB-E5EA485074BD}"/>
          </ac:spMkLst>
        </pc:spChg>
      </pc:sldChg>
      <pc:sldChg chg="modSp add mod">
        <pc:chgData name="Rebecca Salles" userId="66a2db3d815e233f" providerId="LiveId" clId="{0C783B33-2BA4-4144-BD1E-266B677B1EB6}" dt="2021-06-17T18:59:37.800" v="109"/>
        <pc:sldMkLst>
          <pc:docMk/>
          <pc:sldMk cId="3654761868" sldId="1421"/>
        </pc:sldMkLst>
        <pc:spChg chg="mod">
          <ac:chgData name="Rebecca Salles" userId="66a2db3d815e233f" providerId="LiveId" clId="{0C783B33-2BA4-4144-BD1E-266B677B1EB6}" dt="2021-06-17T18:59:37.800" v="109"/>
          <ac:spMkLst>
            <pc:docMk/>
            <pc:sldMk cId="3654761868" sldId="1421"/>
            <ac:spMk id="11" creationId="{E4919AD2-0C09-4175-85CB-E5EA485074BD}"/>
          </ac:spMkLst>
        </pc:spChg>
      </pc:sldChg>
      <pc:sldChg chg="modSp add mod">
        <pc:chgData name="Rebecca Salles" userId="66a2db3d815e233f" providerId="LiveId" clId="{0C783B33-2BA4-4144-BD1E-266B677B1EB6}" dt="2021-06-17T19:00:35.414" v="122"/>
        <pc:sldMkLst>
          <pc:docMk/>
          <pc:sldMk cId="1211550397" sldId="1422"/>
        </pc:sldMkLst>
        <pc:spChg chg="mod">
          <ac:chgData name="Rebecca Salles" userId="66a2db3d815e233f" providerId="LiveId" clId="{0C783B33-2BA4-4144-BD1E-266B677B1EB6}" dt="2021-06-17T19:00:35.414" v="122"/>
          <ac:spMkLst>
            <pc:docMk/>
            <pc:sldMk cId="1211550397" sldId="1422"/>
            <ac:spMk id="15" creationId="{A357B88A-E253-4727-9CEB-BEE883F447A5}"/>
          </ac:spMkLst>
        </pc:spChg>
      </pc:sldChg>
      <pc:sldChg chg="add del">
        <pc:chgData name="Rebecca Salles" userId="66a2db3d815e233f" providerId="LiveId" clId="{0C783B33-2BA4-4144-BD1E-266B677B1EB6}" dt="2021-06-17T18:53:52.546" v="25" actId="47"/>
        <pc:sldMkLst>
          <pc:docMk/>
          <pc:sldMk cId="3949791110" sldId="1423"/>
        </pc:sldMkLst>
      </pc:sldChg>
      <pc:sldChg chg="add del">
        <pc:chgData name="Rebecca Salles" userId="66a2db3d815e233f" providerId="LiveId" clId="{0C783B33-2BA4-4144-BD1E-266B677B1EB6}" dt="2021-06-17T18:54:57.364" v="45" actId="47"/>
        <pc:sldMkLst>
          <pc:docMk/>
          <pc:sldMk cId="1878686439" sldId="1424"/>
        </pc:sldMkLst>
      </pc:sldChg>
      <pc:sldChg chg="delSp modSp add mod">
        <pc:chgData name="Rebecca Salles" userId="66a2db3d815e233f" providerId="LiveId" clId="{0C783B33-2BA4-4144-BD1E-266B677B1EB6}" dt="2021-06-17T19:16:36.251" v="126" actId="20577"/>
        <pc:sldMkLst>
          <pc:docMk/>
          <pc:sldMk cId="2377875221" sldId="1425"/>
        </pc:sldMkLst>
        <pc:spChg chg="mod">
          <ac:chgData name="Rebecca Salles" userId="66a2db3d815e233f" providerId="LiveId" clId="{0C783B33-2BA4-4144-BD1E-266B677B1EB6}" dt="2021-06-17T19:16:36.251" v="126" actId="20577"/>
          <ac:spMkLst>
            <pc:docMk/>
            <pc:sldMk cId="2377875221" sldId="1425"/>
            <ac:spMk id="15" creationId="{A357B88A-E253-4727-9CEB-BEE883F447A5}"/>
          </ac:spMkLst>
        </pc:spChg>
        <pc:picChg chg="del">
          <ac:chgData name="Rebecca Salles" userId="66a2db3d815e233f" providerId="LiveId" clId="{0C783B33-2BA4-4144-BD1E-266B677B1EB6}" dt="2021-06-17T18:54:06.839" v="26" actId="478"/>
          <ac:picMkLst>
            <pc:docMk/>
            <pc:sldMk cId="2377875221" sldId="1425"/>
            <ac:picMk id="3" creationId="{A0F0A0DD-142D-412D-B264-A3CC10C33884}"/>
          </ac:picMkLst>
        </pc:picChg>
        <pc:picChg chg="mod">
          <ac:chgData name="Rebecca Salles" userId="66a2db3d815e233f" providerId="LiveId" clId="{0C783B33-2BA4-4144-BD1E-266B677B1EB6}" dt="2021-06-17T18:54:40.152" v="40" actId="1076"/>
          <ac:picMkLst>
            <pc:docMk/>
            <pc:sldMk cId="2377875221" sldId="1425"/>
            <ac:picMk id="10" creationId="{2B3D2D6B-1906-4255-B99F-2871FF88137C}"/>
          </ac:picMkLst>
        </pc:picChg>
        <pc:picChg chg="del mod">
          <ac:chgData name="Rebecca Salles" userId="66a2db3d815e233f" providerId="LiveId" clId="{0C783B33-2BA4-4144-BD1E-266B677B1EB6}" dt="2021-06-17T18:54:32.556" v="38" actId="478"/>
          <ac:picMkLst>
            <pc:docMk/>
            <pc:sldMk cId="2377875221" sldId="1425"/>
            <ac:picMk id="11" creationId="{4D900771-7DDB-4C4C-849D-7CEBDD4AF54A}"/>
          </ac:picMkLst>
        </pc:picChg>
        <pc:picChg chg="del">
          <ac:chgData name="Rebecca Salles" userId="66a2db3d815e233f" providerId="LiveId" clId="{0C783B33-2BA4-4144-BD1E-266B677B1EB6}" dt="2021-06-17T18:54:08.192" v="27" actId="478"/>
          <ac:picMkLst>
            <pc:docMk/>
            <pc:sldMk cId="2377875221" sldId="1425"/>
            <ac:picMk id="20" creationId="{4DA1724A-9BBF-4511-B6B1-0E96C01E6C8A}"/>
          </ac:picMkLst>
        </pc:picChg>
      </pc:sldChg>
      <pc:sldChg chg="delSp modSp add mod">
        <pc:chgData name="Rebecca Salles" userId="66a2db3d815e233f" providerId="LiveId" clId="{0C783B33-2BA4-4144-BD1E-266B677B1EB6}" dt="2021-06-17T18:59:33.033" v="108"/>
        <pc:sldMkLst>
          <pc:docMk/>
          <pc:sldMk cId="3541428564" sldId="1426"/>
        </pc:sldMkLst>
        <pc:spChg chg="mod">
          <ac:chgData name="Rebecca Salles" userId="66a2db3d815e233f" providerId="LiveId" clId="{0C783B33-2BA4-4144-BD1E-266B677B1EB6}" dt="2021-06-17T18:59:33.033" v="108"/>
          <ac:spMkLst>
            <pc:docMk/>
            <pc:sldMk cId="3541428564" sldId="1426"/>
            <ac:spMk id="15" creationId="{A357B88A-E253-4727-9CEB-BEE883F447A5}"/>
          </ac:spMkLst>
        </pc:spChg>
        <pc:picChg chg="del">
          <ac:chgData name="Rebecca Salles" userId="66a2db3d815e233f" providerId="LiveId" clId="{0C783B33-2BA4-4144-BD1E-266B677B1EB6}" dt="2021-06-17T18:55:01.031" v="46" actId="478"/>
          <ac:picMkLst>
            <pc:docMk/>
            <pc:sldMk cId="3541428564" sldId="1426"/>
            <ac:picMk id="4" creationId="{02535C04-ADAE-4114-BDE9-883344C3CB82}"/>
          </ac:picMkLst>
        </pc:picChg>
        <pc:picChg chg="mod modCrop">
          <ac:chgData name="Rebecca Salles" userId="66a2db3d815e233f" providerId="LiveId" clId="{0C783B33-2BA4-4144-BD1E-266B677B1EB6}" dt="2021-06-17T18:55:23.374" v="52" actId="1076"/>
          <ac:picMkLst>
            <pc:docMk/>
            <pc:sldMk cId="3541428564" sldId="1426"/>
            <ac:picMk id="10" creationId="{617A6460-E728-44EE-A7AA-AA4FCE2D49B7}"/>
          </ac:picMkLst>
        </pc:picChg>
      </pc:sldChg>
      <pc:sldChg chg="addSp delSp modSp add mod">
        <pc:chgData name="Rebecca Salles" userId="66a2db3d815e233f" providerId="LiveId" clId="{0C783B33-2BA4-4144-BD1E-266B677B1EB6}" dt="2021-06-17T18:59:40.540" v="110"/>
        <pc:sldMkLst>
          <pc:docMk/>
          <pc:sldMk cId="3413782039" sldId="1429"/>
        </pc:sldMkLst>
        <pc:spChg chg="mod">
          <ac:chgData name="Rebecca Salles" userId="66a2db3d815e233f" providerId="LiveId" clId="{0C783B33-2BA4-4144-BD1E-266B677B1EB6}" dt="2021-06-17T18:59:40.540" v="110"/>
          <ac:spMkLst>
            <pc:docMk/>
            <pc:sldMk cId="3413782039" sldId="1429"/>
            <ac:spMk id="15" creationId="{A357B88A-E253-4727-9CEB-BEE883F447A5}"/>
          </ac:spMkLst>
        </pc:spChg>
        <pc:spChg chg="mod">
          <ac:chgData name="Rebecca Salles" userId="66a2db3d815e233f" providerId="LiveId" clId="{0C783B33-2BA4-4144-BD1E-266B677B1EB6}" dt="2021-06-17T18:55:57.405" v="69" actId="404"/>
          <ac:spMkLst>
            <pc:docMk/>
            <pc:sldMk cId="3413782039" sldId="1429"/>
            <ac:spMk id="16" creationId="{EDF39D79-9673-4EFA-87B8-3CB26E302394}"/>
          </ac:spMkLst>
        </pc:spChg>
        <pc:grpChg chg="add mod">
          <ac:chgData name="Rebecca Salles" userId="66a2db3d815e233f" providerId="LiveId" clId="{0C783B33-2BA4-4144-BD1E-266B677B1EB6}" dt="2021-06-17T18:56:30.153" v="76" actId="1076"/>
          <ac:grpSpMkLst>
            <pc:docMk/>
            <pc:sldMk cId="3413782039" sldId="1429"/>
            <ac:grpSpMk id="2" creationId="{CB4013DE-7657-4C56-BA91-4306E353429C}"/>
          </ac:grpSpMkLst>
        </pc:grpChg>
        <pc:grpChg chg="del">
          <ac:chgData name="Rebecca Salles" userId="66a2db3d815e233f" providerId="LiveId" clId="{0C783B33-2BA4-4144-BD1E-266B677B1EB6}" dt="2021-06-17T18:55:32.899" v="54" actId="478"/>
          <ac:grpSpMkLst>
            <pc:docMk/>
            <pc:sldMk cId="3413782039" sldId="1429"/>
            <ac:grpSpMk id="4" creationId="{0611E8B6-5B7E-4930-852B-A75E6BBEE65C}"/>
          </ac:grpSpMkLst>
        </pc:grpChg>
        <pc:grpChg chg="mod">
          <ac:chgData name="Rebecca Salles" userId="66a2db3d815e233f" providerId="LiveId" clId="{0C783B33-2BA4-4144-BD1E-266B677B1EB6}" dt="2021-06-17T18:56:28.747" v="75" actId="164"/>
          <ac:grpSpMkLst>
            <pc:docMk/>
            <pc:sldMk cId="3413782039" sldId="1429"/>
            <ac:grpSpMk id="7" creationId="{7C72A75A-3929-436F-BC52-F76CF36601E3}"/>
          </ac:grpSpMkLst>
        </pc:grpChg>
        <pc:grpChg chg="del">
          <ac:chgData name="Rebecca Salles" userId="66a2db3d815e233f" providerId="LiveId" clId="{0C783B33-2BA4-4144-BD1E-266B677B1EB6}" dt="2021-06-17T18:55:32.091" v="53" actId="478"/>
          <ac:grpSpMkLst>
            <pc:docMk/>
            <pc:sldMk cId="3413782039" sldId="1429"/>
            <ac:grpSpMk id="18" creationId="{BE2A7953-82B9-4760-A45E-3D20ED42801B}"/>
          </ac:grpSpMkLst>
        </pc:grpChg>
        <pc:picChg chg="add mod modCrop">
          <ac:chgData name="Rebecca Salles" userId="66a2db3d815e233f" providerId="LiveId" clId="{0C783B33-2BA4-4144-BD1E-266B677B1EB6}" dt="2021-06-17T18:56:28.747" v="75" actId="164"/>
          <ac:picMkLst>
            <pc:docMk/>
            <pc:sldMk cId="3413782039" sldId="1429"/>
            <ac:picMk id="19" creationId="{848601F4-73F4-400C-9625-0DB61C5A56DE}"/>
          </ac:picMkLst>
        </pc:picChg>
      </pc:sldChg>
      <pc:sldChg chg="delSp modSp add mod">
        <pc:chgData name="Rebecca Salles" userId="66a2db3d815e233f" providerId="LiveId" clId="{0C783B33-2BA4-4144-BD1E-266B677B1EB6}" dt="2021-06-17T19:00:26.953" v="120"/>
        <pc:sldMkLst>
          <pc:docMk/>
          <pc:sldMk cId="798504407" sldId="1436"/>
        </pc:sldMkLst>
        <pc:spChg chg="del topLvl">
          <ac:chgData name="Rebecca Salles" userId="66a2db3d815e233f" providerId="LiveId" clId="{0C783B33-2BA4-4144-BD1E-266B677B1EB6}" dt="2021-06-17T18:56:53.199" v="78" actId="478"/>
          <ac:spMkLst>
            <pc:docMk/>
            <pc:sldMk cId="798504407" sldId="1436"/>
            <ac:spMk id="11" creationId="{44D3C7B3-2C42-4777-B717-537F35A5AC45}"/>
          </ac:spMkLst>
        </pc:spChg>
        <pc:spChg chg="mod">
          <ac:chgData name="Rebecca Salles" userId="66a2db3d815e233f" providerId="LiveId" clId="{0C783B33-2BA4-4144-BD1E-266B677B1EB6}" dt="2021-06-17T19:00:26.953" v="120"/>
          <ac:spMkLst>
            <pc:docMk/>
            <pc:sldMk cId="798504407" sldId="1436"/>
            <ac:spMk id="15" creationId="{A357B88A-E253-4727-9CEB-BEE883F447A5}"/>
          </ac:spMkLst>
        </pc:spChg>
        <pc:spChg chg="mod">
          <ac:chgData name="Rebecca Salles" userId="66a2db3d815e233f" providerId="LiveId" clId="{0C783B33-2BA4-4144-BD1E-266B677B1EB6}" dt="2021-06-17T19:00:19.059" v="119" actId="404"/>
          <ac:spMkLst>
            <pc:docMk/>
            <pc:sldMk cId="798504407" sldId="1436"/>
            <ac:spMk id="19" creationId="{ADE265FB-F402-44A8-8A76-153693066725}"/>
          </ac:spMkLst>
        </pc:spChg>
        <pc:grpChg chg="del">
          <ac:chgData name="Rebecca Salles" userId="66a2db3d815e233f" providerId="LiveId" clId="{0C783B33-2BA4-4144-BD1E-266B677B1EB6}" dt="2021-06-17T18:56:53.199" v="78" actId="478"/>
          <ac:grpSpMkLst>
            <pc:docMk/>
            <pc:sldMk cId="798504407" sldId="1436"/>
            <ac:grpSpMk id="8" creationId="{ED5AE617-CA3C-4D3D-A61C-FC6BECFA37E9}"/>
          </ac:grpSpMkLst>
        </pc:grpChg>
        <pc:grpChg chg="mod">
          <ac:chgData name="Rebecca Salles" userId="66a2db3d815e233f" providerId="LiveId" clId="{0C783B33-2BA4-4144-BD1E-266B677B1EB6}" dt="2021-06-17T19:00:02.721" v="113" actId="1076"/>
          <ac:grpSpMkLst>
            <pc:docMk/>
            <pc:sldMk cId="798504407" sldId="1436"/>
            <ac:grpSpMk id="17" creationId="{428EE2E0-BEAF-4284-BFBB-D76207B28E24}"/>
          </ac:grpSpMkLst>
        </pc:grpChg>
        <pc:grpChg chg="del">
          <ac:chgData name="Rebecca Salles" userId="66a2db3d815e233f" providerId="LiveId" clId="{0C783B33-2BA4-4144-BD1E-266B677B1EB6}" dt="2021-06-17T18:56:56.093" v="79" actId="478"/>
          <ac:grpSpMkLst>
            <pc:docMk/>
            <pc:sldMk cId="798504407" sldId="1436"/>
            <ac:grpSpMk id="20" creationId="{760EDDC0-ECFB-4F8F-BD6E-1FAD081D15EB}"/>
          </ac:grpSpMkLst>
        </pc:grpChg>
        <pc:picChg chg="mod topLvl modCrop">
          <ac:chgData name="Rebecca Salles" userId="66a2db3d815e233f" providerId="LiveId" clId="{0C783B33-2BA4-4144-BD1E-266B677B1EB6}" dt="2021-06-17T18:57:29.188" v="89" actId="1076"/>
          <ac:picMkLst>
            <pc:docMk/>
            <pc:sldMk cId="798504407" sldId="1436"/>
            <ac:picMk id="10" creationId="{AF6CF3F3-A25C-470F-B12F-92032F8C58BE}"/>
          </ac:picMkLst>
        </pc:picChg>
      </pc:sldChg>
      <pc:sldChg chg="add del">
        <pc:chgData name="Rebecca Salles" userId="66a2db3d815e233f" providerId="LiveId" clId="{0C783B33-2BA4-4144-BD1E-266B677B1EB6}" dt="2021-06-17T18:56:05.450" v="70" actId="47"/>
        <pc:sldMkLst>
          <pc:docMk/>
          <pc:sldMk cId="2310792371" sldId="1437"/>
        </pc:sldMkLst>
      </pc:sldChg>
      <pc:sldChg chg="add del">
        <pc:chgData name="Rebecca Salles" userId="66a2db3d815e233f" providerId="LiveId" clId="{0C783B33-2BA4-4144-BD1E-266B677B1EB6}" dt="2021-06-17T21:41:12.921" v="140" actId="47"/>
        <pc:sldMkLst>
          <pc:docMk/>
          <pc:sldMk cId="1260431566" sldId="1438"/>
        </pc:sldMkLst>
      </pc:sldChg>
      <pc:sldChg chg="delSp modSp add mod">
        <pc:chgData name="Rebecca Salles" userId="66a2db3d815e233f" providerId="LiveId" clId="{0C783B33-2BA4-4144-BD1E-266B677B1EB6}" dt="2021-06-17T18:59:30.675" v="107"/>
        <pc:sldMkLst>
          <pc:docMk/>
          <pc:sldMk cId="867473689" sldId="1439"/>
        </pc:sldMkLst>
        <pc:spChg chg="mod">
          <ac:chgData name="Rebecca Salles" userId="66a2db3d815e233f" providerId="LiveId" clId="{0C783B33-2BA4-4144-BD1E-266B677B1EB6}" dt="2021-06-17T18:59:30.675" v="107"/>
          <ac:spMkLst>
            <pc:docMk/>
            <pc:sldMk cId="867473689" sldId="1439"/>
            <ac:spMk id="15" creationId="{A357B88A-E253-4727-9CEB-BEE883F447A5}"/>
          </ac:spMkLst>
        </pc:spChg>
        <pc:picChg chg="del">
          <ac:chgData name="Rebecca Salles" userId="66a2db3d815e233f" providerId="LiveId" clId="{0C783B33-2BA4-4144-BD1E-266B677B1EB6}" dt="2021-06-17T18:54:30.541" v="37" actId="478"/>
          <ac:picMkLst>
            <pc:docMk/>
            <pc:sldMk cId="867473689" sldId="1439"/>
            <ac:picMk id="10" creationId="{2B3D2D6B-1906-4255-B99F-2871FF88137C}"/>
          </ac:picMkLst>
        </pc:picChg>
        <pc:picChg chg="mod">
          <ac:chgData name="Rebecca Salles" userId="66a2db3d815e233f" providerId="LiveId" clId="{0C783B33-2BA4-4144-BD1E-266B677B1EB6}" dt="2021-06-17T18:54:52.968" v="44" actId="1076"/>
          <ac:picMkLst>
            <pc:docMk/>
            <pc:sldMk cId="867473689" sldId="1439"/>
            <ac:picMk id="11" creationId="{4D900771-7DDB-4C4C-849D-7CEBDD4AF54A}"/>
          </ac:picMkLst>
        </pc:picChg>
      </pc:sldChg>
      <pc:sldChg chg="add del ord">
        <pc:chgData name="Rebecca Salles" userId="66a2db3d815e233f" providerId="LiveId" clId="{0C783B33-2BA4-4144-BD1E-266B677B1EB6}" dt="2021-06-17T18:58:59.127" v="99" actId="47"/>
        <pc:sldMkLst>
          <pc:docMk/>
          <pc:sldMk cId="3194883182" sldId="1440"/>
        </pc:sldMkLst>
      </pc:sldChg>
    </pc:docChg>
  </pc:docChgLst>
  <pc:docChgLst>
    <pc:chgData name="Rebecca Salles" userId="66a2db3d815e233f" providerId="LiveId" clId="{1D79670D-E126-4301-8078-8C381F083B12}"/>
    <pc:docChg chg="undo custSel modSld">
      <pc:chgData name="Rebecca Salles" userId="66a2db3d815e233f" providerId="LiveId" clId="{1D79670D-E126-4301-8078-8C381F083B12}" dt="2020-05-06T15:49:25.514" v="9" actId="20577"/>
      <pc:docMkLst>
        <pc:docMk/>
      </pc:docMkLst>
      <pc:sldChg chg="modSp mod">
        <pc:chgData name="Rebecca Salles" userId="66a2db3d815e233f" providerId="LiveId" clId="{1D79670D-E126-4301-8078-8C381F083B12}" dt="2020-05-06T15:49:25.514" v="9" actId="20577"/>
        <pc:sldMkLst>
          <pc:docMk/>
          <pc:sldMk cId="1483654122" sldId="1050"/>
        </pc:sldMkLst>
        <pc:spChg chg="mod">
          <ac:chgData name="Rebecca Salles" userId="66a2db3d815e233f" providerId="LiveId" clId="{1D79670D-E126-4301-8078-8C381F083B12}" dt="2020-05-06T15:49:25.514" v="9" actId="20577"/>
          <ac:spMkLst>
            <pc:docMk/>
            <pc:sldMk cId="1483654122" sldId="1050"/>
            <ac:spMk id="14" creationId="{435AA4BC-9530-462E-B13E-C39E1C9895E8}"/>
          </ac:spMkLst>
        </pc:spChg>
      </pc:sldChg>
    </pc:docChg>
  </pc:docChgLst>
  <pc:docChgLst>
    <pc:chgData name="Rebecca Salles" userId="66a2db3d815e233f" providerId="LiveId" clId="{C1EBF9B7-71E0-4CC2-B50F-123EA095D050}"/>
    <pc:docChg chg="undo custSel addSld delSld modSld sldOrd">
      <pc:chgData name="Rebecca Salles" userId="66a2db3d815e233f" providerId="LiveId" clId="{C1EBF9B7-71E0-4CC2-B50F-123EA095D050}" dt="2019-09-12T01:44:44.833" v="1436" actId="1076"/>
      <pc:docMkLst>
        <pc:docMk/>
      </pc:docMkLst>
      <pc:sldChg chg="modSp">
        <pc:chgData name="Rebecca Salles" userId="66a2db3d815e233f" providerId="LiveId" clId="{C1EBF9B7-71E0-4CC2-B50F-123EA095D050}" dt="2019-09-12T00:08:00.557" v="118" actId="20577"/>
        <pc:sldMkLst>
          <pc:docMk/>
          <pc:sldMk cId="364109873" sldId="256"/>
        </pc:sldMkLst>
        <pc:spChg chg="mod">
          <ac:chgData name="Rebecca Salles" userId="66a2db3d815e233f" providerId="LiveId" clId="{C1EBF9B7-71E0-4CC2-B50F-123EA095D050}" dt="2019-09-11T23:58:08.409" v="26" actId="6549"/>
          <ac:spMkLst>
            <pc:docMk/>
            <pc:sldMk cId="364109873" sldId="256"/>
            <ac:spMk id="2" creationId="{00000000-0000-0000-0000-000000000000}"/>
          </ac:spMkLst>
        </pc:spChg>
        <pc:spChg chg="mod">
          <ac:chgData name="Rebecca Salles" userId="66a2db3d815e233f" providerId="LiveId" clId="{C1EBF9B7-71E0-4CC2-B50F-123EA095D050}" dt="2019-09-12T00:08:00.557" v="118" actId="20577"/>
          <ac:spMkLst>
            <pc:docMk/>
            <pc:sldMk cId="364109873" sldId="256"/>
            <ac:spMk id="3" creationId="{00000000-0000-0000-0000-000000000000}"/>
          </ac:spMkLst>
        </pc:spChg>
        <pc:spChg chg="mod">
          <ac:chgData name="Rebecca Salles" userId="66a2db3d815e233f" providerId="LiveId" clId="{C1EBF9B7-71E0-4CC2-B50F-123EA095D050}" dt="2019-09-12T00:07:31.196" v="84" actId="20577"/>
          <ac:spMkLst>
            <pc:docMk/>
            <pc:sldMk cId="364109873" sldId="256"/>
            <ac:spMk id="9" creationId="{00000000-0000-0000-0000-000000000000}"/>
          </ac:spMkLst>
        </pc:spChg>
      </pc:sldChg>
      <pc:sldChg chg="del">
        <pc:chgData name="Rebecca Salles" userId="66a2db3d815e233f" providerId="LiveId" clId="{C1EBF9B7-71E0-4CC2-B50F-123EA095D050}" dt="2019-09-12T00:03:10.790" v="40" actId="2696"/>
        <pc:sldMkLst>
          <pc:docMk/>
          <pc:sldMk cId="2580940323" sldId="368"/>
        </pc:sldMkLst>
      </pc:sldChg>
      <pc:sldChg chg="del">
        <pc:chgData name="Rebecca Salles" userId="66a2db3d815e233f" providerId="LiveId" clId="{C1EBF9B7-71E0-4CC2-B50F-123EA095D050}" dt="2019-09-12T00:03:10.790" v="39" actId="2696"/>
        <pc:sldMkLst>
          <pc:docMk/>
          <pc:sldMk cId="1115045095" sldId="376"/>
        </pc:sldMkLst>
      </pc:sldChg>
      <pc:sldChg chg="modSp ord">
        <pc:chgData name="Rebecca Salles" userId="66a2db3d815e233f" providerId="LiveId" clId="{C1EBF9B7-71E0-4CC2-B50F-123EA095D050}" dt="2019-09-12T00:08:21.084" v="128" actId="27636"/>
        <pc:sldMkLst>
          <pc:docMk/>
          <pc:sldMk cId="2165316815" sldId="1022"/>
        </pc:sldMkLst>
        <pc:spChg chg="mod">
          <ac:chgData name="Rebecca Salles" userId="66a2db3d815e233f" providerId="LiveId" clId="{C1EBF9B7-71E0-4CC2-B50F-123EA095D050}" dt="2019-09-12T00:08:21.084" v="128" actId="27636"/>
          <ac:spMkLst>
            <pc:docMk/>
            <pc:sldMk cId="2165316815" sldId="1022"/>
            <ac:spMk id="11" creationId="{E4919AD2-0C09-4175-85CB-E5EA485074BD}"/>
          </ac:spMkLst>
        </pc:spChg>
      </pc:sldChg>
      <pc:sldChg chg="delSp add del">
        <pc:chgData name="Rebecca Salles" userId="66a2db3d815e233f" providerId="LiveId" clId="{C1EBF9B7-71E0-4CC2-B50F-123EA095D050}" dt="2019-09-12T00:57:56.926" v="1014" actId="2696"/>
        <pc:sldMkLst>
          <pc:docMk/>
          <pc:sldMk cId="1415173803" sldId="1031"/>
        </pc:sldMkLst>
        <pc:spChg chg="del">
          <ac:chgData name="Rebecca Salles" userId="66a2db3d815e233f" providerId="LiveId" clId="{C1EBF9B7-71E0-4CC2-B50F-123EA095D050}" dt="2019-09-12T00:57:18.417" v="1010"/>
          <ac:spMkLst>
            <pc:docMk/>
            <pc:sldMk cId="1415173803" sldId="1031"/>
            <ac:spMk id="12" creationId="{3FD504A4-F88B-432F-B8D1-697E490710A4}"/>
          </ac:spMkLst>
        </pc:spChg>
        <pc:picChg chg="del">
          <ac:chgData name="Rebecca Salles" userId="66a2db3d815e233f" providerId="LiveId" clId="{C1EBF9B7-71E0-4CC2-B50F-123EA095D050}" dt="2019-09-12T00:57:18.417" v="1010"/>
          <ac:picMkLst>
            <pc:docMk/>
            <pc:sldMk cId="1415173803" sldId="1031"/>
            <ac:picMk id="3" creationId="{A3EAE5B2-1279-4E09-AE93-20EA83AB0E6F}"/>
          </ac:picMkLst>
        </pc:picChg>
        <pc:picChg chg="del">
          <ac:chgData name="Rebecca Salles" userId="66a2db3d815e233f" providerId="LiveId" clId="{C1EBF9B7-71E0-4CC2-B50F-123EA095D050}" dt="2019-09-12T00:57:18.417" v="1010"/>
          <ac:picMkLst>
            <pc:docMk/>
            <pc:sldMk cId="1415173803" sldId="1031"/>
            <ac:picMk id="6" creationId="{BB040E2E-93C3-47E6-AF5E-4551BFDFDBE6}"/>
          </ac:picMkLst>
        </pc:picChg>
        <pc:picChg chg="del">
          <ac:chgData name="Rebecca Salles" userId="66a2db3d815e233f" providerId="LiveId" clId="{C1EBF9B7-71E0-4CC2-B50F-123EA095D050}" dt="2019-09-12T00:57:18.417" v="1010"/>
          <ac:picMkLst>
            <pc:docMk/>
            <pc:sldMk cId="1415173803" sldId="1031"/>
            <ac:picMk id="10" creationId="{A48025E6-FD0D-42EE-9455-CAF973753EC7}"/>
          </ac:picMkLst>
        </pc:picChg>
        <pc:picChg chg="del">
          <ac:chgData name="Rebecca Salles" userId="66a2db3d815e233f" providerId="LiveId" clId="{C1EBF9B7-71E0-4CC2-B50F-123EA095D050}" dt="2019-09-12T00:57:18.417" v="1010"/>
          <ac:picMkLst>
            <pc:docMk/>
            <pc:sldMk cId="1415173803" sldId="1031"/>
            <ac:picMk id="13" creationId="{7C041ED4-795F-4463-B037-CF7CB3B18BA4}"/>
          </ac:picMkLst>
        </pc:picChg>
      </pc:sldChg>
      <pc:sldChg chg="del">
        <pc:chgData name="Rebecca Salles" userId="66a2db3d815e233f" providerId="LiveId" clId="{C1EBF9B7-71E0-4CC2-B50F-123EA095D050}" dt="2019-09-12T00:03:15.648" v="41" actId="2696"/>
        <pc:sldMkLst>
          <pc:docMk/>
          <pc:sldMk cId="518626037" sldId="1035"/>
        </pc:sldMkLst>
      </pc:sldChg>
      <pc:sldChg chg="del">
        <pc:chgData name="Rebecca Salles" userId="66a2db3d815e233f" providerId="LiveId" clId="{C1EBF9B7-71E0-4CC2-B50F-123EA095D050}" dt="2019-09-12T00:04:00.700" v="43" actId="2696"/>
        <pc:sldMkLst>
          <pc:docMk/>
          <pc:sldMk cId="3706635729" sldId="1041"/>
        </pc:sldMkLst>
      </pc:sldChg>
      <pc:sldChg chg="addSp delSp modSp">
        <pc:chgData name="Rebecca Salles" userId="66a2db3d815e233f" providerId="LiveId" clId="{C1EBF9B7-71E0-4CC2-B50F-123EA095D050}" dt="2019-09-12T01:44:44.833" v="1436" actId="1076"/>
        <pc:sldMkLst>
          <pc:docMk/>
          <pc:sldMk cId="992841617" sldId="1045"/>
        </pc:sldMkLst>
        <pc:spChg chg="mod">
          <ac:chgData name="Rebecca Salles" userId="66a2db3d815e233f" providerId="LiveId" clId="{C1EBF9B7-71E0-4CC2-B50F-123EA095D050}" dt="2019-09-12T01:18:01.438" v="1225" actId="20577"/>
          <ac:spMkLst>
            <pc:docMk/>
            <pc:sldMk cId="992841617" sldId="1045"/>
            <ac:spMk id="13" creationId="{B45E6090-B17F-4C66-9698-08EF388AFCFD}"/>
          </ac:spMkLst>
        </pc:spChg>
        <pc:spChg chg="del mod">
          <ac:chgData name="Rebecca Salles" userId="66a2db3d815e233f" providerId="LiveId" clId="{C1EBF9B7-71E0-4CC2-B50F-123EA095D050}" dt="2019-09-12T01:44:19.948" v="1433" actId="478"/>
          <ac:spMkLst>
            <pc:docMk/>
            <pc:sldMk cId="992841617" sldId="1045"/>
            <ac:spMk id="66" creationId="{65A675C9-7F1D-4C02-AF2B-707BA4D8E5E8}"/>
          </ac:spMkLst>
        </pc:spChg>
        <pc:graphicFrameChg chg="add mod">
          <ac:chgData name="Rebecca Salles" userId="66a2db3d815e233f" providerId="LiveId" clId="{C1EBF9B7-71E0-4CC2-B50F-123EA095D050}" dt="2019-09-12T01:44:44.833" v="1436" actId="1076"/>
          <ac:graphicFrameMkLst>
            <pc:docMk/>
            <pc:sldMk cId="992841617" sldId="1045"/>
            <ac:graphicFrameMk id="2" creationId="{376C91C3-ACE6-4946-AA4F-827F0271BEF7}"/>
          </ac:graphicFrameMkLst>
        </pc:graphicFrameChg>
      </pc:sldChg>
      <pc:sldChg chg="del">
        <pc:chgData name="Rebecca Salles" userId="66a2db3d815e233f" providerId="LiveId" clId="{C1EBF9B7-71E0-4CC2-B50F-123EA095D050}" dt="2019-09-12T00:06:51.484" v="73" actId="2696"/>
        <pc:sldMkLst>
          <pc:docMk/>
          <pc:sldMk cId="504347836" sldId="1048"/>
        </pc:sldMkLst>
      </pc:sldChg>
      <pc:sldChg chg="addSp delSp modSp">
        <pc:chgData name="Rebecca Salles" userId="66a2db3d815e233f" providerId="LiveId" clId="{C1EBF9B7-71E0-4CC2-B50F-123EA095D050}" dt="2019-09-12T00:39:24.545" v="754" actId="14100"/>
        <pc:sldMkLst>
          <pc:docMk/>
          <pc:sldMk cId="2475580870" sldId="1049"/>
        </pc:sldMkLst>
        <pc:graphicFrameChg chg="del">
          <ac:chgData name="Rebecca Salles" userId="66a2db3d815e233f" providerId="LiveId" clId="{C1EBF9B7-71E0-4CC2-B50F-123EA095D050}" dt="2019-09-12T00:39:16.284" v="751" actId="478"/>
          <ac:graphicFrameMkLst>
            <pc:docMk/>
            <pc:sldMk cId="2475580870" sldId="1049"/>
            <ac:graphicFrameMk id="12" creationId="{DC78F04A-588B-461B-83B5-0A48DFF3C036}"/>
          </ac:graphicFrameMkLst>
        </pc:graphicFrameChg>
        <pc:graphicFrameChg chg="add mod">
          <ac:chgData name="Rebecca Salles" userId="66a2db3d815e233f" providerId="LiveId" clId="{C1EBF9B7-71E0-4CC2-B50F-123EA095D050}" dt="2019-09-12T00:39:24.545" v="754" actId="14100"/>
          <ac:graphicFrameMkLst>
            <pc:docMk/>
            <pc:sldMk cId="2475580870" sldId="1049"/>
            <ac:graphicFrameMk id="13" creationId="{B4690B22-8842-46D6-BF7E-19CF62E1DBA2}"/>
          </ac:graphicFrameMkLst>
        </pc:graphicFrameChg>
      </pc:sldChg>
      <pc:sldChg chg="del">
        <pc:chgData name="Rebecca Salles" userId="66a2db3d815e233f" providerId="LiveId" clId="{C1EBF9B7-71E0-4CC2-B50F-123EA095D050}" dt="2019-09-12T00:04:15.862" v="47" actId="2696"/>
        <pc:sldMkLst>
          <pc:docMk/>
          <pc:sldMk cId="1023706339" sldId="1050"/>
        </pc:sldMkLst>
      </pc:sldChg>
      <pc:sldChg chg="addSp delSp modSp add ord">
        <pc:chgData name="Rebecca Salles" userId="66a2db3d815e233f" providerId="LiveId" clId="{C1EBF9B7-71E0-4CC2-B50F-123EA095D050}" dt="2019-09-12T01:35:16.038" v="1430" actId="13239"/>
        <pc:sldMkLst>
          <pc:docMk/>
          <pc:sldMk cId="1483654122" sldId="1050"/>
        </pc:sldMkLst>
        <pc:spChg chg="mod">
          <ac:chgData name="Rebecca Salles" userId="66a2db3d815e233f" providerId="LiveId" clId="{C1EBF9B7-71E0-4CC2-B50F-123EA095D050}" dt="2019-09-12T01:18:55.937" v="1244" actId="20577"/>
          <ac:spMkLst>
            <pc:docMk/>
            <pc:sldMk cId="1483654122" sldId="1050"/>
            <ac:spMk id="13" creationId="{B45E6090-B17F-4C66-9698-08EF388AFCFD}"/>
          </ac:spMkLst>
        </pc:spChg>
        <pc:spChg chg="del mod">
          <ac:chgData name="Rebecca Salles" userId="66a2db3d815e233f" providerId="LiveId" clId="{C1EBF9B7-71E0-4CC2-B50F-123EA095D050}" dt="2019-09-12T00:38:12.645" v="737" actId="478"/>
          <ac:spMkLst>
            <pc:docMk/>
            <pc:sldMk cId="1483654122" sldId="1050"/>
            <ac:spMk id="66" creationId="{65A675C9-7F1D-4C02-AF2B-707BA4D8E5E8}"/>
          </ac:spMkLst>
        </pc:spChg>
        <pc:graphicFrameChg chg="add mod modGraphic">
          <ac:chgData name="Rebecca Salles" userId="66a2db3d815e233f" providerId="LiveId" clId="{C1EBF9B7-71E0-4CC2-B50F-123EA095D050}" dt="2019-09-12T01:35:16.038" v="1430" actId="13239"/>
          <ac:graphicFrameMkLst>
            <pc:docMk/>
            <pc:sldMk cId="1483654122" sldId="1050"/>
            <ac:graphicFrameMk id="2" creationId="{E98DFEED-11A0-4DE2-9C62-A67F4F348280}"/>
          </ac:graphicFrameMkLst>
        </pc:graphicFrameChg>
      </pc:sldChg>
      <pc:sldChg chg="modSp add del">
        <pc:chgData name="Rebecca Salles" userId="66a2db3d815e233f" providerId="LiveId" clId="{C1EBF9B7-71E0-4CC2-B50F-123EA095D050}" dt="2019-09-12T00:28:04.354" v="558" actId="2696"/>
        <pc:sldMkLst>
          <pc:docMk/>
          <pc:sldMk cId="2743485468" sldId="1050"/>
        </pc:sldMkLst>
        <pc:spChg chg="mod">
          <ac:chgData name="Rebecca Salles" userId="66a2db3d815e233f" providerId="LiveId" clId="{C1EBF9B7-71E0-4CC2-B50F-123EA095D050}" dt="2019-09-12T00:25:40.296" v="492" actId="20577"/>
          <ac:spMkLst>
            <pc:docMk/>
            <pc:sldMk cId="2743485468" sldId="1050"/>
            <ac:spMk id="13" creationId="{B45E6090-B17F-4C66-9698-08EF388AFCFD}"/>
          </ac:spMkLst>
        </pc:spChg>
        <pc:spChg chg="mod">
          <ac:chgData name="Rebecca Salles" userId="66a2db3d815e233f" providerId="LiveId" clId="{C1EBF9B7-71E0-4CC2-B50F-123EA095D050}" dt="2019-09-12T00:26:16.447" v="493" actId="20577"/>
          <ac:spMkLst>
            <pc:docMk/>
            <pc:sldMk cId="2743485468" sldId="1050"/>
            <ac:spMk id="66" creationId="{65A675C9-7F1D-4C02-AF2B-707BA4D8E5E8}"/>
          </ac:spMkLst>
        </pc:spChg>
      </pc:sldChg>
      <pc:sldChg chg="del">
        <pc:chgData name="Rebecca Salles" userId="66a2db3d815e233f" providerId="LiveId" clId="{C1EBF9B7-71E0-4CC2-B50F-123EA095D050}" dt="2019-09-12T00:03:18.491" v="42" actId="2696"/>
        <pc:sldMkLst>
          <pc:docMk/>
          <pc:sldMk cId="307273632" sldId="1051"/>
        </pc:sldMkLst>
      </pc:sldChg>
      <pc:sldChg chg="addSp delSp modSp add modTransition">
        <pc:chgData name="Rebecca Salles" userId="66a2db3d815e233f" providerId="LiveId" clId="{C1EBF9B7-71E0-4CC2-B50F-123EA095D050}" dt="2019-09-12T01:36:11.666" v="1431"/>
        <pc:sldMkLst>
          <pc:docMk/>
          <pc:sldMk cId="2569794842" sldId="1051"/>
        </pc:sldMkLst>
        <pc:spChg chg="add">
          <ac:chgData name="Rebecca Salles" userId="66a2db3d815e233f" providerId="LiveId" clId="{C1EBF9B7-71E0-4CC2-B50F-123EA095D050}" dt="2019-09-12T00:57:21.440" v="1011"/>
          <ac:spMkLst>
            <pc:docMk/>
            <pc:sldMk cId="2569794842" sldId="1051"/>
            <ac:spMk id="7" creationId="{279129C8-1160-4F2A-8979-67A5075BE62F}"/>
          </ac:spMkLst>
        </pc:spChg>
        <pc:spChg chg="mod">
          <ac:chgData name="Rebecca Salles" userId="66a2db3d815e233f" providerId="LiveId" clId="{C1EBF9B7-71E0-4CC2-B50F-123EA095D050}" dt="2019-09-12T01:19:01.813" v="1245" actId="20577"/>
          <ac:spMkLst>
            <pc:docMk/>
            <pc:sldMk cId="2569794842" sldId="1051"/>
            <ac:spMk id="13" creationId="{B45E6090-B17F-4C66-9698-08EF388AFCFD}"/>
          </ac:spMkLst>
        </pc:spChg>
        <pc:spChg chg="del">
          <ac:chgData name="Rebecca Salles" userId="66a2db3d815e233f" providerId="LiveId" clId="{C1EBF9B7-71E0-4CC2-B50F-123EA095D050}" dt="2019-09-12T00:56:36.558" v="1008" actId="478"/>
          <ac:spMkLst>
            <pc:docMk/>
            <pc:sldMk cId="2569794842" sldId="1051"/>
            <ac:spMk id="66" creationId="{65A675C9-7F1D-4C02-AF2B-707BA4D8E5E8}"/>
          </ac:spMkLst>
        </pc:spChg>
        <pc:picChg chg="add">
          <ac:chgData name="Rebecca Salles" userId="66a2db3d815e233f" providerId="LiveId" clId="{C1EBF9B7-71E0-4CC2-B50F-123EA095D050}" dt="2019-09-12T00:57:21.440" v="1011"/>
          <ac:picMkLst>
            <pc:docMk/>
            <pc:sldMk cId="2569794842" sldId="1051"/>
            <ac:picMk id="8" creationId="{7FB932DA-4827-4836-9431-476252508984}"/>
          </ac:picMkLst>
        </pc:picChg>
        <pc:picChg chg="add">
          <ac:chgData name="Rebecca Salles" userId="66a2db3d815e233f" providerId="LiveId" clId="{C1EBF9B7-71E0-4CC2-B50F-123EA095D050}" dt="2019-09-12T00:57:21.440" v="1011"/>
          <ac:picMkLst>
            <pc:docMk/>
            <pc:sldMk cId="2569794842" sldId="1051"/>
            <ac:picMk id="10" creationId="{1BAC53BC-0FF4-45D1-B231-0260FF6F4656}"/>
          </ac:picMkLst>
        </pc:picChg>
        <pc:picChg chg="add">
          <ac:chgData name="Rebecca Salles" userId="66a2db3d815e233f" providerId="LiveId" clId="{C1EBF9B7-71E0-4CC2-B50F-123EA095D050}" dt="2019-09-12T00:57:21.440" v="1011"/>
          <ac:picMkLst>
            <pc:docMk/>
            <pc:sldMk cId="2569794842" sldId="1051"/>
            <ac:picMk id="11" creationId="{01C090A7-F886-4914-8A32-0CA258750495}"/>
          </ac:picMkLst>
        </pc:picChg>
        <pc:picChg chg="add">
          <ac:chgData name="Rebecca Salles" userId="66a2db3d815e233f" providerId="LiveId" clId="{C1EBF9B7-71E0-4CC2-B50F-123EA095D050}" dt="2019-09-12T00:57:21.440" v="1011"/>
          <ac:picMkLst>
            <pc:docMk/>
            <pc:sldMk cId="2569794842" sldId="1051"/>
            <ac:picMk id="14" creationId="{BECD25BF-9203-41FB-B0FD-BC63AC4EA0C0}"/>
          </ac:picMkLst>
        </pc:picChg>
      </pc:sldChg>
      <pc:sldChg chg="del">
        <pc:chgData name="Rebecca Salles" userId="66a2db3d815e233f" providerId="LiveId" clId="{C1EBF9B7-71E0-4CC2-B50F-123EA095D050}" dt="2019-09-12T00:04:09.885" v="45" actId="2696"/>
        <pc:sldMkLst>
          <pc:docMk/>
          <pc:sldMk cId="3904032566" sldId="1052"/>
        </pc:sldMkLst>
      </pc:sldChg>
      <pc:sldChg chg="del">
        <pc:chgData name="Rebecca Salles" userId="66a2db3d815e233f" providerId="LiveId" clId="{C1EBF9B7-71E0-4CC2-B50F-123EA095D050}" dt="2019-09-12T00:04:10.557" v="46" actId="2696"/>
        <pc:sldMkLst>
          <pc:docMk/>
          <pc:sldMk cId="3084459863" sldId="1053"/>
        </pc:sldMkLst>
      </pc:sldChg>
      <pc:sldChg chg="del">
        <pc:chgData name="Rebecca Salles" userId="66a2db3d815e233f" providerId="LiveId" clId="{C1EBF9B7-71E0-4CC2-B50F-123EA095D050}" dt="2019-09-12T00:04:27.203" v="48" actId="2696"/>
        <pc:sldMkLst>
          <pc:docMk/>
          <pc:sldMk cId="4003092879" sldId="1055"/>
        </pc:sldMkLst>
      </pc:sldChg>
      <pc:sldChg chg="del">
        <pc:chgData name="Rebecca Salles" userId="66a2db3d815e233f" providerId="LiveId" clId="{C1EBF9B7-71E0-4CC2-B50F-123EA095D050}" dt="2019-09-12T00:04:36.529" v="49" actId="2696"/>
        <pc:sldMkLst>
          <pc:docMk/>
          <pc:sldMk cId="3452955628" sldId="1056"/>
        </pc:sldMkLst>
      </pc:sldChg>
    </pc:docChg>
  </pc:docChgLst>
  <pc:docChgLst>
    <pc:chgData name="Rebecca Salles" userId="66a2db3d815e233f" providerId="LiveId" clId="{7562DA1A-1BE6-4743-8F3B-22BF3E9C12B1}"/>
    <pc:docChg chg="undo redo custSel addSld delSld modSld sldOrd">
      <pc:chgData name="Rebecca Salles" userId="66a2db3d815e233f" providerId="LiveId" clId="{7562DA1A-1BE6-4743-8F3B-22BF3E9C12B1}" dt="2021-03-30T19:36:30.739" v="8662"/>
      <pc:docMkLst>
        <pc:docMk/>
      </pc:docMkLst>
      <pc:sldChg chg="modSp mod modNotesTx">
        <pc:chgData name="Rebecca Salles" userId="66a2db3d815e233f" providerId="LiveId" clId="{7562DA1A-1BE6-4743-8F3B-22BF3E9C12B1}" dt="2021-03-08T11:46:09.026" v="8642" actId="20577"/>
        <pc:sldMkLst>
          <pc:docMk/>
          <pc:sldMk cId="2775487275" sldId="1247"/>
        </pc:sldMkLst>
        <pc:spChg chg="mod">
          <ac:chgData name="Rebecca Salles" userId="66a2db3d815e233f" providerId="LiveId" clId="{7562DA1A-1BE6-4743-8F3B-22BF3E9C12B1}" dt="2021-03-03T21:08:20.704" v="8640" actId="20577"/>
          <ac:spMkLst>
            <pc:docMk/>
            <pc:sldMk cId="2775487275" sldId="1247"/>
            <ac:spMk id="9" creationId="{00000000-0000-0000-0000-000000000000}"/>
          </ac:spMkLst>
        </pc:spChg>
      </pc:sldChg>
      <pc:sldChg chg="modSp mod">
        <pc:chgData name="Rebecca Salles" userId="66a2db3d815e233f" providerId="LiveId" clId="{7562DA1A-1BE6-4743-8F3B-22BF3E9C12B1}" dt="2021-03-03T21:08:30.155" v="8641" actId="20577"/>
        <pc:sldMkLst>
          <pc:docMk/>
          <pc:sldMk cId="1626790816" sldId="1326"/>
        </pc:sldMkLst>
        <pc:spChg chg="mod">
          <ac:chgData name="Rebecca Salles" userId="66a2db3d815e233f" providerId="LiveId" clId="{7562DA1A-1BE6-4743-8F3B-22BF3E9C12B1}" dt="2021-03-01T13:26:39.461" v="2162"/>
          <ac:spMkLst>
            <pc:docMk/>
            <pc:sldMk cId="1626790816" sldId="1326"/>
            <ac:spMk id="2" creationId="{00000000-0000-0000-0000-000000000000}"/>
          </ac:spMkLst>
        </pc:spChg>
        <pc:spChg chg="mod">
          <ac:chgData name="Rebecca Salles" userId="66a2db3d815e233f" providerId="LiveId" clId="{7562DA1A-1BE6-4743-8F3B-22BF3E9C12B1}" dt="2021-03-03T21:08:30.155" v="8641" actId="20577"/>
          <ac:spMkLst>
            <pc:docMk/>
            <pc:sldMk cId="1626790816" sldId="1326"/>
            <ac:spMk id="9" creationId="{00000000-0000-0000-0000-000000000000}"/>
          </ac:spMkLst>
        </pc:spChg>
      </pc:sldChg>
      <pc:sldChg chg="modSp mod modNotesTx">
        <pc:chgData name="Rebecca Salles" userId="66a2db3d815e233f" providerId="LiveId" clId="{7562DA1A-1BE6-4743-8F3B-22BF3E9C12B1}" dt="2021-03-01T17:50:10.944" v="3129" actId="20577"/>
        <pc:sldMkLst>
          <pc:docMk/>
          <pc:sldMk cId="1627691096" sldId="1331"/>
        </pc:sldMkLst>
        <pc:spChg chg="mod">
          <ac:chgData name="Rebecca Salles" userId="66a2db3d815e233f" providerId="LiveId" clId="{7562DA1A-1BE6-4743-8F3B-22BF3E9C12B1}" dt="2021-03-01T17:50:10.944" v="3129" actId="20577"/>
          <ac:spMkLst>
            <pc:docMk/>
            <pc:sldMk cId="1627691096" sldId="1331"/>
            <ac:spMk id="7" creationId="{85B41EF4-8FCE-4766-BB6E-2DE90C0F399A}"/>
          </ac:spMkLst>
        </pc:spChg>
      </pc:sldChg>
      <pc:sldChg chg="addSp delSp modSp mod modNotesTx">
        <pc:chgData name="Rebecca Salles" userId="66a2db3d815e233f" providerId="LiveId" clId="{7562DA1A-1BE6-4743-8F3B-22BF3E9C12B1}" dt="2021-03-03T13:14:30.808" v="7188" actId="113"/>
        <pc:sldMkLst>
          <pc:docMk/>
          <pc:sldMk cId="3960768475" sldId="1340"/>
        </pc:sldMkLst>
        <pc:spChg chg="mod">
          <ac:chgData name="Rebecca Salles" userId="66a2db3d815e233f" providerId="LiveId" clId="{7562DA1A-1BE6-4743-8F3B-22BF3E9C12B1}" dt="2021-02-28T15:23:35.945" v="145"/>
          <ac:spMkLst>
            <pc:docMk/>
            <pc:sldMk cId="3960768475" sldId="1340"/>
            <ac:spMk id="10" creationId="{793225F8-65C1-4E6A-B066-20F661C6A5F9}"/>
          </ac:spMkLst>
        </pc:spChg>
        <pc:spChg chg="add mod">
          <ac:chgData name="Rebecca Salles" userId="66a2db3d815e233f" providerId="LiveId" clId="{7562DA1A-1BE6-4743-8F3B-22BF3E9C12B1}" dt="2021-03-01T13:47:36.453" v="2164" actId="20577"/>
          <ac:spMkLst>
            <pc:docMk/>
            <pc:sldMk cId="3960768475" sldId="1340"/>
            <ac:spMk id="13" creationId="{5DEA1948-DCB9-48BA-95F0-2BCD13BCE633}"/>
          </ac:spMkLst>
        </pc:spChg>
        <pc:spChg chg="mod">
          <ac:chgData name="Rebecca Salles" userId="66a2db3d815e233f" providerId="LiveId" clId="{7562DA1A-1BE6-4743-8F3B-22BF3E9C12B1}" dt="2021-03-03T13:03:04.320" v="6431" actId="20577"/>
          <ac:spMkLst>
            <pc:docMk/>
            <pc:sldMk cId="3960768475" sldId="1340"/>
            <ac:spMk id="14" creationId="{19ADEB5D-7015-4B53-9DD1-012241A32540}"/>
          </ac:spMkLst>
        </pc:spChg>
        <pc:spChg chg="add del mod">
          <ac:chgData name="Rebecca Salles" userId="66a2db3d815e233f" providerId="LiveId" clId="{7562DA1A-1BE6-4743-8F3B-22BF3E9C12B1}" dt="2021-02-28T16:03:45.808" v="483" actId="478"/>
          <ac:spMkLst>
            <pc:docMk/>
            <pc:sldMk cId="3960768475" sldId="1340"/>
            <ac:spMk id="15" creationId="{A21E6E47-1451-4DE4-8628-B87984EE1771}"/>
          </ac:spMkLst>
        </pc:spChg>
        <pc:spChg chg="mod">
          <ac:chgData name="Rebecca Salles" userId="66a2db3d815e233f" providerId="LiveId" clId="{7562DA1A-1BE6-4743-8F3B-22BF3E9C12B1}" dt="2021-02-28T15:20:54.742" v="116" actId="20577"/>
          <ac:spMkLst>
            <pc:docMk/>
            <pc:sldMk cId="3960768475" sldId="1340"/>
            <ac:spMk id="43" creationId="{0D115EF3-A9E8-4206-99AA-1BCFD845583C}"/>
          </ac:spMkLst>
        </pc:spChg>
        <pc:spChg chg="mod">
          <ac:chgData name="Rebecca Salles" userId="66a2db3d815e233f" providerId="LiveId" clId="{7562DA1A-1BE6-4743-8F3B-22BF3E9C12B1}" dt="2021-02-28T15:21:09.622" v="121" actId="20577"/>
          <ac:spMkLst>
            <pc:docMk/>
            <pc:sldMk cId="3960768475" sldId="1340"/>
            <ac:spMk id="44" creationId="{B6577F22-9768-444D-A148-033FF4C27F60}"/>
          </ac:spMkLst>
        </pc:spChg>
        <pc:grpChg chg="del">
          <ac:chgData name="Rebecca Salles" userId="66a2db3d815e233f" providerId="LiveId" clId="{7562DA1A-1BE6-4743-8F3B-22BF3E9C12B1}" dt="2021-02-28T15:23:04.994" v="139" actId="478"/>
          <ac:grpSpMkLst>
            <pc:docMk/>
            <pc:sldMk cId="3960768475" sldId="1340"/>
            <ac:grpSpMk id="2" creationId="{50AF0D32-B4CA-4EFF-B88A-6C66C475B821}"/>
          </ac:grpSpMkLst>
        </pc:grpChg>
        <pc:graphicFrameChg chg="add del mod modGraphic">
          <ac:chgData name="Rebecca Salles" userId="66a2db3d815e233f" providerId="LiveId" clId="{7562DA1A-1BE6-4743-8F3B-22BF3E9C12B1}" dt="2021-02-28T16:01:48.505" v="472" actId="478"/>
          <ac:graphicFrameMkLst>
            <pc:docMk/>
            <pc:sldMk cId="3960768475" sldId="1340"/>
            <ac:graphicFrameMk id="3" creationId="{8845B02A-CB55-4D3E-8621-D3FCD2A75FDD}"/>
          </ac:graphicFrameMkLst>
        </pc:graphicFrameChg>
        <pc:graphicFrameChg chg="add mod modGraphic">
          <ac:chgData name="Rebecca Salles" userId="66a2db3d815e233f" providerId="LiveId" clId="{7562DA1A-1BE6-4743-8F3B-22BF3E9C12B1}" dt="2021-02-28T16:07:39.680" v="538" actId="1036"/>
          <ac:graphicFrameMkLst>
            <pc:docMk/>
            <pc:sldMk cId="3960768475" sldId="1340"/>
            <ac:graphicFrameMk id="17" creationId="{3D3F5122-4199-4A27-88D0-0BA0A922F8B1}"/>
          </ac:graphicFrameMkLst>
        </pc:graphicFrameChg>
        <pc:picChg chg="add del mod">
          <ac:chgData name="Rebecca Salles" userId="66a2db3d815e233f" providerId="LiveId" clId="{7562DA1A-1BE6-4743-8F3B-22BF3E9C12B1}" dt="2021-02-28T16:04:53.326" v="487" actId="478"/>
          <ac:picMkLst>
            <pc:docMk/>
            <pc:sldMk cId="3960768475" sldId="1340"/>
            <ac:picMk id="1026" creationId="{CA254297-A025-45EC-8F3E-9FDB98FC2124}"/>
          </ac:picMkLst>
        </pc:picChg>
      </pc:sldChg>
      <pc:sldChg chg="addSp modSp mod modNotesTx">
        <pc:chgData name="Rebecca Salles" userId="66a2db3d815e233f" providerId="LiveId" clId="{7562DA1A-1BE6-4743-8F3B-22BF3E9C12B1}" dt="2021-03-03T12:54:57.796" v="5986" actId="6549"/>
        <pc:sldMkLst>
          <pc:docMk/>
          <pc:sldMk cId="3665260066" sldId="1341"/>
        </pc:sldMkLst>
        <pc:spChg chg="mod">
          <ac:chgData name="Rebecca Salles" userId="66a2db3d815e233f" providerId="LiveId" clId="{7562DA1A-1BE6-4743-8F3B-22BF3E9C12B1}" dt="2021-03-03T12:21:47.549" v="4955" actId="20577"/>
          <ac:spMkLst>
            <pc:docMk/>
            <pc:sldMk cId="3665260066" sldId="1341"/>
            <ac:spMk id="7" creationId="{85B41EF4-8FCE-4766-BB6E-2DE90C0F399A}"/>
          </ac:spMkLst>
        </pc:spChg>
        <pc:grpChg chg="add mod">
          <ac:chgData name="Rebecca Salles" userId="66a2db3d815e233f" providerId="LiveId" clId="{7562DA1A-1BE6-4743-8F3B-22BF3E9C12B1}" dt="2021-03-03T12:53:09.765" v="5981" actId="164"/>
          <ac:grpSpMkLst>
            <pc:docMk/>
            <pc:sldMk cId="3665260066" sldId="1341"/>
            <ac:grpSpMk id="2" creationId="{28CB7EB8-8921-4F27-93DC-039584FA34F7}"/>
          </ac:grpSpMkLst>
        </pc:grpChg>
        <pc:grpChg chg="mod">
          <ac:chgData name="Rebecca Salles" userId="66a2db3d815e233f" providerId="LiveId" clId="{7562DA1A-1BE6-4743-8F3B-22BF3E9C12B1}" dt="2021-03-03T12:53:09.765" v="5981" actId="164"/>
          <ac:grpSpMkLst>
            <pc:docMk/>
            <pc:sldMk cId="3665260066" sldId="1341"/>
            <ac:grpSpMk id="14" creationId="{ABF8927F-0A5D-4CC8-A965-FD5C9898A7D1}"/>
          </ac:grpSpMkLst>
        </pc:grpChg>
        <pc:cxnChg chg="mod ord">
          <ac:chgData name="Rebecca Salles" userId="66a2db3d815e233f" providerId="LiveId" clId="{7562DA1A-1BE6-4743-8F3B-22BF3E9C12B1}" dt="2021-03-03T12:53:31.593" v="5983" actId="171"/>
          <ac:cxnSpMkLst>
            <pc:docMk/>
            <pc:sldMk cId="3665260066" sldId="1341"/>
            <ac:cxnSpMk id="41" creationId="{0526569F-E61F-48B1-8741-AF8070F3C54C}"/>
          </ac:cxnSpMkLst>
        </pc:cxnChg>
      </pc:sldChg>
      <pc:sldChg chg="modSp mod ord">
        <pc:chgData name="Rebecca Salles" userId="66a2db3d815e233f" providerId="LiveId" clId="{7562DA1A-1BE6-4743-8F3B-22BF3E9C12B1}" dt="2021-03-01T21:36:43.879" v="4101" actId="404"/>
        <pc:sldMkLst>
          <pc:docMk/>
          <pc:sldMk cId="3912288983" sldId="1342"/>
        </pc:sldMkLst>
        <pc:graphicFrameChg chg="mod modGraphic">
          <ac:chgData name="Rebecca Salles" userId="66a2db3d815e233f" providerId="LiveId" clId="{7562DA1A-1BE6-4743-8F3B-22BF3E9C12B1}" dt="2021-03-01T21:36:43.879" v="4101" actId="404"/>
          <ac:graphicFrameMkLst>
            <pc:docMk/>
            <pc:sldMk cId="3912288983" sldId="1342"/>
            <ac:graphicFrameMk id="15" creationId="{5908A875-00F7-4C89-B387-193D34FC3C06}"/>
          </ac:graphicFrameMkLst>
        </pc:graphicFrameChg>
      </pc:sldChg>
      <pc:sldChg chg="modSp mod">
        <pc:chgData name="Rebecca Salles" userId="66a2db3d815e233f" providerId="LiveId" clId="{7562DA1A-1BE6-4743-8F3B-22BF3E9C12B1}" dt="2021-02-28T17:14:51.131" v="1417"/>
        <pc:sldMkLst>
          <pc:docMk/>
          <pc:sldMk cId="991762559" sldId="1344"/>
        </pc:sldMkLst>
        <pc:spChg chg="mod">
          <ac:chgData name="Rebecca Salles" userId="66a2db3d815e233f" providerId="LiveId" clId="{7562DA1A-1BE6-4743-8F3B-22BF3E9C12B1}" dt="2021-02-28T17:14:51.131" v="1417"/>
          <ac:spMkLst>
            <pc:docMk/>
            <pc:sldMk cId="991762559" sldId="1344"/>
            <ac:spMk id="10" creationId="{793225F8-65C1-4E6A-B066-20F661C6A5F9}"/>
          </ac:spMkLst>
        </pc:spChg>
      </pc:sldChg>
      <pc:sldChg chg="addSp delSp modSp mod">
        <pc:chgData name="Rebecca Salles" userId="66a2db3d815e233f" providerId="LiveId" clId="{7562DA1A-1BE6-4743-8F3B-22BF3E9C12B1}" dt="2021-03-30T19:36:30.739" v="8662"/>
        <pc:sldMkLst>
          <pc:docMk/>
          <pc:sldMk cId="1408615979" sldId="1345"/>
        </pc:sldMkLst>
        <pc:spChg chg="mod">
          <ac:chgData name="Rebecca Salles" userId="66a2db3d815e233f" providerId="LiveId" clId="{7562DA1A-1BE6-4743-8F3B-22BF3E9C12B1}" dt="2021-02-28T17:14:53.375" v="1418"/>
          <ac:spMkLst>
            <pc:docMk/>
            <pc:sldMk cId="1408615979" sldId="1345"/>
            <ac:spMk id="10" creationId="{793225F8-65C1-4E6A-B066-20F661C6A5F9}"/>
          </ac:spMkLst>
        </pc:spChg>
        <pc:spChg chg="del mod">
          <ac:chgData name="Rebecca Salles" userId="66a2db3d815e233f" providerId="LiveId" clId="{7562DA1A-1BE6-4743-8F3B-22BF3E9C12B1}" dt="2021-03-30T19:36:29.928" v="8661" actId="478"/>
          <ac:spMkLst>
            <pc:docMk/>
            <pc:sldMk cId="1408615979" sldId="1345"/>
            <ac:spMk id="35" creationId="{3F4EEBB0-38A8-409B-A340-7B1B2FDA43FC}"/>
          </ac:spMkLst>
        </pc:spChg>
        <pc:spChg chg="add del mod">
          <ac:chgData name="Rebecca Salles" userId="66a2db3d815e233f" providerId="LiveId" clId="{7562DA1A-1BE6-4743-8F3B-22BF3E9C12B1}" dt="2021-02-28T18:00:28.957" v="1644" actId="478"/>
          <ac:spMkLst>
            <pc:docMk/>
            <pc:sldMk cId="1408615979" sldId="1345"/>
            <ac:spMk id="49" creationId="{10312F96-95C1-483D-A54B-FA504070CD5D}"/>
          </ac:spMkLst>
        </pc:spChg>
        <pc:spChg chg="add mod">
          <ac:chgData name="Rebecca Salles" userId="66a2db3d815e233f" providerId="LiveId" clId="{7562DA1A-1BE6-4743-8F3B-22BF3E9C12B1}" dt="2021-03-30T19:36:30.739" v="8662"/>
          <ac:spMkLst>
            <pc:docMk/>
            <pc:sldMk cId="1408615979" sldId="1345"/>
            <ac:spMk id="50" creationId="{A16B6463-33B5-41B0-8090-3140BEAB67CD}"/>
          </ac:spMkLst>
        </pc:spChg>
        <pc:spChg chg="add del mod">
          <ac:chgData name="Rebecca Salles" userId="66a2db3d815e233f" providerId="LiveId" clId="{7562DA1A-1BE6-4743-8F3B-22BF3E9C12B1}" dt="2021-02-28T18:00:30.135" v="1645" actId="478"/>
          <ac:spMkLst>
            <pc:docMk/>
            <pc:sldMk cId="1408615979" sldId="1345"/>
            <ac:spMk id="50" creationId="{C3E0A6C3-C43A-4B2F-9F9B-CE48B2A01783}"/>
          </ac:spMkLst>
        </pc:spChg>
        <pc:spChg chg="add del mod">
          <ac:chgData name="Rebecca Salles" userId="66a2db3d815e233f" providerId="LiveId" clId="{7562DA1A-1BE6-4743-8F3B-22BF3E9C12B1}" dt="2021-03-01T15:17:21.519" v="2622" actId="478"/>
          <ac:spMkLst>
            <pc:docMk/>
            <pc:sldMk cId="1408615979" sldId="1345"/>
            <ac:spMk id="51" creationId="{DC3D967C-0E3C-4AC5-9FB2-E2D6A877F34C}"/>
          </ac:spMkLst>
        </pc:spChg>
        <pc:spChg chg="add mod">
          <ac:chgData name="Rebecca Salles" userId="66a2db3d815e233f" providerId="LiveId" clId="{7562DA1A-1BE6-4743-8F3B-22BF3E9C12B1}" dt="2021-03-01T15:18:58.018" v="2632" actId="1037"/>
          <ac:spMkLst>
            <pc:docMk/>
            <pc:sldMk cId="1408615979" sldId="1345"/>
            <ac:spMk id="52" creationId="{880253BF-A1B4-446B-96B5-9A8E91B61CB9}"/>
          </ac:spMkLst>
        </pc:spChg>
        <pc:spChg chg="add mod">
          <ac:chgData name="Rebecca Salles" userId="66a2db3d815e233f" providerId="LiveId" clId="{7562DA1A-1BE6-4743-8F3B-22BF3E9C12B1}" dt="2021-02-28T18:13:40.147" v="1709"/>
          <ac:spMkLst>
            <pc:docMk/>
            <pc:sldMk cId="1408615979" sldId="1345"/>
            <ac:spMk id="53" creationId="{837F0ABC-09B3-4851-9641-9C0D441FAD90}"/>
          </ac:spMkLst>
        </pc:spChg>
        <pc:spChg chg="del">
          <ac:chgData name="Rebecca Salles" userId="66a2db3d815e233f" providerId="LiveId" clId="{7562DA1A-1BE6-4743-8F3B-22BF3E9C12B1}" dt="2021-02-28T18:13:39.801" v="1708" actId="478"/>
          <ac:spMkLst>
            <pc:docMk/>
            <pc:sldMk cId="1408615979" sldId="1345"/>
            <ac:spMk id="80" creationId="{4ED601AA-1362-479F-A481-4982255D3C12}"/>
          </ac:spMkLst>
        </pc:spChg>
        <pc:spChg chg="del">
          <ac:chgData name="Rebecca Salles" userId="66a2db3d815e233f" providerId="LiveId" clId="{7562DA1A-1BE6-4743-8F3B-22BF3E9C12B1}" dt="2021-02-28T18:13:39.801" v="1708" actId="478"/>
          <ac:spMkLst>
            <pc:docMk/>
            <pc:sldMk cId="1408615979" sldId="1345"/>
            <ac:spMk id="81" creationId="{8082E9C8-D4B3-4C0A-82DA-436BEFEB8A7B}"/>
          </ac:spMkLst>
        </pc:spChg>
      </pc:sldChg>
      <pc:sldChg chg="addSp delSp modSp mod">
        <pc:chgData name="Rebecca Salles" userId="66a2db3d815e233f" providerId="LiveId" clId="{7562DA1A-1BE6-4743-8F3B-22BF3E9C12B1}" dt="2021-03-01T19:03:51.229" v="3706" actId="478"/>
        <pc:sldMkLst>
          <pc:docMk/>
          <pc:sldMk cId="1082916390" sldId="1346"/>
        </pc:sldMkLst>
        <pc:spChg chg="mod">
          <ac:chgData name="Rebecca Salles" userId="66a2db3d815e233f" providerId="LiveId" clId="{7562DA1A-1BE6-4743-8F3B-22BF3E9C12B1}" dt="2021-03-01T17:38:38.177" v="3029" actId="20577"/>
          <ac:spMkLst>
            <pc:docMk/>
            <pc:sldMk cId="1082916390" sldId="1346"/>
            <ac:spMk id="7" creationId="{D47777CD-3404-456C-A620-CFDF8BD49185}"/>
          </ac:spMkLst>
        </pc:spChg>
        <pc:spChg chg="add del mod">
          <ac:chgData name="Rebecca Salles" userId="66a2db3d815e233f" providerId="LiveId" clId="{7562DA1A-1BE6-4743-8F3B-22BF3E9C12B1}" dt="2021-03-01T17:38:13.698" v="3026"/>
          <ac:spMkLst>
            <pc:docMk/>
            <pc:sldMk cId="1082916390" sldId="1346"/>
            <ac:spMk id="49" creationId="{FD0AE16B-8CE0-4897-B01C-4A3BA14FD6E2}"/>
          </ac:spMkLst>
        </pc:spChg>
        <pc:grpChg chg="del mod">
          <ac:chgData name="Rebecca Salles" userId="66a2db3d815e233f" providerId="LiveId" clId="{7562DA1A-1BE6-4743-8F3B-22BF3E9C12B1}" dt="2021-03-01T14:49:21.558" v="2412"/>
          <ac:grpSpMkLst>
            <pc:docMk/>
            <pc:sldMk cId="1082916390" sldId="1346"/>
            <ac:grpSpMk id="6" creationId="{ACBD697C-597E-45BB-9A1B-4B312BA4AFE2}"/>
          </ac:grpSpMkLst>
        </pc:grpChg>
        <pc:grpChg chg="del mod">
          <ac:chgData name="Rebecca Salles" userId="66a2db3d815e233f" providerId="LiveId" clId="{7562DA1A-1BE6-4743-8F3B-22BF3E9C12B1}" dt="2021-03-01T14:49:34.961" v="2425"/>
          <ac:grpSpMkLst>
            <pc:docMk/>
            <pc:sldMk cId="1082916390" sldId="1346"/>
            <ac:grpSpMk id="17" creationId="{10DEEA57-D9C2-4631-BFB0-E0345DA6773A}"/>
          </ac:grpSpMkLst>
        </pc:grpChg>
        <pc:grpChg chg="del mod">
          <ac:chgData name="Rebecca Salles" userId="66a2db3d815e233f" providerId="LiveId" clId="{7562DA1A-1BE6-4743-8F3B-22BF3E9C12B1}" dt="2021-03-01T14:49:37.774" v="2430"/>
          <ac:grpSpMkLst>
            <pc:docMk/>
            <pc:sldMk cId="1082916390" sldId="1346"/>
            <ac:grpSpMk id="24" creationId="{90B52A39-36EB-445C-ADEF-0B8D2E26329B}"/>
          </ac:grpSpMkLst>
        </pc:grpChg>
        <pc:grpChg chg="del mod">
          <ac:chgData name="Rebecca Salles" userId="66a2db3d815e233f" providerId="LiveId" clId="{7562DA1A-1BE6-4743-8F3B-22BF3E9C12B1}" dt="2021-03-01T14:49:44.321" v="2437"/>
          <ac:grpSpMkLst>
            <pc:docMk/>
            <pc:sldMk cId="1082916390" sldId="1346"/>
            <ac:grpSpMk id="29" creationId="{76311558-5D45-466E-8323-29B395EBD163}"/>
          </ac:grpSpMkLst>
        </pc:grpChg>
        <pc:grpChg chg="del mod">
          <ac:chgData name="Rebecca Salles" userId="66a2db3d815e233f" providerId="LiveId" clId="{7562DA1A-1BE6-4743-8F3B-22BF3E9C12B1}" dt="2021-03-01T14:49:47.871" v="2441"/>
          <ac:grpSpMkLst>
            <pc:docMk/>
            <pc:sldMk cId="1082916390" sldId="1346"/>
            <ac:grpSpMk id="36" creationId="{81359CD8-3B22-466C-80D9-6971479F0FA2}"/>
          </ac:grpSpMkLst>
        </pc:grpChg>
        <pc:grpChg chg="del mod">
          <ac:chgData name="Rebecca Salles" userId="66a2db3d815e233f" providerId="LiveId" clId="{7562DA1A-1BE6-4743-8F3B-22BF3E9C12B1}" dt="2021-03-01T14:49:48.866" v="2443"/>
          <ac:grpSpMkLst>
            <pc:docMk/>
            <pc:sldMk cId="1082916390" sldId="1346"/>
            <ac:grpSpMk id="40" creationId="{C9E7807C-654A-453A-A578-C2C1CB013524}"/>
          </ac:grpSpMkLst>
        </pc:grpChg>
        <pc:grpChg chg="del mod">
          <ac:chgData name="Rebecca Salles" userId="66a2db3d815e233f" providerId="LiveId" clId="{7562DA1A-1BE6-4743-8F3B-22BF3E9C12B1}" dt="2021-03-01T14:51:05.674" v="2477"/>
          <ac:grpSpMkLst>
            <pc:docMk/>
            <pc:sldMk cId="1082916390" sldId="1346"/>
            <ac:grpSpMk id="42" creationId="{B0EEEAC3-D7FF-49E9-B462-2DBE6179F57A}"/>
          </ac:grpSpMkLst>
        </pc:grpChg>
        <pc:grpChg chg="del mod">
          <ac:chgData name="Rebecca Salles" userId="66a2db3d815e233f" providerId="LiveId" clId="{7562DA1A-1BE6-4743-8F3B-22BF3E9C12B1}" dt="2021-03-01T14:51:05.671" v="2472"/>
          <ac:grpSpMkLst>
            <pc:docMk/>
            <pc:sldMk cId="1082916390" sldId="1346"/>
            <ac:grpSpMk id="48" creationId="{FB68D6FE-23ED-4F7A-AEF5-320B2CAD8D13}"/>
          </ac:grpSpMkLst>
        </pc:grpChg>
        <pc:graphicFrameChg chg="add del mod modGraphic">
          <ac:chgData name="Rebecca Salles" userId="66a2db3d815e233f" providerId="LiveId" clId="{7562DA1A-1BE6-4743-8F3B-22BF3E9C12B1}" dt="2021-03-01T19:03:51.229" v="3706" actId="478"/>
          <ac:graphicFrameMkLst>
            <pc:docMk/>
            <pc:sldMk cId="1082916390" sldId="1346"/>
            <ac:graphicFrameMk id="8" creationId="{2844914D-F8E2-4371-B502-7D6D9B04F0E5}"/>
          </ac:graphicFrameMkLst>
        </pc:graphicFrameChg>
        <pc:inkChg chg="add del">
          <ac:chgData name="Rebecca Salles" userId="66a2db3d815e233f" providerId="LiveId" clId="{7562DA1A-1BE6-4743-8F3B-22BF3E9C12B1}" dt="2021-03-01T14:49:05.617" v="2408"/>
          <ac:inkMkLst>
            <pc:docMk/>
            <pc:sldMk cId="1082916390" sldId="1346"/>
            <ac:inkMk id="2" creationId="{814ADF58-C234-47C4-A730-158C7C94C377}"/>
          </ac:inkMkLst>
        </pc:inkChg>
        <pc:inkChg chg="add del mod">
          <ac:chgData name="Rebecca Salles" userId="66a2db3d815e233f" providerId="LiveId" clId="{7562DA1A-1BE6-4743-8F3B-22BF3E9C12B1}" dt="2021-03-01T14:49:21.558" v="2413"/>
          <ac:inkMkLst>
            <pc:docMk/>
            <pc:sldMk cId="1082916390" sldId="1346"/>
            <ac:inkMk id="3" creationId="{1D258CA6-0068-4E0F-AB99-F5C693CB7932}"/>
          </ac:inkMkLst>
        </pc:inkChg>
        <pc:inkChg chg="add del mod">
          <ac:chgData name="Rebecca Salles" userId="66a2db3d815e233f" providerId="LiveId" clId="{7562DA1A-1BE6-4743-8F3B-22BF3E9C12B1}" dt="2021-03-01T14:49:21.558" v="2412"/>
          <ac:inkMkLst>
            <pc:docMk/>
            <pc:sldMk cId="1082916390" sldId="1346"/>
            <ac:inkMk id="4" creationId="{08AB445D-3C19-4B0D-9BAD-434F93F4292C}"/>
          </ac:inkMkLst>
        </pc:inkChg>
        <pc:inkChg chg="add del mod">
          <ac:chgData name="Rebecca Salles" userId="66a2db3d815e233f" providerId="LiveId" clId="{7562DA1A-1BE6-4743-8F3B-22BF3E9C12B1}" dt="2021-03-01T14:51:05.665" v="2450"/>
          <ac:inkMkLst>
            <pc:docMk/>
            <pc:sldMk cId="1082916390" sldId="1346"/>
            <ac:inkMk id="13" creationId="{0F7D441E-FB98-48DA-8457-0D5052FBD1D1}"/>
          </ac:inkMkLst>
        </pc:inkChg>
        <pc:inkChg chg="add del mod">
          <ac:chgData name="Rebecca Salles" userId="66a2db3d815e233f" providerId="LiveId" clId="{7562DA1A-1BE6-4743-8F3B-22BF3E9C12B1}" dt="2021-03-01T14:51:05.668" v="2459"/>
          <ac:inkMkLst>
            <pc:docMk/>
            <pc:sldMk cId="1082916390" sldId="1346"/>
            <ac:inkMk id="14" creationId="{6C64E2F9-D16B-4A2D-86AF-4A8B9BEF64E3}"/>
          </ac:inkMkLst>
        </pc:inkChg>
        <pc:inkChg chg="add del mod">
          <ac:chgData name="Rebecca Salles" userId="66a2db3d815e233f" providerId="LiveId" clId="{7562DA1A-1BE6-4743-8F3B-22BF3E9C12B1}" dt="2021-03-01T14:51:05.671" v="2471"/>
          <ac:inkMkLst>
            <pc:docMk/>
            <pc:sldMk cId="1082916390" sldId="1346"/>
            <ac:inkMk id="15" creationId="{22039FCB-72A1-448F-81AA-EF0202D99D7D}"/>
          </ac:inkMkLst>
        </pc:inkChg>
        <pc:inkChg chg="add del mod">
          <ac:chgData name="Rebecca Salles" userId="66a2db3d815e233f" providerId="LiveId" clId="{7562DA1A-1BE6-4743-8F3B-22BF3E9C12B1}" dt="2021-03-01T14:51:05.674" v="2477"/>
          <ac:inkMkLst>
            <pc:docMk/>
            <pc:sldMk cId="1082916390" sldId="1346"/>
            <ac:inkMk id="16" creationId="{3F6046E7-6321-47B6-913C-B66D3FE06F28}"/>
          </ac:inkMkLst>
        </pc:inkChg>
        <pc:inkChg chg="add del mod">
          <ac:chgData name="Rebecca Salles" userId="66a2db3d815e233f" providerId="LiveId" clId="{7562DA1A-1BE6-4743-8F3B-22BF3E9C12B1}" dt="2021-03-01T14:51:05.668" v="2460"/>
          <ac:inkMkLst>
            <pc:docMk/>
            <pc:sldMk cId="1082916390" sldId="1346"/>
            <ac:inkMk id="18" creationId="{82C263BB-A25D-413D-95FD-B4CF5B26B019}"/>
          </ac:inkMkLst>
        </pc:inkChg>
        <pc:inkChg chg="add del mod">
          <ac:chgData name="Rebecca Salles" userId="66a2db3d815e233f" providerId="LiveId" clId="{7562DA1A-1BE6-4743-8F3B-22BF3E9C12B1}" dt="2021-03-01T14:51:05.666" v="2454"/>
          <ac:inkMkLst>
            <pc:docMk/>
            <pc:sldMk cId="1082916390" sldId="1346"/>
            <ac:inkMk id="19" creationId="{5FC751A4-0D2E-484C-A2E6-431A9E16BB93}"/>
          </ac:inkMkLst>
        </pc:inkChg>
        <pc:inkChg chg="add del mod">
          <ac:chgData name="Rebecca Salles" userId="66a2db3d815e233f" providerId="LiveId" clId="{7562DA1A-1BE6-4743-8F3B-22BF3E9C12B1}" dt="2021-03-01T14:51:05.665" v="2451"/>
          <ac:inkMkLst>
            <pc:docMk/>
            <pc:sldMk cId="1082916390" sldId="1346"/>
            <ac:inkMk id="20" creationId="{567C694A-6418-4BAD-88C6-22F141441650}"/>
          </ac:inkMkLst>
        </pc:inkChg>
        <pc:inkChg chg="add del mod">
          <ac:chgData name="Rebecca Salles" userId="66a2db3d815e233f" providerId="LiveId" clId="{7562DA1A-1BE6-4743-8F3B-22BF3E9C12B1}" dt="2021-03-01T14:51:05.666" v="2453"/>
          <ac:inkMkLst>
            <pc:docMk/>
            <pc:sldMk cId="1082916390" sldId="1346"/>
            <ac:inkMk id="21" creationId="{9A882391-E5D1-49C6-94A2-E936DB7AA641}"/>
          </ac:inkMkLst>
        </pc:inkChg>
        <pc:inkChg chg="add del mod">
          <ac:chgData name="Rebecca Salles" userId="66a2db3d815e233f" providerId="LiveId" clId="{7562DA1A-1BE6-4743-8F3B-22BF3E9C12B1}" dt="2021-03-01T14:51:05.670" v="2467"/>
          <ac:inkMkLst>
            <pc:docMk/>
            <pc:sldMk cId="1082916390" sldId="1346"/>
            <ac:inkMk id="22" creationId="{82FCD5E4-1FB9-4496-86E1-3C8906931400}"/>
          </ac:inkMkLst>
        </pc:inkChg>
        <pc:inkChg chg="add del mod">
          <ac:chgData name="Rebecca Salles" userId="66a2db3d815e233f" providerId="LiveId" clId="{7562DA1A-1BE6-4743-8F3B-22BF3E9C12B1}" dt="2021-03-01T14:51:05.669" v="2464"/>
          <ac:inkMkLst>
            <pc:docMk/>
            <pc:sldMk cId="1082916390" sldId="1346"/>
            <ac:inkMk id="23" creationId="{5FF9923B-A370-454E-A266-7AB89AC792D2}"/>
          </ac:inkMkLst>
        </pc:inkChg>
        <pc:inkChg chg="add del mod">
          <ac:chgData name="Rebecca Salles" userId="66a2db3d815e233f" providerId="LiveId" clId="{7562DA1A-1BE6-4743-8F3B-22BF3E9C12B1}" dt="2021-03-01T14:51:05.669" v="2461"/>
          <ac:inkMkLst>
            <pc:docMk/>
            <pc:sldMk cId="1082916390" sldId="1346"/>
            <ac:inkMk id="25" creationId="{31B3A1B9-EC02-43D3-B544-E5706E6A006F}"/>
          </ac:inkMkLst>
        </pc:inkChg>
        <pc:inkChg chg="add del mod">
          <ac:chgData name="Rebecca Salles" userId="66a2db3d815e233f" providerId="LiveId" clId="{7562DA1A-1BE6-4743-8F3B-22BF3E9C12B1}" dt="2021-03-01T14:51:05.673" v="2476"/>
          <ac:inkMkLst>
            <pc:docMk/>
            <pc:sldMk cId="1082916390" sldId="1346"/>
            <ac:inkMk id="26" creationId="{00938BB3-8FCE-4087-99B3-B0FE5E14531B}"/>
          </ac:inkMkLst>
        </pc:inkChg>
        <pc:inkChg chg="add del mod">
          <ac:chgData name="Rebecca Salles" userId="66a2db3d815e233f" providerId="LiveId" clId="{7562DA1A-1BE6-4743-8F3B-22BF3E9C12B1}" dt="2021-03-01T14:51:05.674" v="2478"/>
          <ac:inkMkLst>
            <pc:docMk/>
            <pc:sldMk cId="1082916390" sldId="1346"/>
            <ac:inkMk id="27" creationId="{42E62237-1FCC-4857-8ADD-FA3A13306325}"/>
          </ac:inkMkLst>
        </pc:inkChg>
        <pc:inkChg chg="add del mod">
          <ac:chgData name="Rebecca Salles" userId="66a2db3d815e233f" providerId="LiveId" clId="{7562DA1A-1BE6-4743-8F3B-22BF3E9C12B1}" dt="2021-03-01T14:51:05.667" v="2455"/>
          <ac:inkMkLst>
            <pc:docMk/>
            <pc:sldMk cId="1082916390" sldId="1346"/>
            <ac:inkMk id="28" creationId="{1CE952F7-BE59-4D3B-BE4F-0B13E14F171E}"/>
          </ac:inkMkLst>
        </pc:inkChg>
        <pc:inkChg chg="add del mod">
          <ac:chgData name="Rebecca Salles" userId="66a2db3d815e233f" providerId="LiveId" clId="{7562DA1A-1BE6-4743-8F3B-22BF3E9C12B1}" dt="2021-03-01T14:51:05.667" v="2456"/>
          <ac:inkMkLst>
            <pc:docMk/>
            <pc:sldMk cId="1082916390" sldId="1346"/>
            <ac:inkMk id="30" creationId="{C6F57274-67EA-48DF-9205-6C2D795E52A0}"/>
          </ac:inkMkLst>
        </pc:inkChg>
        <pc:inkChg chg="add del mod">
          <ac:chgData name="Rebecca Salles" userId="66a2db3d815e233f" providerId="LiveId" clId="{7562DA1A-1BE6-4743-8F3B-22BF3E9C12B1}" dt="2021-03-01T14:51:05.672" v="2473"/>
          <ac:inkMkLst>
            <pc:docMk/>
            <pc:sldMk cId="1082916390" sldId="1346"/>
            <ac:inkMk id="31" creationId="{549EE1BB-6985-4A02-85F2-B686B59C2D56}"/>
          </ac:inkMkLst>
        </pc:inkChg>
        <pc:inkChg chg="add del mod">
          <ac:chgData name="Rebecca Salles" userId="66a2db3d815e233f" providerId="LiveId" clId="{7562DA1A-1BE6-4743-8F3B-22BF3E9C12B1}" dt="2021-03-01T14:51:05.672" v="2474"/>
          <ac:inkMkLst>
            <pc:docMk/>
            <pc:sldMk cId="1082916390" sldId="1346"/>
            <ac:inkMk id="32" creationId="{CC8AD892-2DE8-43D1-9D45-70A4C690ED95}"/>
          </ac:inkMkLst>
        </pc:inkChg>
        <pc:inkChg chg="add del mod">
          <ac:chgData name="Rebecca Salles" userId="66a2db3d815e233f" providerId="LiveId" clId="{7562DA1A-1BE6-4743-8F3B-22BF3E9C12B1}" dt="2021-03-01T14:51:05.667" v="2457"/>
          <ac:inkMkLst>
            <pc:docMk/>
            <pc:sldMk cId="1082916390" sldId="1346"/>
            <ac:inkMk id="33" creationId="{784C928B-A906-47CF-800A-3C78EF6D137A}"/>
          </ac:inkMkLst>
        </pc:inkChg>
        <pc:inkChg chg="add del mod">
          <ac:chgData name="Rebecca Salles" userId="66a2db3d815e233f" providerId="LiveId" clId="{7562DA1A-1BE6-4743-8F3B-22BF3E9C12B1}" dt="2021-03-01T14:51:05.671" v="2469"/>
          <ac:inkMkLst>
            <pc:docMk/>
            <pc:sldMk cId="1082916390" sldId="1346"/>
            <ac:inkMk id="34" creationId="{2E532455-7C79-4063-8FF6-2431B107DFE1}"/>
          </ac:inkMkLst>
        </pc:inkChg>
        <pc:inkChg chg="add del mod">
          <ac:chgData name="Rebecca Salles" userId="66a2db3d815e233f" providerId="LiveId" clId="{7562DA1A-1BE6-4743-8F3B-22BF3E9C12B1}" dt="2021-03-01T14:51:05.671" v="2470"/>
          <ac:inkMkLst>
            <pc:docMk/>
            <pc:sldMk cId="1082916390" sldId="1346"/>
            <ac:inkMk id="35" creationId="{CAA2EF8E-1F77-4CCA-B116-E7614FB68F18}"/>
          </ac:inkMkLst>
        </pc:inkChg>
        <pc:inkChg chg="add del mod">
          <ac:chgData name="Rebecca Salles" userId="66a2db3d815e233f" providerId="LiveId" clId="{7562DA1A-1BE6-4743-8F3B-22BF3E9C12B1}" dt="2021-03-01T14:51:05.670" v="2468"/>
          <ac:inkMkLst>
            <pc:docMk/>
            <pc:sldMk cId="1082916390" sldId="1346"/>
            <ac:inkMk id="37" creationId="{B2D33A89-0B93-430D-846D-90EB45C26A20}"/>
          </ac:inkMkLst>
        </pc:inkChg>
        <pc:inkChg chg="add del mod">
          <ac:chgData name="Rebecca Salles" userId="66a2db3d815e233f" providerId="LiveId" clId="{7562DA1A-1BE6-4743-8F3B-22BF3E9C12B1}" dt="2021-03-01T14:51:05.668" v="2458"/>
          <ac:inkMkLst>
            <pc:docMk/>
            <pc:sldMk cId="1082916390" sldId="1346"/>
            <ac:inkMk id="38" creationId="{6F18CFFA-C127-4719-982C-FD5160E9549F}"/>
          </ac:inkMkLst>
        </pc:inkChg>
        <pc:inkChg chg="add del mod">
          <ac:chgData name="Rebecca Salles" userId="66a2db3d815e233f" providerId="LiveId" clId="{7562DA1A-1BE6-4743-8F3B-22BF3E9C12B1}" dt="2021-03-01T14:51:05.669" v="2462"/>
          <ac:inkMkLst>
            <pc:docMk/>
            <pc:sldMk cId="1082916390" sldId="1346"/>
            <ac:inkMk id="39" creationId="{104832E7-9298-441E-82FE-B457FA4DBCC0}"/>
          </ac:inkMkLst>
        </pc:inkChg>
        <pc:inkChg chg="add del mod">
          <ac:chgData name="Rebecca Salles" userId="66a2db3d815e233f" providerId="LiveId" clId="{7562DA1A-1BE6-4743-8F3B-22BF3E9C12B1}" dt="2021-03-01T14:51:05.670" v="2465"/>
          <ac:inkMkLst>
            <pc:docMk/>
            <pc:sldMk cId="1082916390" sldId="1346"/>
            <ac:inkMk id="41" creationId="{626D09B5-EFD1-450D-AC3D-E11B6421814A}"/>
          </ac:inkMkLst>
        </pc:inkChg>
        <pc:inkChg chg="add del mod">
          <ac:chgData name="Rebecca Salles" userId="66a2db3d815e233f" providerId="LiveId" clId="{7562DA1A-1BE6-4743-8F3B-22BF3E9C12B1}" dt="2021-03-01T14:51:05.669" v="2463"/>
          <ac:inkMkLst>
            <pc:docMk/>
            <pc:sldMk cId="1082916390" sldId="1346"/>
            <ac:inkMk id="43" creationId="{C59BDE7E-5A63-4518-AE22-AE861C06815E}"/>
          </ac:inkMkLst>
        </pc:inkChg>
        <pc:inkChg chg="add del mod">
          <ac:chgData name="Rebecca Salles" userId="66a2db3d815e233f" providerId="LiveId" clId="{7562DA1A-1BE6-4743-8F3B-22BF3E9C12B1}" dt="2021-03-01T14:51:05.670" v="2466"/>
          <ac:inkMkLst>
            <pc:docMk/>
            <pc:sldMk cId="1082916390" sldId="1346"/>
            <ac:inkMk id="44" creationId="{9BA6C4F1-910D-4946-9347-22938694A6AA}"/>
          </ac:inkMkLst>
        </pc:inkChg>
        <pc:inkChg chg="add del mod">
          <ac:chgData name="Rebecca Salles" userId="66a2db3d815e233f" providerId="LiveId" clId="{7562DA1A-1BE6-4743-8F3B-22BF3E9C12B1}" dt="2021-03-01T14:51:05.666" v="2452"/>
          <ac:inkMkLst>
            <pc:docMk/>
            <pc:sldMk cId="1082916390" sldId="1346"/>
            <ac:inkMk id="45" creationId="{464860EC-131B-4766-AE39-DF8D21F1EDB7}"/>
          </ac:inkMkLst>
        </pc:inkChg>
        <pc:inkChg chg="add del mod">
          <ac:chgData name="Rebecca Salles" userId="66a2db3d815e233f" providerId="LiveId" clId="{7562DA1A-1BE6-4743-8F3B-22BF3E9C12B1}" dt="2021-03-01T14:51:05.672" v="2475"/>
          <ac:inkMkLst>
            <pc:docMk/>
            <pc:sldMk cId="1082916390" sldId="1346"/>
            <ac:inkMk id="46" creationId="{1632086D-3C64-4640-8AFB-F3BFCDD59B52}"/>
          </ac:inkMkLst>
        </pc:inkChg>
        <pc:inkChg chg="add del mod">
          <ac:chgData name="Rebecca Salles" userId="66a2db3d815e233f" providerId="LiveId" clId="{7562DA1A-1BE6-4743-8F3B-22BF3E9C12B1}" dt="2021-03-01T14:51:05.671" v="2472"/>
          <ac:inkMkLst>
            <pc:docMk/>
            <pc:sldMk cId="1082916390" sldId="1346"/>
            <ac:inkMk id="47" creationId="{8AA4B10F-0E2A-4329-944C-1D6584074D23}"/>
          </ac:inkMkLst>
        </pc:inkChg>
      </pc:sldChg>
      <pc:sldChg chg="modSp mod modNotesTx">
        <pc:chgData name="Rebecca Salles" userId="66a2db3d815e233f" providerId="LiveId" clId="{7562DA1A-1BE6-4743-8F3B-22BF3E9C12B1}" dt="2021-03-03T13:01:31.542" v="6430" actId="20577"/>
        <pc:sldMkLst>
          <pc:docMk/>
          <pc:sldMk cId="3963705434" sldId="1347"/>
        </pc:sldMkLst>
        <pc:spChg chg="mod">
          <ac:chgData name="Rebecca Salles" userId="66a2db3d815e233f" providerId="LiveId" clId="{7562DA1A-1BE6-4743-8F3B-22BF3E9C12B1}" dt="2021-03-03T12:27:36.217" v="4963" actId="14100"/>
          <ac:spMkLst>
            <pc:docMk/>
            <pc:sldMk cId="3963705434" sldId="1347"/>
            <ac:spMk id="7" creationId="{85B41EF4-8FCE-4766-BB6E-2DE90C0F399A}"/>
          </ac:spMkLst>
        </pc:spChg>
      </pc:sldChg>
      <pc:sldChg chg="modSp mod modNotesTx">
        <pc:chgData name="Rebecca Salles" userId="66a2db3d815e233f" providerId="LiveId" clId="{7562DA1A-1BE6-4743-8F3B-22BF3E9C12B1}" dt="2021-03-03T12:33:46.942" v="5156" actId="20577"/>
        <pc:sldMkLst>
          <pc:docMk/>
          <pc:sldMk cId="3217050786" sldId="1348"/>
        </pc:sldMkLst>
        <pc:spChg chg="mod">
          <ac:chgData name="Rebecca Salles" userId="66a2db3d815e233f" providerId="LiveId" clId="{7562DA1A-1BE6-4743-8F3B-22BF3E9C12B1}" dt="2021-03-03T12:32:00.181" v="5072" actId="20577"/>
          <ac:spMkLst>
            <pc:docMk/>
            <pc:sldMk cId="3217050786" sldId="1348"/>
            <ac:spMk id="7" creationId="{85B41EF4-8FCE-4766-BB6E-2DE90C0F399A}"/>
          </ac:spMkLst>
        </pc:spChg>
      </pc:sldChg>
      <pc:sldChg chg="modSp mod modNotesTx">
        <pc:chgData name="Rebecca Salles" userId="66a2db3d815e233f" providerId="LiveId" clId="{7562DA1A-1BE6-4743-8F3B-22BF3E9C12B1}" dt="2021-03-03T13:54:37.130" v="8431" actId="20577"/>
        <pc:sldMkLst>
          <pc:docMk/>
          <pc:sldMk cId="2272347153" sldId="1349"/>
        </pc:sldMkLst>
        <pc:spChg chg="mod">
          <ac:chgData name="Rebecca Salles" userId="66a2db3d815e233f" providerId="LiveId" clId="{7562DA1A-1BE6-4743-8F3B-22BF3E9C12B1}" dt="2021-02-28T16:11:27.216" v="582" actId="20577"/>
          <ac:spMkLst>
            <pc:docMk/>
            <pc:sldMk cId="2272347153" sldId="1349"/>
            <ac:spMk id="10" creationId="{793225F8-65C1-4E6A-B066-20F661C6A5F9}"/>
          </ac:spMkLst>
        </pc:spChg>
      </pc:sldChg>
      <pc:sldChg chg="modNotesTx">
        <pc:chgData name="Rebecca Salles" userId="66a2db3d815e233f" providerId="LiveId" clId="{7562DA1A-1BE6-4743-8F3B-22BF3E9C12B1}" dt="2021-03-03T12:34:05.468" v="5223" actId="20577"/>
        <pc:sldMkLst>
          <pc:docMk/>
          <pc:sldMk cId="4051579360" sldId="1350"/>
        </pc:sldMkLst>
      </pc:sldChg>
      <pc:sldChg chg="addSp modSp mod modNotesTx">
        <pc:chgData name="Rebecca Salles" userId="66a2db3d815e233f" providerId="LiveId" clId="{7562DA1A-1BE6-4743-8F3B-22BF3E9C12B1}" dt="2021-03-03T12:56:04.450" v="6023" actId="20577"/>
        <pc:sldMkLst>
          <pc:docMk/>
          <pc:sldMk cId="633679569" sldId="1352"/>
        </pc:sldMkLst>
        <pc:spChg chg="mod">
          <ac:chgData name="Rebecca Salles" userId="66a2db3d815e233f" providerId="LiveId" clId="{7562DA1A-1BE6-4743-8F3B-22BF3E9C12B1}" dt="2021-03-03T12:49:07.588" v="5949" actId="20577"/>
          <ac:spMkLst>
            <pc:docMk/>
            <pc:sldMk cId="633679569" sldId="1352"/>
            <ac:spMk id="7" creationId="{85B41EF4-8FCE-4766-BB6E-2DE90C0F399A}"/>
          </ac:spMkLst>
        </pc:spChg>
        <pc:spChg chg="add mod">
          <ac:chgData name="Rebecca Salles" userId="66a2db3d815e233f" providerId="LiveId" clId="{7562DA1A-1BE6-4743-8F3B-22BF3E9C12B1}" dt="2021-03-03T12:52:10.880" v="5965" actId="1076"/>
          <ac:spMkLst>
            <pc:docMk/>
            <pc:sldMk cId="633679569" sldId="1352"/>
            <ac:spMk id="11" creationId="{3C98D6B8-F846-4D76-9D4A-F7FB3E980D26}"/>
          </ac:spMkLst>
        </pc:spChg>
        <pc:graphicFrameChg chg="add mod modGraphic">
          <ac:chgData name="Rebecca Salles" userId="66a2db3d815e233f" providerId="LiveId" clId="{7562DA1A-1BE6-4743-8F3B-22BF3E9C12B1}" dt="2021-03-03T12:52:23.694" v="5966" actId="1076"/>
          <ac:graphicFrameMkLst>
            <pc:docMk/>
            <pc:sldMk cId="633679569" sldId="1352"/>
            <ac:graphicFrameMk id="8" creationId="{7683DB90-F378-443B-863B-45CA71CDB4DB}"/>
          </ac:graphicFrameMkLst>
        </pc:graphicFrameChg>
      </pc:sldChg>
      <pc:sldChg chg="addSp delSp modSp mod">
        <pc:chgData name="Rebecca Salles" userId="66a2db3d815e233f" providerId="LiveId" clId="{7562DA1A-1BE6-4743-8F3B-22BF3E9C12B1}" dt="2021-02-28T18:00:19.064" v="1642" actId="478"/>
        <pc:sldMkLst>
          <pc:docMk/>
          <pc:sldMk cId="734868882" sldId="1353"/>
        </pc:sldMkLst>
        <pc:spChg chg="mod">
          <ac:chgData name="Rebecca Salles" userId="66a2db3d815e233f" providerId="LiveId" clId="{7562DA1A-1BE6-4743-8F3B-22BF3E9C12B1}" dt="2021-02-28T17:14:48.968" v="1416"/>
          <ac:spMkLst>
            <pc:docMk/>
            <pc:sldMk cId="734868882" sldId="1353"/>
            <ac:spMk id="10" creationId="{793225F8-65C1-4E6A-B066-20F661C6A5F9}"/>
          </ac:spMkLst>
        </pc:spChg>
        <pc:spChg chg="mod">
          <ac:chgData name="Rebecca Salles" userId="66a2db3d815e233f" providerId="LiveId" clId="{7562DA1A-1BE6-4743-8F3B-22BF3E9C12B1}" dt="2021-02-28T17:15:53.013" v="1423" actId="1076"/>
          <ac:spMkLst>
            <pc:docMk/>
            <pc:sldMk cId="734868882" sldId="1353"/>
            <ac:spMk id="49" creationId="{AEC47826-9284-4573-B834-FA1757E783C0}"/>
          </ac:spMkLst>
        </pc:spChg>
        <pc:spChg chg="add del mod">
          <ac:chgData name="Rebecca Salles" userId="66a2db3d815e233f" providerId="LiveId" clId="{7562DA1A-1BE6-4743-8F3B-22BF3E9C12B1}" dt="2021-02-28T18:00:19.064" v="1642" actId="478"/>
          <ac:spMkLst>
            <pc:docMk/>
            <pc:sldMk cId="734868882" sldId="1353"/>
            <ac:spMk id="52" creationId="{A86F1CDA-8B7D-4470-A6EF-880129F35CB5}"/>
          </ac:spMkLst>
        </pc:spChg>
      </pc:sldChg>
      <pc:sldChg chg="addSp delSp modSp mod modNotesTx">
        <pc:chgData name="Rebecca Salles" userId="66a2db3d815e233f" providerId="LiveId" clId="{7562DA1A-1BE6-4743-8F3B-22BF3E9C12B1}" dt="2021-03-03T14:00:03.516" v="8637" actId="20577"/>
        <pc:sldMkLst>
          <pc:docMk/>
          <pc:sldMk cId="3544226513" sldId="1354"/>
        </pc:sldMkLst>
        <pc:spChg chg="add del">
          <ac:chgData name="Rebecca Salles" userId="66a2db3d815e233f" providerId="LiveId" clId="{7562DA1A-1BE6-4743-8F3B-22BF3E9C12B1}" dt="2021-02-28T17:04:02.396" v="1238"/>
          <ac:spMkLst>
            <pc:docMk/>
            <pc:sldMk cId="3544226513" sldId="1354"/>
            <ac:spMk id="2" creationId="{6F1A0F0E-66BF-41E8-BA15-426DAE3D3517}"/>
          </ac:spMkLst>
        </pc:spChg>
        <pc:spChg chg="mod">
          <ac:chgData name="Rebecca Salles" userId="66a2db3d815e233f" providerId="LiveId" clId="{7562DA1A-1BE6-4743-8F3B-22BF3E9C12B1}" dt="2021-02-28T16:11:39.071" v="587" actId="20577"/>
          <ac:spMkLst>
            <pc:docMk/>
            <pc:sldMk cId="3544226513" sldId="1354"/>
            <ac:spMk id="10" creationId="{793225F8-65C1-4E6A-B066-20F661C6A5F9}"/>
          </ac:spMkLst>
        </pc:spChg>
        <pc:spChg chg="mod">
          <ac:chgData name="Rebecca Salles" userId="66a2db3d815e233f" providerId="LiveId" clId="{7562DA1A-1BE6-4743-8F3B-22BF3E9C12B1}" dt="2021-03-01T15:11:02.170" v="2620" actId="12"/>
          <ac:spMkLst>
            <pc:docMk/>
            <pc:sldMk cId="3544226513" sldId="1354"/>
            <ac:spMk id="83" creationId="{D713C097-3D14-41EE-BD4B-24C251F3F3DF}"/>
          </ac:spMkLst>
        </pc:spChg>
      </pc:sldChg>
      <pc:sldChg chg="modSp mod modNotesTx">
        <pc:chgData name="Rebecca Salles" userId="66a2db3d815e233f" providerId="LiveId" clId="{7562DA1A-1BE6-4743-8F3B-22BF3E9C12B1}" dt="2021-03-03T13:53:09.383" v="8366" actId="33524"/>
        <pc:sldMkLst>
          <pc:docMk/>
          <pc:sldMk cId="3295019751" sldId="1355"/>
        </pc:sldMkLst>
        <pc:spChg chg="mod">
          <ac:chgData name="Rebecca Salles" userId="66a2db3d815e233f" providerId="LiveId" clId="{7562DA1A-1BE6-4743-8F3B-22BF3E9C12B1}" dt="2021-02-28T16:10:34.117" v="576"/>
          <ac:spMkLst>
            <pc:docMk/>
            <pc:sldMk cId="3295019751" sldId="1355"/>
            <ac:spMk id="10" creationId="{793225F8-65C1-4E6A-B066-20F661C6A5F9}"/>
          </ac:spMkLst>
        </pc:spChg>
        <pc:spChg chg="mod">
          <ac:chgData name="Rebecca Salles" userId="66a2db3d815e233f" providerId="LiveId" clId="{7562DA1A-1BE6-4743-8F3B-22BF3E9C12B1}" dt="2021-02-28T16:45:12.800" v="896" actId="14100"/>
          <ac:spMkLst>
            <pc:docMk/>
            <pc:sldMk cId="3295019751" sldId="1355"/>
            <ac:spMk id="37" creationId="{96D514CB-97AF-4EC4-88B5-DCA4714D7C11}"/>
          </ac:spMkLst>
        </pc:spChg>
      </pc:sldChg>
      <pc:sldChg chg="modSp mod modNotesTx">
        <pc:chgData name="Rebecca Salles" userId="66a2db3d815e233f" providerId="LiveId" clId="{7562DA1A-1BE6-4743-8F3B-22BF3E9C12B1}" dt="2021-03-03T13:56:05.264" v="8471" actId="20577"/>
        <pc:sldMkLst>
          <pc:docMk/>
          <pc:sldMk cId="2402397208" sldId="1356"/>
        </pc:sldMkLst>
        <pc:spChg chg="mod">
          <ac:chgData name="Rebecca Salles" userId="66a2db3d815e233f" providerId="LiveId" clId="{7562DA1A-1BE6-4743-8F3B-22BF3E9C12B1}" dt="2021-02-28T16:11:33.274" v="583"/>
          <ac:spMkLst>
            <pc:docMk/>
            <pc:sldMk cId="2402397208" sldId="1356"/>
            <ac:spMk id="10" creationId="{793225F8-65C1-4E6A-B066-20F661C6A5F9}"/>
          </ac:spMkLst>
        </pc:spChg>
        <pc:spChg chg="mod">
          <ac:chgData name="Rebecca Salles" userId="66a2db3d815e233f" providerId="LiveId" clId="{7562DA1A-1BE6-4743-8F3B-22BF3E9C12B1}" dt="2021-03-03T13:56:05.264" v="8471" actId="20577"/>
          <ac:spMkLst>
            <pc:docMk/>
            <pc:sldMk cId="2402397208" sldId="1356"/>
            <ac:spMk id="37" creationId="{96D514CB-97AF-4EC4-88B5-DCA4714D7C11}"/>
          </ac:spMkLst>
        </pc:spChg>
      </pc:sldChg>
      <pc:sldChg chg="addSp delSp modSp mod modNotesTx">
        <pc:chgData name="Rebecca Salles" userId="66a2db3d815e233f" providerId="LiveId" clId="{7562DA1A-1BE6-4743-8F3B-22BF3E9C12B1}" dt="2021-03-03T13:36:39.111" v="7832" actId="20577"/>
        <pc:sldMkLst>
          <pc:docMk/>
          <pc:sldMk cId="4233710401" sldId="1357"/>
        </pc:sldMkLst>
        <pc:spChg chg="add del mod">
          <ac:chgData name="Rebecca Salles" userId="66a2db3d815e233f" providerId="LiveId" clId="{7562DA1A-1BE6-4743-8F3B-22BF3E9C12B1}" dt="2021-03-03T13:34:48.243" v="7799" actId="478"/>
          <ac:spMkLst>
            <pc:docMk/>
            <pc:sldMk cId="4233710401" sldId="1357"/>
            <ac:spMk id="2" creationId="{520EB283-DBA7-4E0C-AA1A-CAE848F014D5}"/>
          </ac:spMkLst>
        </pc:spChg>
        <pc:spChg chg="add del mod">
          <ac:chgData name="Rebecca Salles" userId="66a2db3d815e233f" providerId="LiveId" clId="{7562DA1A-1BE6-4743-8F3B-22BF3E9C12B1}" dt="2021-02-28T16:33:49.455" v="802" actId="478"/>
          <ac:spMkLst>
            <pc:docMk/>
            <pc:sldMk cId="4233710401" sldId="1357"/>
            <ac:spMk id="25" creationId="{210773C3-A530-4D63-A2F9-57EDE10953DE}"/>
          </ac:spMkLst>
        </pc:spChg>
        <pc:spChg chg="mod">
          <ac:chgData name="Rebecca Salles" userId="66a2db3d815e233f" providerId="LiveId" clId="{7562DA1A-1BE6-4743-8F3B-22BF3E9C12B1}" dt="2021-02-28T16:57:36.379" v="1074" actId="20577"/>
          <ac:spMkLst>
            <pc:docMk/>
            <pc:sldMk cId="4233710401" sldId="1357"/>
            <ac:spMk id="30" creationId="{39208B53-47FF-4C23-B634-4ED846EA3F4C}"/>
          </ac:spMkLst>
        </pc:spChg>
        <pc:spChg chg="add del mod">
          <ac:chgData name="Rebecca Salles" userId="66a2db3d815e233f" providerId="LiveId" clId="{7562DA1A-1BE6-4743-8F3B-22BF3E9C12B1}" dt="2021-03-03T13:34:46.695" v="7798" actId="478"/>
          <ac:spMkLst>
            <pc:docMk/>
            <pc:sldMk cId="4233710401" sldId="1357"/>
            <ac:spMk id="31" creationId="{E7910C1F-59D4-4585-AB97-205C9237B129}"/>
          </ac:spMkLst>
        </pc:spChg>
      </pc:sldChg>
      <pc:sldChg chg="addSp delSp modSp del mod">
        <pc:chgData name="Rebecca Salles" userId="66a2db3d815e233f" providerId="LiveId" clId="{7562DA1A-1BE6-4743-8F3B-22BF3E9C12B1}" dt="2021-03-01T18:54:11.426" v="3494" actId="47"/>
        <pc:sldMkLst>
          <pc:docMk/>
          <pc:sldMk cId="3253681118" sldId="1358"/>
        </pc:sldMkLst>
        <pc:spChg chg="add del mod">
          <ac:chgData name="Rebecca Salles" userId="66a2db3d815e233f" providerId="LiveId" clId="{7562DA1A-1BE6-4743-8F3B-22BF3E9C12B1}" dt="2021-02-28T18:30:33.902" v="1780" actId="478"/>
          <ac:spMkLst>
            <pc:docMk/>
            <pc:sldMk cId="3253681118" sldId="1358"/>
            <ac:spMk id="13" creationId="{6C8201B0-1A39-484D-80E2-FF1C2BA7EB72}"/>
          </ac:spMkLst>
        </pc:spChg>
        <pc:spChg chg="add mod">
          <ac:chgData name="Rebecca Salles" userId="66a2db3d815e233f" providerId="LiveId" clId="{7562DA1A-1BE6-4743-8F3B-22BF3E9C12B1}" dt="2021-03-01T17:20:56.228" v="2966" actId="1076"/>
          <ac:spMkLst>
            <pc:docMk/>
            <pc:sldMk cId="3253681118" sldId="1358"/>
            <ac:spMk id="14" creationId="{2AC62FDC-D52E-4687-A83B-36572A483387}"/>
          </ac:spMkLst>
        </pc:spChg>
        <pc:spChg chg="mod">
          <ac:chgData name="Rebecca Salles" userId="66a2db3d815e233f" providerId="LiveId" clId="{7562DA1A-1BE6-4743-8F3B-22BF3E9C12B1}" dt="2021-03-01T16:59:29.053" v="2828" actId="20577"/>
          <ac:spMkLst>
            <pc:docMk/>
            <pc:sldMk cId="3253681118" sldId="1358"/>
            <ac:spMk id="15" creationId="{C4812EFB-05D0-44EF-8DF7-51E080578A55}"/>
          </ac:spMkLst>
        </pc:spChg>
        <pc:spChg chg="mod">
          <ac:chgData name="Rebecca Salles" userId="66a2db3d815e233f" providerId="LiveId" clId="{7562DA1A-1BE6-4743-8F3B-22BF3E9C12B1}" dt="2021-03-01T17:37:49.008" v="3024" actId="1076"/>
          <ac:spMkLst>
            <pc:docMk/>
            <pc:sldMk cId="3253681118" sldId="1358"/>
            <ac:spMk id="17" creationId="{CEFA0D47-9D7D-45EF-B97C-94773D0164AA}"/>
          </ac:spMkLst>
        </pc:spChg>
        <pc:spChg chg="add mod">
          <ac:chgData name="Rebecca Salles" userId="66a2db3d815e233f" providerId="LiveId" clId="{7562DA1A-1BE6-4743-8F3B-22BF3E9C12B1}" dt="2021-03-01T17:17:13.261" v="2865" actId="1076"/>
          <ac:spMkLst>
            <pc:docMk/>
            <pc:sldMk cId="3253681118" sldId="1358"/>
            <ac:spMk id="18" creationId="{E10E88B4-24B3-4B3D-8B06-74273D4F725B}"/>
          </ac:spMkLst>
        </pc:spChg>
        <pc:spChg chg="mod">
          <ac:chgData name="Rebecca Salles" userId="66a2db3d815e233f" providerId="LiveId" clId="{7562DA1A-1BE6-4743-8F3B-22BF3E9C12B1}" dt="2021-03-01T17:37:44.076" v="3023" actId="120"/>
          <ac:spMkLst>
            <pc:docMk/>
            <pc:sldMk cId="3253681118" sldId="1358"/>
            <ac:spMk id="19" creationId="{B6590DCE-2426-42C4-B5C3-330573B2F6DC}"/>
          </ac:spMkLst>
        </pc:spChg>
        <pc:spChg chg="del mod">
          <ac:chgData name="Rebecca Salles" userId="66a2db3d815e233f" providerId="LiveId" clId="{7562DA1A-1BE6-4743-8F3B-22BF3E9C12B1}" dt="2021-02-28T19:03:27.563" v="2150" actId="478"/>
          <ac:spMkLst>
            <pc:docMk/>
            <pc:sldMk cId="3253681118" sldId="1358"/>
            <ac:spMk id="21" creationId="{C35C2A6E-F625-4D8D-8BE7-DEF5615A245A}"/>
          </ac:spMkLst>
        </pc:spChg>
        <pc:spChg chg="mod">
          <ac:chgData name="Rebecca Salles" userId="66a2db3d815e233f" providerId="LiveId" clId="{7562DA1A-1BE6-4743-8F3B-22BF3E9C12B1}" dt="2021-03-01T17:34:37.581" v="3005" actId="20577"/>
          <ac:spMkLst>
            <pc:docMk/>
            <pc:sldMk cId="3253681118" sldId="1358"/>
            <ac:spMk id="54" creationId="{7551BD8E-1968-4A66-82BF-DCC9E3C6AB2A}"/>
          </ac:spMkLst>
        </pc:spChg>
        <pc:graphicFrameChg chg="mod modGraphic">
          <ac:chgData name="Rebecca Salles" userId="66a2db3d815e233f" providerId="LiveId" clId="{7562DA1A-1BE6-4743-8F3B-22BF3E9C12B1}" dt="2021-03-01T17:33:00.491" v="2996" actId="113"/>
          <ac:graphicFrameMkLst>
            <pc:docMk/>
            <pc:sldMk cId="3253681118" sldId="1358"/>
            <ac:graphicFrameMk id="16" creationId="{CDCE2A05-31EE-4C92-901B-8D84C957566C}"/>
          </ac:graphicFrameMkLst>
        </pc:graphicFrameChg>
      </pc:sldChg>
      <pc:sldChg chg="addSp delSp modSp mod">
        <pc:chgData name="Rebecca Salles" userId="66a2db3d815e233f" providerId="LiveId" clId="{7562DA1A-1BE6-4743-8F3B-22BF3E9C12B1}" dt="2021-03-01T21:31:41.208" v="4072"/>
        <pc:sldMkLst>
          <pc:docMk/>
          <pc:sldMk cId="3217895333" sldId="1361"/>
        </pc:sldMkLst>
        <pc:spChg chg="mod">
          <ac:chgData name="Rebecca Salles" userId="66a2db3d815e233f" providerId="LiveId" clId="{7562DA1A-1BE6-4743-8F3B-22BF3E9C12B1}" dt="2021-03-01T17:36:37.978" v="3008"/>
          <ac:spMkLst>
            <pc:docMk/>
            <pc:sldMk cId="3217895333" sldId="1361"/>
            <ac:spMk id="8" creationId="{19739147-8E42-4693-B106-C04F6E3CEBE6}"/>
          </ac:spMkLst>
        </pc:spChg>
        <pc:spChg chg="del">
          <ac:chgData name="Rebecca Salles" userId="66a2db3d815e233f" providerId="LiveId" clId="{7562DA1A-1BE6-4743-8F3B-22BF3E9C12B1}" dt="2021-02-28T18:57:04.670" v="2094" actId="478"/>
          <ac:spMkLst>
            <pc:docMk/>
            <pc:sldMk cId="3217895333" sldId="1361"/>
            <ac:spMk id="13" creationId="{3C8F5A11-6905-49F3-AC51-32E552E6AFF2}"/>
          </ac:spMkLst>
        </pc:spChg>
        <pc:spChg chg="mod">
          <ac:chgData name="Rebecca Salles" userId="66a2db3d815e233f" providerId="LiveId" clId="{7562DA1A-1BE6-4743-8F3B-22BF3E9C12B1}" dt="2021-03-01T17:36:31.640" v="3006"/>
          <ac:spMkLst>
            <pc:docMk/>
            <pc:sldMk cId="3217895333" sldId="1361"/>
            <ac:spMk id="19" creationId="{79679189-EA9C-4612-9D26-AFF1E1891A3D}"/>
          </ac:spMkLst>
        </pc:spChg>
        <pc:spChg chg="add del mod">
          <ac:chgData name="Rebecca Salles" userId="66a2db3d815e233f" providerId="LiveId" clId="{7562DA1A-1BE6-4743-8F3B-22BF3E9C12B1}" dt="2021-03-01T17:37:10.265" v="3018" actId="478"/>
          <ac:spMkLst>
            <pc:docMk/>
            <pc:sldMk cId="3217895333" sldId="1361"/>
            <ac:spMk id="45" creationId="{C4E8BE9C-4954-43AC-9ECD-62AED8FBCB56}"/>
          </ac:spMkLst>
        </pc:spChg>
        <pc:spChg chg="add mod">
          <ac:chgData name="Rebecca Salles" userId="66a2db3d815e233f" providerId="LiveId" clId="{7562DA1A-1BE6-4743-8F3B-22BF3E9C12B1}" dt="2021-03-01T21:31:41.208" v="4072"/>
          <ac:spMkLst>
            <pc:docMk/>
            <pc:sldMk cId="3217895333" sldId="1361"/>
            <ac:spMk id="46" creationId="{FDDFA179-DA0B-4285-97CC-8E4C20FC815A}"/>
          </ac:spMkLst>
        </pc:spChg>
        <pc:graphicFrameChg chg="mod modGraphic">
          <ac:chgData name="Rebecca Salles" userId="66a2db3d815e233f" providerId="LiveId" clId="{7562DA1A-1BE6-4743-8F3B-22BF3E9C12B1}" dt="2021-03-01T17:48:21.402" v="3098" actId="1076"/>
          <ac:graphicFrameMkLst>
            <pc:docMk/>
            <pc:sldMk cId="3217895333" sldId="1361"/>
            <ac:graphicFrameMk id="56" creationId="{FB81BC1F-24F7-4B96-867B-222D023D9DA2}"/>
          </ac:graphicFrameMkLst>
        </pc:graphicFrameChg>
      </pc:sldChg>
      <pc:sldChg chg="modSp mod">
        <pc:chgData name="Rebecca Salles" userId="66a2db3d815e233f" providerId="LiveId" clId="{7562DA1A-1BE6-4743-8F3B-22BF3E9C12B1}" dt="2021-03-01T19:07:35.950" v="3951" actId="1076"/>
        <pc:sldMkLst>
          <pc:docMk/>
          <pc:sldMk cId="816153246" sldId="1362"/>
        </pc:sldMkLst>
        <pc:graphicFrameChg chg="mod modGraphic">
          <ac:chgData name="Rebecca Salles" userId="66a2db3d815e233f" providerId="LiveId" clId="{7562DA1A-1BE6-4743-8F3B-22BF3E9C12B1}" dt="2021-03-01T19:07:35.950" v="3951" actId="1076"/>
          <ac:graphicFrameMkLst>
            <pc:docMk/>
            <pc:sldMk cId="816153246" sldId="1362"/>
            <ac:graphicFrameMk id="8" creationId="{743C9F86-BB61-444E-9E2F-EA1FC6BBB90C}"/>
          </ac:graphicFrameMkLst>
        </pc:graphicFrameChg>
      </pc:sldChg>
      <pc:sldChg chg="addSp delSp modSp mod">
        <pc:chgData name="Rebecca Salles" userId="66a2db3d815e233f" providerId="LiveId" clId="{7562DA1A-1BE6-4743-8F3B-22BF3E9C12B1}" dt="2021-03-03T12:50:49.528" v="5963"/>
        <pc:sldMkLst>
          <pc:docMk/>
          <pc:sldMk cId="4087066211" sldId="1363"/>
        </pc:sldMkLst>
        <pc:spChg chg="mod">
          <ac:chgData name="Rebecca Salles" userId="66a2db3d815e233f" providerId="LiveId" clId="{7562DA1A-1BE6-4743-8F3B-22BF3E9C12B1}" dt="2021-03-01T17:38:53.545" v="3031"/>
          <ac:spMkLst>
            <pc:docMk/>
            <pc:sldMk cId="4087066211" sldId="1363"/>
            <ac:spMk id="8" creationId="{19739147-8E42-4693-B106-C04F6E3CEBE6}"/>
          </ac:spMkLst>
        </pc:spChg>
        <pc:spChg chg="del">
          <ac:chgData name="Rebecca Salles" userId="66a2db3d815e233f" providerId="LiveId" clId="{7562DA1A-1BE6-4743-8F3B-22BF3E9C12B1}" dt="2021-02-28T18:58:34.202" v="2098" actId="478"/>
          <ac:spMkLst>
            <pc:docMk/>
            <pc:sldMk cId="4087066211" sldId="1363"/>
            <ac:spMk id="13" creationId="{3C8F5A11-6905-49F3-AC51-32E552E6AFF2}"/>
          </ac:spMkLst>
        </pc:spChg>
        <pc:spChg chg="mod">
          <ac:chgData name="Rebecca Salles" userId="66a2db3d815e233f" providerId="LiveId" clId="{7562DA1A-1BE6-4743-8F3B-22BF3E9C12B1}" dt="2021-03-01T17:38:53.545" v="3031"/>
          <ac:spMkLst>
            <pc:docMk/>
            <pc:sldMk cId="4087066211" sldId="1363"/>
            <ac:spMk id="15" creationId="{684BAEB6-AC94-471E-ABC1-17484C7BC9D2}"/>
          </ac:spMkLst>
        </pc:spChg>
        <pc:spChg chg="mod">
          <ac:chgData name="Rebecca Salles" userId="66a2db3d815e233f" providerId="LiveId" clId="{7562DA1A-1BE6-4743-8F3B-22BF3E9C12B1}" dt="2021-03-01T17:38:53.545" v="3031"/>
          <ac:spMkLst>
            <pc:docMk/>
            <pc:sldMk cId="4087066211" sldId="1363"/>
            <ac:spMk id="16" creationId="{35DE10BC-A237-476C-9FF9-8C2FE195EF21}"/>
          </ac:spMkLst>
        </pc:spChg>
        <pc:spChg chg="mod">
          <ac:chgData name="Rebecca Salles" userId="66a2db3d815e233f" providerId="LiveId" clId="{7562DA1A-1BE6-4743-8F3B-22BF3E9C12B1}" dt="2021-03-01T17:38:53.545" v="3031"/>
          <ac:spMkLst>
            <pc:docMk/>
            <pc:sldMk cId="4087066211" sldId="1363"/>
            <ac:spMk id="17" creationId="{9940F98F-88FF-4290-A1C9-1901FD385B55}"/>
          </ac:spMkLst>
        </pc:spChg>
        <pc:spChg chg="mod">
          <ac:chgData name="Rebecca Salles" userId="66a2db3d815e233f" providerId="LiveId" clId="{7562DA1A-1BE6-4743-8F3B-22BF3E9C12B1}" dt="2021-03-01T17:38:53.545" v="3031"/>
          <ac:spMkLst>
            <pc:docMk/>
            <pc:sldMk cId="4087066211" sldId="1363"/>
            <ac:spMk id="18" creationId="{FD66DE22-7E11-4D0F-9BA5-57C1A9FC2220}"/>
          </ac:spMkLst>
        </pc:spChg>
        <pc:spChg chg="mod">
          <ac:chgData name="Rebecca Salles" userId="66a2db3d815e233f" providerId="LiveId" clId="{7562DA1A-1BE6-4743-8F3B-22BF3E9C12B1}" dt="2021-03-01T17:38:53.545" v="3031"/>
          <ac:spMkLst>
            <pc:docMk/>
            <pc:sldMk cId="4087066211" sldId="1363"/>
            <ac:spMk id="19" creationId="{79679189-EA9C-4612-9D26-AFF1E1891A3D}"/>
          </ac:spMkLst>
        </pc:spChg>
        <pc:spChg chg="mod">
          <ac:chgData name="Rebecca Salles" userId="66a2db3d815e233f" providerId="LiveId" clId="{7562DA1A-1BE6-4743-8F3B-22BF3E9C12B1}" dt="2021-03-01T17:38:53.545" v="3031"/>
          <ac:spMkLst>
            <pc:docMk/>
            <pc:sldMk cId="4087066211" sldId="1363"/>
            <ac:spMk id="20" creationId="{35C4A2D2-03A3-40A6-97CC-8004B6FC797C}"/>
          </ac:spMkLst>
        </pc:spChg>
        <pc:spChg chg="mod">
          <ac:chgData name="Rebecca Salles" userId="66a2db3d815e233f" providerId="LiveId" clId="{7562DA1A-1BE6-4743-8F3B-22BF3E9C12B1}" dt="2021-03-01T17:38:53.545" v="3031"/>
          <ac:spMkLst>
            <pc:docMk/>
            <pc:sldMk cId="4087066211" sldId="1363"/>
            <ac:spMk id="26" creationId="{4667EECF-A379-4AAA-9773-4F076CAE48A2}"/>
          </ac:spMkLst>
        </pc:spChg>
        <pc:spChg chg="mod">
          <ac:chgData name="Rebecca Salles" userId="66a2db3d815e233f" providerId="LiveId" clId="{7562DA1A-1BE6-4743-8F3B-22BF3E9C12B1}" dt="2021-03-01T17:38:53.545" v="3031"/>
          <ac:spMkLst>
            <pc:docMk/>
            <pc:sldMk cId="4087066211" sldId="1363"/>
            <ac:spMk id="27" creationId="{E2A6ACC3-D393-4648-A7EB-867C15868FC2}"/>
          </ac:spMkLst>
        </pc:spChg>
        <pc:spChg chg="mod">
          <ac:chgData name="Rebecca Salles" userId="66a2db3d815e233f" providerId="LiveId" clId="{7562DA1A-1BE6-4743-8F3B-22BF3E9C12B1}" dt="2021-03-01T17:38:53.545" v="3031"/>
          <ac:spMkLst>
            <pc:docMk/>
            <pc:sldMk cId="4087066211" sldId="1363"/>
            <ac:spMk id="28" creationId="{C7219C78-6629-43AC-BB31-915D00128F9D}"/>
          </ac:spMkLst>
        </pc:spChg>
        <pc:spChg chg="mod">
          <ac:chgData name="Rebecca Salles" userId="66a2db3d815e233f" providerId="LiveId" clId="{7562DA1A-1BE6-4743-8F3B-22BF3E9C12B1}" dt="2021-03-01T17:38:53.545" v="3031"/>
          <ac:spMkLst>
            <pc:docMk/>
            <pc:sldMk cId="4087066211" sldId="1363"/>
            <ac:spMk id="29" creationId="{B955D52D-4959-43A2-820C-E66993FF1DEF}"/>
          </ac:spMkLst>
        </pc:spChg>
        <pc:spChg chg="mod">
          <ac:chgData name="Rebecca Salles" userId="66a2db3d815e233f" providerId="LiveId" clId="{7562DA1A-1BE6-4743-8F3B-22BF3E9C12B1}" dt="2021-03-01T17:38:53.545" v="3031"/>
          <ac:spMkLst>
            <pc:docMk/>
            <pc:sldMk cId="4087066211" sldId="1363"/>
            <ac:spMk id="30" creationId="{32230146-B736-426E-A237-5DA7E4D927DD}"/>
          </ac:spMkLst>
        </pc:spChg>
        <pc:spChg chg="mod">
          <ac:chgData name="Rebecca Salles" userId="66a2db3d815e233f" providerId="LiveId" clId="{7562DA1A-1BE6-4743-8F3B-22BF3E9C12B1}" dt="2021-03-01T17:38:53.545" v="3031"/>
          <ac:spMkLst>
            <pc:docMk/>
            <pc:sldMk cId="4087066211" sldId="1363"/>
            <ac:spMk id="31" creationId="{89520ABC-B78B-4BE6-B9C2-D335D014A74F}"/>
          </ac:spMkLst>
        </pc:spChg>
        <pc:spChg chg="mod">
          <ac:chgData name="Rebecca Salles" userId="66a2db3d815e233f" providerId="LiveId" clId="{7562DA1A-1BE6-4743-8F3B-22BF3E9C12B1}" dt="2021-03-01T17:38:53.545" v="3031"/>
          <ac:spMkLst>
            <pc:docMk/>
            <pc:sldMk cId="4087066211" sldId="1363"/>
            <ac:spMk id="32" creationId="{A0874443-BAB0-42F5-B586-02FAEEB3FA3F}"/>
          </ac:spMkLst>
        </pc:spChg>
        <pc:spChg chg="mod">
          <ac:chgData name="Rebecca Salles" userId="66a2db3d815e233f" providerId="LiveId" clId="{7562DA1A-1BE6-4743-8F3B-22BF3E9C12B1}" dt="2021-03-01T17:38:53.545" v="3031"/>
          <ac:spMkLst>
            <pc:docMk/>
            <pc:sldMk cId="4087066211" sldId="1363"/>
            <ac:spMk id="33" creationId="{0C71216D-924A-47FA-B455-5C682AEEDAE9}"/>
          </ac:spMkLst>
        </pc:spChg>
        <pc:spChg chg="mod">
          <ac:chgData name="Rebecca Salles" userId="66a2db3d815e233f" providerId="LiveId" clId="{7562DA1A-1BE6-4743-8F3B-22BF3E9C12B1}" dt="2021-03-01T17:38:53.545" v="3031"/>
          <ac:spMkLst>
            <pc:docMk/>
            <pc:sldMk cId="4087066211" sldId="1363"/>
            <ac:spMk id="34" creationId="{CE7E2DEE-D0E3-4D2E-9623-9A7CBCB4D066}"/>
          </ac:spMkLst>
        </pc:spChg>
        <pc:spChg chg="mod">
          <ac:chgData name="Rebecca Salles" userId="66a2db3d815e233f" providerId="LiveId" clId="{7562DA1A-1BE6-4743-8F3B-22BF3E9C12B1}" dt="2021-03-01T17:38:53.545" v="3031"/>
          <ac:spMkLst>
            <pc:docMk/>
            <pc:sldMk cId="4087066211" sldId="1363"/>
            <ac:spMk id="35" creationId="{D785C78D-9DDF-4128-ACEE-58545472FF07}"/>
          </ac:spMkLst>
        </pc:spChg>
        <pc:spChg chg="mod">
          <ac:chgData name="Rebecca Salles" userId="66a2db3d815e233f" providerId="LiveId" clId="{7562DA1A-1BE6-4743-8F3B-22BF3E9C12B1}" dt="2021-03-01T17:38:53.545" v="3031"/>
          <ac:spMkLst>
            <pc:docMk/>
            <pc:sldMk cId="4087066211" sldId="1363"/>
            <ac:spMk id="36" creationId="{1FDC3015-14A2-497A-9F9D-BE0E01B8055B}"/>
          </ac:spMkLst>
        </pc:spChg>
        <pc:spChg chg="mod">
          <ac:chgData name="Rebecca Salles" userId="66a2db3d815e233f" providerId="LiveId" clId="{7562DA1A-1BE6-4743-8F3B-22BF3E9C12B1}" dt="2021-03-01T17:38:53.545" v="3031"/>
          <ac:spMkLst>
            <pc:docMk/>
            <pc:sldMk cId="4087066211" sldId="1363"/>
            <ac:spMk id="37" creationId="{D16CF4FE-8DEC-4C6F-BC07-21CA43633E75}"/>
          </ac:spMkLst>
        </pc:spChg>
        <pc:spChg chg="mod">
          <ac:chgData name="Rebecca Salles" userId="66a2db3d815e233f" providerId="LiveId" clId="{7562DA1A-1BE6-4743-8F3B-22BF3E9C12B1}" dt="2021-03-01T17:38:53.545" v="3031"/>
          <ac:spMkLst>
            <pc:docMk/>
            <pc:sldMk cId="4087066211" sldId="1363"/>
            <ac:spMk id="38" creationId="{999278D5-D464-4B28-98D1-1F9CB76F4B88}"/>
          </ac:spMkLst>
        </pc:spChg>
        <pc:spChg chg="mod">
          <ac:chgData name="Rebecca Salles" userId="66a2db3d815e233f" providerId="LiveId" clId="{7562DA1A-1BE6-4743-8F3B-22BF3E9C12B1}" dt="2021-03-01T17:38:53.545" v="3031"/>
          <ac:spMkLst>
            <pc:docMk/>
            <pc:sldMk cId="4087066211" sldId="1363"/>
            <ac:spMk id="39" creationId="{C928A536-7B7B-45C6-82AD-51BB92EB2C2B}"/>
          </ac:spMkLst>
        </pc:spChg>
        <pc:spChg chg="mod">
          <ac:chgData name="Rebecca Salles" userId="66a2db3d815e233f" providerId="LiveId" clId="{7562DA1A-1BE6-4743-8F3B-22BF3E9C12B1}" dt="2021-03-01T17:38:53.545" v="3031"/>
          <ac:spMkLst>
            <pc:docMk/>
            <pc:sldMk cId="4087066211" sldId="1363"/>
            <ac:spMk id="40" creationId="{76B3ED6B-9F2C-484A-8E39-2AF4F00BCB14}"/>
          </ac:spMkLst>
        </pc:spChg>
        <pc:spChg chg="mod">
          <ac:chgData name="Rebecca Salles" userId="66a2db3d815e233f" providerId="LiveId" clId="{7562DA1A-1BE6-4743-8F3B-22BF3E9C12B1}" dt="2021-03-01T17:38:53.545" v="3031"/>
          <ac:spMkLst>
            <pc:docMk/>
            <pc:sldMk cId="4087066211" sldId="1363"/>
            <ac:spMk id="41" creationId="{5D486F46-0B25-4E0B-95D5-B2AEADBCAD70}"/>
          </ac:spMkLst>
        </pc:spChg>
        <pc:spChg chg="mod">
          <ac:chgData name="Rebecca Salles" userId="66a2db3d815e233f" providerId="LiveId" clId="{7562DA1A-1BE6-4743-8F3B-22BF3E9C12B1}" dt="2021-03-01T17:38:53.545" v="3031"/>
          <ac:spMkLst>
            <pc:docMk/>
            <pc:sldMk cId="4087066211" sldId="1363"/>
            <ac:spMk id="42" creationId="{B8165B38-76BD-43EE-B36C-C27FF4013EA0}"/>
          </ac:spMkLst>
        </pc:spChg>
        <pc:spChg chg="mod">
          <ac:chgData name="Rebecca Salles" userId="66a2db3d815e233f" providerId="LiveId" clId="{7562DA1A-1BE6-4743-8F3B-22BF3E9C12B1}" dt="2021-03-01T17:38:53.545" v="3031"/>
          <ac:spMkLst>
            <pc:docMk/>
            <pc:sldMk cId="4087066211" sldId="1363"/>
            <ac:spMk id="43" creationId="{3D03AC90-AC51-43FD-99A6-6895BE77ECFA}"/>
          </ac:spMkLst>
        </pc:spChg>
        <pc:spChg chg="mod">
          <ac:chgData name="Rebecca Salles" userId="66a2db3d815e233f" providerId="LiveId" clId="{7562DA1A-1BE6-4743-8F3B-22BF3E9C12B1}" dt="2021-03-01T17:38:53.545" v="3031"/>
          <ac:spMkLst>
            <pc:docMk/>
            <pc:sldMk cId="4087066211" sldId="1363"/>
            <ac:spMk id="44" creationId="{57653E8E-A9F5-4240-B163-C455C50CD9D1}"/>
          </ac:spMkLst>
        </pc:spChg>
        <pc:grpChg chg="mod">
          <ac:chgData name="Rebecca Salles" userId="66a2db3d815e233f" providerId="LiveId" clId="{7562DA1A-1BE6-4743-8F3B-22BF3E9C12B1}" dt="2021-03-01T19:05:42.010" v="3925" actId="1037"/>
          <ac:grpSpMkLst>
            <pc:docMk/>
            <pc:sldMk cId="4087066211" sldId="1363"/>
            <ac:grpSpMk id="6" creationId="{19EB8F62-F3FE-4E48-887D-520C032F5407}"/>
          </ac:grpSpMkLst>
        </pc:grpChg>
        <pc:grpChg chg="mod">
          <ac:chgData name="Rebecca Salles" userId="66a2db3d815e233f" providerId="LiveId" clId="{7562DA1A-1BE6-4743-8F3B-22BF3E9C12B1}" dt="2021-03-01T17:38:53.545" v="3031"/>
          <ac:grpSpMkLst>
            <pc:docMk/>
            <pc:sldMk cId="4087066211" sldId="1363"/>
            <ac:grpSpMk id="14" creationId="{6F57C57D-489A-4814-A8C3-068BE15E47CB}"/>
          </ac:grpSpMkLst>
        </pc:grpChg>
        <pc:grpChg chg="mod">
          <ac:chgData name="Rebecca Salles" userId="66a2db3d815e233f" providerId="LiveId" clId="{7562DA1A-1BE6-4743-8F3B-22BF3E9C12B1}" dt="2021-03-01T17:38:53.545" v="3031"/>
          <ac:grpSpMkLst>
            <pc:docMk/>
            <pc:sldMk cId="4087066211" sldId="1363"/>
            <ac:grpSpMk id="21" creationId="{3AFD0162-C8E4-4786-936F-AC603D969A0F}"/>
          </ac:grpSpMkLst>
        </pc:grpChg>
        <pc:graphicFrameChg chg="mod modGraphic">
          <ac:chgData name="Rebecca Salles" userId="66a2db3d815e233f" providerId="LiveId" clId="{7562DA1A-1BE6-4743-8F3B-22BF3E9C12B1}" dt="2021-03-01T19:06:56.597" v="3941" actId="1076"/>
          <ac:graphicFrameMkLst>
            <pc:docMk/>
            <pc:sldMk cId="4087066211" sldId="1363"/>
            <ac:graphicFrameMk id="4" creationId="{237AD244-6F7E-4B7D-8DF3-900AFADA85E9}"/>
          </ac:graphicFrameMkLst>
        </pc:graphicFrameChg>
        <pc:graphicFrameChg chg="add mod">
          <ac:chgData name="Rebecca Salles" userId="66a2db3d815e233f" providerId="LiveId" clId="{7562DA1A-1BE6-4743-8F3B-22BF3E9C12B1}" dt="2021-03-03T12:50:49.528" v="5963"/>
          <ac:graphicFrameMkLst>
            <pc:docMk/>
            <pc:sldMk cId="4087066211" sldId="1363"/>
            <ac:graphicFrameMk id="45" creationId="{1F9CA338-4253-4AA4-857B-0342EFAB3C6F}"/>
          </ac:graphicFrameMkLst>
        </pc:graphicFrameChg>
        <pc:cxnChg chg="add mod">
          <ac:chgData name="Rebecca Salles" userId="66a2db3d815e233f" providerId="LiveId" clId="{7562DA1A-1BE6-4743-8F3B-22BF3E9C12B1}" dt="2021-03-01T19:04:53.077" v="3779" actId="1037"/>
          <ac:cxnSpMkLst>
            <pc:docMk/>
            <pc:sldMk cId="4087066211" sldId="1363"/>
            <ac:cxnSpMk id="3" creationId="{2A778F64-3630-4810-95F0-0A87B59A273C}"/>
          </ac:cxnSpMkLst>
        </pc:cxnChg>
        <pc:cxnChg chg="mod">
          <ac:chgData name="Rebecca Salles" userId="66a2db3d815e233f" providerId="LiveId" clId="{7562DA1A-1BE6-4743-8F3B-22BF3E9C12B1}" dt="2021-03-01T17:38:53.545" v="3031"/>
          <ac:cxnSpMkLst>
            <pc:docMk/>
            <pc:sldMk cId="4087066211" sldId="1363"/>
            <ac:cxnSpMk id="22" creationId="{BFD55CE6-B839-4CBE-8FFB-4CA6A97DD182}"/>
          </ac:cxnSpMkLst>
        </pc:cxnChg>
        <pc:cxnChg chg="mod">
          <ac:chgData name="Rebecca Salles" userId="66a2db3d815e233f" providerId="LiveId" clId="{7562DA1A-1BE6-4743-8F3B-22BF3E9C12B1}" dt="2021-03-01T17:38:53.545" v="3031"/>
          <ac:cxnSpMkLst>
            <pc:docMk/>
            <pc:sldMk cId="4087066211" sldId="1363"/>
            <ac:cxnSpMk id="23" creationId="{4D26426E-2647-4FAB-B5CD-A5B63F0E64C9}"/>
          </ac:cxnSpMkLst>
        </pc:cxnChg>
        <pc:cxnChg chg="mod">
          <ac:chgData name="Rebecca Salles" userId="66a2db3d815e233f" providerId="LiveId" clId="{7562DA1A-1BE6-4743-8F3B-22BF3E9C12B1}" dt="2021-03-01T17:38:53.545" v="3031"/>
          <ac:cxnSpMkLst>
            <pc:docMk/>
            <pc:sldMk cId="4087066211" sldId="1363"/>
            <ac:cxnSpMk id="24" creationId="{8D603F5D-EB6C-4D05-ABB7-CA99A53343A4}"/>
          </ac:cxnSpMkLst>
        </pc:cxnChg>
        <pc:cxnChg chg="mod">
          <ac:chgData name="Rebecca Salles" userId="66a2db3d815e233f" providerId="LiveId" clId="{7562DA1A-1BE6-4743-8F3B-22BF3E9C12B1}" dt="2021-03-01T17:38:53.545" v="3031"/>
          <ac:cxnSpMkLst>
            <pc:docMk/>
            <pc:sldMk cId="4087066211" sldId="1363"/>
            <ac:cxnSpMk id="25" creationId="{A9269920-49A8-42B6-B04D-E3A42C6C8CD8}"/>
          </ac:cxnSpMkLst>
        </pc:cxnChg>
      </pc:sldChg>
      <pc:sldChg chg="addSp delSp modSp mod">
        <pc:chgData name="Rebecca Salles" userId="66a2db3d815e233f" providerId="LiveId" clId="{7562DA1A-1BE6-4743-8F3B-22BF3E9C12B1}" dt="2021-03-01T19:07:14.987" v="3945" actId="1076"/>
        <pc:sldMkLst>
          <pc:docMk/>
          <pc:sldMk cId="240314648" sldId="1364"/>
        </pc:sldMkLst>
        <pc:spChg chg="mod">
          <ac:chgData name="Rebecca Salles" userId="66a2db3d815e233f" providerId="LiveId" clId="{7562DA1A-1BE6-4743-8F3B-22BF3E9C12B1}" dt="2021-03-01T17:39:10.435" v="3037"/>
          <ac:spMkLst>
            <pc:docMk/>
            <pc:sldMk cId="240314648" sldId="1364"/>
            <ac:spMk id="42" creationId="{3CA5376B-CED1-4D9A-886F-EF4C40B13EF0}"/>
          </ac:spMkLst>
        </pc:spChg>
        <pc:spChg chg="mod">
          <ac:chgData name="Rebecca Salles" userId="66a2db3d815e233f" providerId="LiveId" clId="{7562DA1A-1BE6-4743-8F3B-22BF3E9C12B1}" dt="2021-03-01T17:39:10.435" v="3037"/>
          <ac:spMkLst>
            <pc:docMk/>
            <pc:sldMk cId="240314648" sldId="1364"/>
            <ac:spMk id="44" creationId="{5E11F4AA-B98B-4413-863D-C7505DE72D90}"/>
          </ac:spMkLst>
        </pc:spChg>
        <pc:spChg chg="del">
          <ac:chgData name="Rebecca Salles" userId="66a2db3d815e233f" providerId="LiveId" clId="{7562DA1A-1BE6-4743-8F3B-22BF3E9C12B1}" dt="2021-02-28T18:58:45.136" v="2121" actId="478"/>
          <ac:spMkLst>
            <pc:docMk/>
            <pc:sldMk cId="240314648" sldId="1364"/>
            <ac:spMk id="45" creationId="{E9EAA10F-14A0-486F-8D6F-7FF823E79BFE}"/>
          </ac:spMkLst>
        </pc:spChg>
        <pc:spChg chg="mod">
          <ac:chgData name="Rebecca Salles" userId="66a2db3d815e233f" providerId="LiveId" clId="{7562DA1A-1BE6-4743-8F3B-22BF3E9C12B1}" dt="2021-03-01T17:39:10.435" v="3037"/>
          <ac:spMkLst>
            <pc:docMk/>
            <pc:sldMk cId="240314648" sldId="1364"/>
            <ac:spMk id="79" creationId="{3D6CFF0B-C19D-40A0-A5A5-B9DF399FD2AF}"/>
          </ac:spMkLst>
        </pc:spChg>
        <pc:spChg chg="mod">
          <ac:chgData name="Rebecca Salles" userId="66a2db3d815e233f" providerId="LiveId" clId="{7562DA1A-1BE6-4743-8F3B-22BF3E9C12B1}" dt="2021-03-01T17:39:10.435" v="3037"/>
          <ac:spMkLst>
            <pc:docMk/>
            <pc:sldMk cId="240314648" sldId="1364"/>
            <ac:spMk id="80" creationId="{CB988150-0AAF-4478-8383-7EE11D6DA7E7}"/>
          </ac:spMkLst>
        </pc:spChg>
        <pc:spChg chg="mod">
          <ac:chgData name="Rebecca Salles" userId="66a2db3d815e233f" providerId="LiveId" clId="{7562DA1A-1BE6-4743-8F3B-22BF3E9C12B1}" dt="2021-03-01T17:39:10.435" v="3037"/>
          <ac:spMkLst>
            <pc:docMk/>
            <pc:sldMk cId="240314648" sldId="1364"/>
            <ac:spMk id="81" creationId="{E9BD6ED9-834E-441F-BAA2-A86CB54DE78F}"/>
          </ac:spMkLst>
        </pc:spChg>
        <pc:spChg chg="mod">
          <ac:chgData name="Rebecca Salles" userId="66a2db3d815e233f" providerId="LiveId" clId="{7562DA1A-1BE6-4743-8F3B-22BF3E9C12B1}" dt="2021-03-01T17:39:10.435" v="3037"/>
          <ac:spMkLst>
            <pc:docMk/>
            <pc:sldMk cId="240314648" sldId="1364"/>
            <ac:spMk id="82" creationId="{65B209F0-AD05-45A0-B1D9-F97CDC235CEA}"/>
          </ac:spMkLst>
        </pc:spChg>
        <pc:spChg chg="mod">
          <ac:chgData name="Rebecca Salles" userId="66a2db3d815e233f" providerId="LiveId" clId="{7562DA1A-1BE6-4743-8F3B-22BF3E9C12B1}" dt="2021-03-01T17:39:10.435" v="3037"/>
          <ac:spMkLst>
            <pc:docMk/>
            <pc:sldMk cId="240314648" sldId="1364"/>
            <ac:spMk id="83" creationId="{8367A9D0-CC4E-40F9-9258-BAE08710E5A6}"/>
          </ac:spMkLst>
        </pc:spChg>
        <pc:spChg chg="mod">
          <ac:chgData name="Rebecca Salles" userId="66a2db3d815e233f" providerId="LiveId" clId="{7562DA1A-1BE6-4743-8F3B-22BF3E9C12B1}" dt="2021-03-01T17:39:10.435" v="3037"/>
          <ac:spMkLst>
            <pc:docMk/>
            <pc:sldMk cId="240314648" sldId="1364"/>
            <ac:spMk id="89" creationId="{44A12446-ABAB-4437-9938-A3055BC043F1}"/>
          </ac:spMkLst>
        </pc:spChg>
        <pc:spChg chg="mod">
          <ac:chgData name="Rebecca Salles" userId="66a2db3d815e233f" providerId="LiveId" clId="{7562DA1A-1BE6-4743-8F3B-22BF3E9C12B1}" dt="2021-03-01T17:39:10.435" v="3037"/>
          <ac:spMkLst>
            <pc:docMk/>
            <pc:sldMk cId="240314648" sldId="1364"/>
            <ac:spMk id="90" creationId="{C7B2BD9F-8142-4880-ACA1-4AD1EEBA46B8}"/>
          </ac:spMkLst>
        </pc:spChg>
        <pc:spChg chg="mod">
          <ac:chgData name="Rebecca Salles" userId="66a2db3d815e233f" providerId="LiveId" clId="{7562DA1A-1BE6-4743-8F3B-22BF3E9C12B1}" dt="2021-03-01T17:39:10.435" v="3037"/>
          <ac:spMkLst>
            <pc:docMk/>
            <pc:sldMk cId="240314648" sldId="1364"/>
            <ac:spMk id="91" creationId="{93634E90-EA26-4629-8D8C-1E09AA88E53A}"/>
          </ac:spMkLst>
        </pc:spChg>
        <pc:spChg chg="mod">
          <ac:chgData name="Rebecca Salles" userId="66a2db3d815e233f" providerId="LiveId" clId="{7562DA1A-1BE6-4743-8F3B-22BF3E9C12B1}" dt="2021-03-01T17:39:10.435" v="3037"/>
          <ac:spMkLst>
            <pc:docMk/>
            <pc:sldMk cId="240314648" sldId="1364"/>
            <ac:spMk id="92" creationId="{9C9130C6-9A91-4222-887F-EA957660EF08}"/>
          </ac:spMkLst>
        </pc:spChg>
        <pc:spChg chg="mod">
          <ac:chgData name="Rebecca Salles" userId="66a2db3d815e233f" providerId="LiveId" clId="{7562DA1A-1BE6-4743-8F3B-22BF3E9C12B1}" dt="2021-03-01T17:39:10.435" v="3037"/>
          <ac:spMkLst>
            <pc:docMk/>
            <pc:sldMk cId="240314648" sldId="1364"/>
            <ac:spMk id="93" creationId="{523CC87B-1EB0-4FDC-8D93-4274C014BBD3}"/>
          </ac:spMkLst>
        </pc:spChg>
        <pc:spChg chg="mod">
          <ac:chgData name="Rebecca Salles" userId="66a2db3d815e233f" providerId="LiveId" clId="{7562DA1A-1BE6-4743-8F3B-22BF3E9C12B1}" dt="2021-03-01T17:39:10.435" v="3037"/>
          <ac:spMkLst>
            <pc:docMk/>
            <pc:sldMk cId="240314648" sldId="1364"/>
            <ac:spMk id="94" creationId="{D8726A96-511E-4474-BB74-FC356CAB8415}"/>
          </ac:spMkLst>
        </pc:spChg>
        <pc:spChg chg="mod">
          <ac:chgData name="Rebecca Salles" userId="66a2db3d815e233f" providerId="LiveId" clId="{7562DA1A-1BE6-4743-8F3B-22BF3E9C12B1}" dt="2021-03-01T17:39:10.435" v="3037"/>
          <ac:spMkLst>
            <pc:docMk/>
            <pc:sldMk cId="240314648" sldId="1364"/>
            <ac:spMk id="95" creationId="{3462326A-98B5-4D82-BDF3-DFB7D361A942}"/>
          </ac:spMkLst>
        </pc:spChg>
        <pc:spChg chg="mod">
          <ac:chgData name="Rebecca Salles" userId="66a2db3d815e233f" providerId="LiveId" clId="{7562DA1A-1BE6-4743-8F3B-22BF3E9C12B1}" dt="2021-03-01T17:39:10.435" v="3037"/>
          <ac:spMkLst>
            <pc:docMk/>
            <pc:sldMk cId="240314648" sldId="1364"/>
            <ac:spMk id="96" creationId="{8570E6A6-95C4-4AA0-A110-68CCA306F14E}"/>
          </ac:spMkLst>
        </pc:spChg>
        <pc:spChg chg="mod">
          <ac:chgData name="Rebecca Salles" userId="66a2db3d815e233f" providerId="LiveId" clId="{7562DA1A-1BE6-4743-8F3B-22BF3E9C12B1}" dt="2021-03-01T17:39:10.435" v="3037"/>
          <ac:spMkLst>
            <pc:docMk/>
            <pc:sldMk cId="240314648" sldId="1364"/>
            <ac:spMk id="97" creationId="{7207EC5C-FA54-48A4-A19C-3000E7E357A9}"/>
          </ac:spMkLst>
        </pc:spChg>
        <pc:spChg chg="mod">
          <ac:chgData name="Rebecca Salles" userId="66a2db3d815e233f" providerId="LiveId" clId="{7562DA1A-1BE6-4743-8F3B-22BF3E9C12B1}" dt="2021-03-01T17:39:10.435" v="3037"/>
          <ac:spMkLst>
            <pc:docMk/>
            <pc:sldMk cId="240314648" sldId="1364"/>
            <ac:spMk id="98" creationId="{2B762390-A294-4F50-8B89-4759F7D7BB41}"/>
          </ac:spMkLst>
        </pc:spChg>
        <pc:spChg chg="mod">
          <ac:chgData name="Rebecca Salles" userId="66a2db3d815e233f" providerId="LiveId" clId="{7562DA1A-1BE6-4743-8F3B-22BF3E9C12B1}" dt="2021-03-01T17:39:10.435" v="3037"/>
          <ac:spMkLst>
            <pc:docMk/>
            <pc:sldMk cId="240314648" sldId="1364"/>
            <ac:spMk id="99" creationId="{79784773-13A0-417B-9E0B-9EFC701534BC}"/>
          </ac:spMkLst>
        </pc:spChg>
        <pc:spChg chg="mod">
          <ac:chgData name="Rebecca Salles" userId="66a2db3d815e233f" providerId="LiveId" clId="{7562DA1A-1BE6-4743-8F3B-22BF3E9C12B1}" dt="2021-03-01T17:39:10.435" v="3037"/>
          <ac:spMkLst>
            <pc:docMk/>
            <pc:sldMk cId="240314648" sldId="1364"/>
            <ac:spMk id="100" creationId="{303A0E2D-E387-4FC6-9D85-23846C9E345D}"/>
          </ac:spMkLst>
        </pc:spChg>
        <pc:spChg chg="mod">
          <ac:chgData name="Rebecca Salles" userId="66a2db3d815e233f" providerId="LiveId" clId="{7562DA1A-1BE6-4743-8F3B-22BF3E9C12B1}" dt="2021-03-01T17:39:10.435" v="3037"/>
          <ac:spMkLst>
            <pc:docMk/>
            <pc:sldMk cId="240314648" sldId="1364"/>
            <ac:spMk id="101" creationId="{DBD92067-7141-449B-8C57-A29736A32B6B}"/>
          </ac:spMkLst>
        </pc:spChg>
        <pc:spChg chg="mod">
          <ac:chgData name="Rebecca Salles" userId="66a2db3d815e233f" providerId="LiveId" clId="{7562DA1A-1BE6-4743-8F3B-22BF3E9C12B1}" dt="2021-03-01T17:39:10.435" v="3037"/>
          <ac:spMkLst>
            <pc:docMk/>
            <pc:sldMk cId="240314648" sldId="1364"/>
            <ac:spMk id="102" creationId="{7B2DD0B1-5F20-421A-983F-CCC9A39B11CB}"/>
          </ac:spMkLst>
        </pc:spChg>
        <pc:spChg chg="mod">
          <ac:chgData name="Rebecca Salles" userId="66a2db3d815e233f" providerId="LiveId" clId="{7562DA1A-1BE6-4743-8F3B-22BF3E9C12B1}" dt="2021-03-01T17:39:10.435" v="3037"/>
          <ac:spMkLst>
            <pc:docMk/>
            <pc:sldMk cId="240314648" sldId="1364"/>
            <ac:spMk id="103" creationId="{B342D61C-AEDE-4048-B4D5-BC42A69B3865}"/>
          </ac:spMkLst>
        </pc:spChg>
        <pc:spChg chg="mod">
          <ac:chgData name="Rebecca Salles" userId="66a2db3d815e233f" providerId="LiveId" clId="{7562DA1A-1BE6-4743-8F3B-22BF3E9C12B1}" dt="2021-03-01T17:39:10.435" v="3037"/>
          <ac:spMkLst>
            <pc:docMk/>
            <pc:sldMk cId="240314648" sldId="1364"/>
            <ac:spMk id="104" creationId="{ED046713-066E-45DE-B081-AD94B81ACE42}"/>
          </ac:spMkLst>
        </pc:spChg>
        <pc:spChg chg="mod">
          <ac:chgData name="Rebecca Salles" userId="66a2db3d815e233f" providerId="LiveId" clId="{7562DA1A-1BE6-4743-8F3B-22BF3E9C12B1}" dt="2021-03-01T17:39:10.435" v="3037"/>
          <ac:spMkLst>
            <pc:docMk/>
            <pc:sldMk cId="240314648" sldId="1364"/>
            <ac:spMk id="105" creationId="{2FC5D0B1-F526-483E-A89D-B8C0093AF340}"/>
          </ac:spMkLst>
        </pc:spChg>
        <pc:spChg chg="mod">
          <ac:chgData name="Rebecca Salles" userId="66a2db3d815e233f" providerId="LiveId" clId="{7562DA1A-1BE6-4743-8F3B-22BF3E9C12B1}" dt="2021-03-01T17:39:10.435" v="3037"/>
          <ac:spMkLst>
            <pc:docMk/>
            <pc:sldMk cId="240314648" sldId="1364"/>
            <ac:spMk id="106" creationId="{F75BB2A5-9ED3-41F4-AF8E-EFF1680CD1B7}"/>
          </ac:spMkLst>
        </pc:spChg>
        <pc:spChg chg="mod">
          <ac:chgData name="Rebecca Salles" userId="66a2db3d815e233f" providerId="LiveId" clId="{7562DA1A-1BE6-4743-8F3B-22BF3E9C12B1}" dt="2021-03-01T17:39:10.435" v="3037"/>
          <ac:spMkLst>
            <pc:docMk/>
            <pc:sldMk cId="240314648" sldId="1364"/>
            <ac:spMk id="107" creationId="{CFC3C3F1-445E-425C-9397-A087C88DD370}"/>
          </ac:spMkLst>
        </pc:spChg>
        <pc:grpChg chg="add del mod">
          <ac:chgData name="Rebecca Salles" userId="66a2db3d815e233f" providerId="LiveId" clId="{7562DA1A-1BE6-4743-8F3B-22BF3E9C12B1}" dt="2021-03-01T19:02:00.077" v="3640" actId="478"/>
          <ac:grpSpMkLst>
            <pc:docMk/>
            <pc:sldMk cId="240314648" sldId="1364"/>
            <ac:grpSpMk id="41" creationId="{33FBC64A-DCA4-4278-9DAC-B98AF33B931A}"/>
          </ac:grpSpMkLst>
        </pc:grpChg>
        <pc:grpChg chg="mod">
          <ac:chgData name="Rebecca Salles" userId="66a2db3d815e233f" providerId="LiveId" clId="{7562DA1A-1BE6-4743-8F3B-22BF3E9C12B1}" dt="2021-03-01T17:39:10.435" v="3037"/>
          <ac:grpSpMkLst>
            <pc:docMk/>
            <pc:sldMk cId="240314648" sldId="1364"/>
            <ac:grpSpMk id="43" creationId="{A278CE80-7CB1-4144-88C5-E1F0061E756C}"/>
          </ac:grpSpMkLst>
        </pc:grpChg>
        <pc:grpChg chg="del">
          <ac:chgData name="Rebecca Salles" userId="66a2db3d815e233f" providerId="LiveId" clId="{7562DA1A-1BE6-4743-8F3B-22BF3E9C12B1}" dt="2021-02-28T18:58:47.957" v="2122" actId="478"/>
          <ac:grpSpMkLst>
            <pc:docMk/>
            <pc:sldMk cId="240314648" sldId="1364"/>
            <ac:grpSpMk id="46" creationId="{C5545F62-AC4F-4418-AB37-D8A72C36746A}"/>
          </ac:grpSpMkLst>
        </pc:grpChg>
        <pc:grpChg chg="mod">
          <ac:chgData name="Rebecca Salles" userId="66a2db3d815e233f" providerId="LiveId" clId="{7562DA1A-1BE6-4743-8F3B-22BF3E9C12B1}" dt="2021-03-01T17:39:10.435" v="3037"/>
          <ac:grpSpMkLst>
            <pc:docMk/>
            <pc:sldMk cId="240314648" sldId="1364"/>
            <ac:grpSpMk id="84" creationId="{28AD8A81-3E8A-4606-96EB-DA7C62093894}"/>
          </ac:grpSpMkLst>
        </pc:grpChg>
        <pc:graphicFrameChg chg="mod modGraphic">
          <ac:chgData name="Rebecca Salles" userId="66a2db3d815e233f" providerId="LiveId" clId="{7562DA1A-1BE6-4743-8F3B-22BF3E9C12B1}" dt="2021-03-01T19:07:14.987" v="3945" actId="1076"/>
          <ac:graphicFrameMkLst>
            <pc:docMk/>
            <pc:sldMk cId="240314648" sldId="1364"/>
            <ac:graphicFrameMk id="4" creationId="{237AD244-6F7E-4B7D-8DF3-900AFADA85E9}"/>
          </ac:graphicFrameMkLst>
        </pc:graphicFrameChg>
        <pc:cxnChg chg="mod">
          <ac:chgData name="Rebecca Salles" userId="66a2db3d815e233f" providerId="LiveId" clId="{7562DA1A-1BE6-4743-8F3B-22BF3E9C12B1}" dt="2021-03-01T17:39:10.435" v="3037"/>
          <ac:cxnSpMkLst>
            <pc:docMk/>
            <pc:sldMk cId="240314648" sldId="1364"/>
            <ac:cxnSpMk id="85" creationId="{554F1DC1-494C-466D-A2DA-F3A2F9F91DF7}"/>
          </ac:cxnSpMkLst>
        </pc:cxnChg>
        <pc:cxnChg chg="mod">
          <ac:chgData name="Rebecca Salles" userId="66a2db3d815e233f" providerId="LiveId" clId="{7562DA1A-1BE6-4743-8F3B-22BF3E9C12B1}" dt="2021-03-01T17:39:10.435" v="3037"/>
          <ac:cxnSpMkLst>
            <pc:docMk/>
            <pc:sldMk cId="240314648" sldId="1364"/>
            <ac:cxnSpMk id="86" creationId="{8B867EC9-36B7-4193-AA96-C7E42C8BD90D}"/>
          </ac:cxnSpMkLst>
        </pc:cxnChg>
        <pc:cxnChg chg="mod">
          <ac:chgData name="Rebecca Salles" userId="66a2db3d815e233f" providerId="LiveId" clId="{7562DA1A-1BE6-4743-8F3B-22BF3E9C12B1}" dt="2021-03-01T17:39:10.435" v="3037"/>
          <ac:cxnSpMkLst>
            <pc:docMk/>
            <pc:sldMk cId="240314648" sldId="1364"/>
            <ac:cxnSpMk id="87" creationId="{BDDA8AE9-F273-4B85-BBCC-2B675EEB75BB}"/>
          </ac:cxnSpMkLst>
        </pc:cxnChg>
        <pc:cxnChg chg="mod">
          <ac:chgData name="Rebecca Salles" userId="66a2db3d815e233f" providerId="LiveId" clId="{7562DA1A-1BE6-4743-8F3B-22BF3E9C12B1}" dt="2021-03-01T17:39:10.435" v="3037"/>
          <ac:cxnSpMkLst>
            <pc:docMk/>
            <pc:sldMk cId="240314648" sldId="1364"/>
            <ac:cxnSpMk id="88" creationId="{207E6CF4-16F0-4986-BD42-DECA4028B3E1}"/>
          </ac:cxnSpMkLst>
        </pc:cxnChg>
      </pc:sldChg>
      <pc:sldChg chg="del">
        <pc:chgData name="Rebecca Salles" userId="66a2db3d815e233f" providerId="LiveId" clId="{7562DA1A-1BE6-4743-8F3B-22BF3E9C12B1}" dt="2021-03-01T18:39:03.503" v="3432" actId="47"/>
        <pc:sldMkLst>
          <pc:docMk/>
          <pc:sldMk cId="1358341428" sldId="1365"/>
        </pc:sldMkLst>
      </pc:sldChg>
      <pc:sldChg chg="addSp delSp modSp mod modShow">
        <pc:chgData name="Rebecca Salles" userId="66a2db3d815e233f" providerId="LiveId" clId="{7562DA1A-1BE6-4743-8F3B-22BF3E9C12B1}" dt="2021-03-01T21:40:20.140" v="4135"/>
        <pc:sldMkLst>
          <pc:docMk/>
          <pc:sldMk cId="3821196506" sldId="1369"/>
        </pc:sldMkLst>
        <pc:spChg chg="mod">
          <ac:chgData name="Rebecca Salles" userId="66a2db3d815e233f" providerId="LiveId" clId="{7562DA1A-1BE6-4743-8F3B-22BF3E9C12B1}" dt="2021-03-01T18:57:07.147" v="3511"/>
          <ac:spMkLst>
            <pc:docMk/>
            <pc:sldMk cId="3821196506" sldId="1369"/>
            <ac:spMk id="10" creationId="{793225F8-65C1-4E6A-B066-20F661C6A5F9}"/>
          </ac:spMkLst>
        </pc:spChg>
        <pc:spChg chg="add mod">
          <ac:chgData name="Rebecca Salles" userId="66a2db3d815e233f" providerId="LiveId" clId="{7562DA1A-1BE6-4743-8F3B-22BF3E9C12B1}" dt="2021-03-01T18:12:47.788" v="3347"/>
          <ac:spMkLst>
            <pc:docMk/>
            <pc:sldMk cId="3821196506" sldId="1369"/>
            <ac:spMk id="53" creationId="{6D8A209E-C5EC-4DC9-A718-249CD14D1C8B}"/>
          </ac:spMkLst>
        </pc:spChg>
        <pc:spChg chg="add mod">
          <ac:chgData name="Rebecca Salles" userId="66a2db3d815e233f" providerId="LiveId" clId="{7562DA1A-1BE6-4743-8F3B-22BF3E9C12B1}" dt="2021-03-01T21:40:07.987" v="4132"/>
          <ac:spMkLst>
            <pc:docMk/>
            <pc:sldMk cId="3821196506" sldId="1369"/>
            <ac:spMk id="55" creationId="{B456D73E-6823-44F2-B25E-A93B34A4276A}"/>
          </ac:spMkLst>
        </pc:spChg>
        <pc:spChg chg="add mod">
          <ac:chgData name="Rebecca Salles" userId="66a2db3d815e233f" providerId="LiveId" clId="{7562DA1A-1BE6-4743-8F3B-22BF3E9C12B1}" dt="2021-03-01T21:40:09.659" v="4133" actId="20577"/>
          <ac:spMkLst>
            <pc:docMk/>
            <pc:sldMk cId="3821196506" sldId="1369"/>
            <ac:spMk id="56" creationId="{E0C02B76-AEA4-40DB-9B51-72DA7442F78F}"/>
          </ac:spMkLst>
        </pc:spChg>
        <pc:spChg chg="add mod">
          <ac:chgData name="Rebecca Salles" userId="66a2db3d815e233f" providerId="LiveId" clId="{7562DA1A-1BE6-4743-8F3B-22BF3E9C12B1}" dt="2021-03-01T21:40:07.987" v="4132"/>
          <ac:spMkLst>
            <pc:docMk/>
            <pc:sldMk cId="3821196506" sldId="1369"/>
            <ac:spMk id="57" creationId="{E4E1EBA1-04C7-4DD0-8952-8DE4AB57D8CD}"/>
          </ac:spMkLst>
        </pc:spChg>
        <pc:spChg chg="add mod">
          <ac:chgData name="Rebecca Salles" userId="66a2db3d815e233f" providerId="LiveId" clId="{7562DA1A-1BE6-4743-8F3B-22BF3E9C12B1}" dt="2021-03-01T21:40:07.987" v="4132"/>
          <ac:spMkLst>
            <pc:docMk/>
            <pc:sldMk cId="3821196506" sldId="1369"/>
            <ac:spMk id="59" creationId="{0867EC3C-3A48-4871-9727-0E79B750A197}"/>
          </ac:spMkLst>
        </pc:spChg>
        <pc:spChg chg="add mod">
          <ac:chgData name="Rebecca Salles" userId="66a2db3d815e233f" providerId="LiveId" clId="{7562DA1A-1BE6-4743-8F3B-22BF3E9C12B1}" dt="2021-03-01T18:33:04.519" v="3398" actId="20577"/>
          <ac:spMkLst>
            <pc:docMk/>
            <pc:sldMk cId="3821196506" sldId="1369"/>
            <ac:spMk id="62" creationId="{BFB12B69-4025-494B-BDD2-BBE16898CE45}"/>
          </ac:spMkLst>
        </pc:spChg>
        <pc:spChg chg="add mod">
          <ac:chgData name="Rebecca Salles" userId="66a2db3d815e233f" providerId="LiveId" clId="{7562DA1A-1BE6-4743-8F3B-22BF3E9C12B1}" dt="2021-03-01T21:40:07.987" v="4132"/>
          <ac:spMkLst>
            <pc:docMk/>
            <pc:sldMk cId="3821196506" sldId="1369"/>
            <ac:spMk id="65" creationId="{9781835A-2488-438E-A986-13DE92866C55}"/>
          </ac:spMkLst>
        </pc:spChg>
        <pc:spChg chg="add mod">
          <ac:chgData name="Rebecca Salles" userId="66a2db3d815e233f" providerId="LiveId" clId="{7562DA1A-1BE6-4743-8F3B-22BF3E9C12B1}" dt="2021-03-01T21:40:07.987" v="4132"/>
          <ac:spMkLst>
            <pc:docMk/>
            <pc:sldMk cId="3821196506" sldId="1369"/>
            <ac:spMk id="72" creationId="{C34B8A2F-4398-410A-878C-92ADDEFCADAA}"/>
          </ac:spMkLst>
        </pc:spChg>
        <pc:spChg chg="add mod">
          <ac:chgData name="Rebecca Salles" userId="66a2db3d815e233f" providerId="LiveId" clId="{7562DA1A-1BE6-4743-8F3B-22BF3E9C12B1}" dt="2021-03-01T21:40:15.552" v="4134"/>
          <ac:spMkLst>
            <pc:docMk/>
            <pc:sldMk cId="3821196506" sldId="1369"/>
            <ac:spMk id="73" creationId="{0B4B909C-2A31-4874-BE70-7FFB8D2CEA03}"/>
          </ac:spMkLst>
        </pc:spChg>
        <pc:spChg chg="add mod">
          <ac:chgData name="Rebecca Salles" userId="66a2db3d815e233f" providerId="LiveId" clId="{7562DA1A-1BE6-4743-8F3B-22BF3E9C12B1}" dt="2021-03-01T21:40:20.140" v="4135"/>
          <ac:spMkLst>
            <pc:docMk/>
            <pc:sldMk cId="3821196506" sldId="1369"/>
            <ac:spMk id="74" creationId="{0BEA202B-CE67-4C68-8ACD-B064E01435B3}"/>
          </ac:spMkLst>
        </pc:spChg>
        <pc:spChg chg="add mod">
          <ac:chgData name="Rebecca Salles" userId="66a2db3d815e233f" providerId="LiveId" clId="{7562DA1A-1BE6-4743-8F3B-22BF3E9C12B1}" dt="2021-03-01T21:40:07.987" v="4132"/>
          <ac:spMkLst>
            <pc:docMk/>
            <pc:sldMk cId="3821196506" sldId="1369"/>
            <ac:spMk id="75" creationId="{3EFE621E-6FEB-40EE-A4EF-B5215BDCAF8C}"/>
          </ac:spMkLst>
        </pc:spChg>
        <pc:spChg chg="add mod">
          <ac:chgData name="Rebecca Salles" userId="66a2db3d815e233f" providerId="LiveId" clId="{7562DA1A-1BE6-4743-8F3B-22BF3E9C12B1}" dt="2021-03-01T21:40:07.987" v="4132"/>
          <ac:spMkLst>
            <pc:docMk/>
            <pc:sldMk cId="3821196506" sldId="1369"/>
            <ac:spMk id="76" creationId="{EFB0584E-10C3-4CC7-BD12-5DE3FDEFF164}"/>
          </ac:spMkLst>
        </pc:spChg>
        <pc:spChg chg="del">
          <ac:chgData name="Rebecca Salles" userId="66a2db3d815e233f" providerId="LiveId" clId="{7562DA1A-1BE6-4743-8F3B-22BF3E9C12B1}" dt="2021-03-01T18:12:44.787" v="3345" actId="478"/>
          <ac:spMkLst>
            <pc:docMk/>
            <pc:sldMk cId="3821196506" sldId="1369"/>
            <ac:spMk id="100" creationId="{FD9A625B-50E1-4B2D-A9ED-C150C3D7C5E5}"/>
          </ac:spMkLst>
        </pc:spChg>
        <pc:spChg chg="del">
          <ac:chgData name="Rebecca Salles" userId="66a2db3d815e233f" providerId="LiveId" clId="{7562DA1A-1BE6-4743-8F3B-22BF3E9C12B1}" dt="2021-03-01T18:12:44.787" v="3345" actId="478"/>
          <ac:spMkLst>
            <pc:docMk/>
            <pc:sldMk cId="3821196506" sldId="1369"/>
            <ac:spMk id="115" creationId="{E31CCCA6-3631-450B-AD38-17076B6A0E36}"/>
          </ac:spMkLst>
        </pc:spChg>
        <pc:spChg chg="del">
          <ac:chgData name="Rebecca Salles" userId="66a2db3d815e233f" providerId="LiveId" clId="{7562DA1A-1BE6-4743-8F3B-22BF3E9C12B1}" dt="2021-03-01T18:12:40.741" v="3344" actId="478"/>
          <ac:spMkLst>
            <pc:docMk/>
            <pc:sldMk cId="3821196506" sldId="1369"/>
            <ac:spMk id="116" creationId="{1061900D-080B-48FE-9986-5FE4004F22A3}"/>
          </ac:spMkLst>
        </pc:spChg>
        <pc:spChg chg="del">
          <ac:chgData name="Rebecca Salles" userId="66a2db3d815e233f" providerId="LiveId" clId="{7562DA1A-1BE6-4743-8F3B-22BF3E9C12B1}" dt="2021-03-01T18:12:40.741" v="3344" actId="478"/>
          <ac:spMkLst>
            <pc:docMk/>
            <pc:sldMk cId="3821196506" sldId="1369"/>
            <ac:spMk id="117" creationId="{8C04404F-53F8-4FF4-89EC-58EF56B80EAB}"/>
          </ac:spMkLst>
        </pc:spChg>
        <pc:spChg chg="del">
          <ac:chgData name="Rebecca Salles" userId="66a2db3d815e233f" providerId="LiveId" clId="{7562DA1A-1BE6-4743-8F3B-22BF3E9C12B1}" dt="2021-03-01T18:12:40.741" v="3344" actId="478"/>
          <ac:spMkLst>
            <pc:docMk/>
            <pc:sldMk cId="3821196506" sldId="1369"/>
            <ac:spMk id="122" creationId="{8B0A13A6-2BF9-466C-B75C-3A2D777BCF54}"/>
          </ac:spMkLst>
        </pc:spChg>
        <pc:spChg chg="del">
          <ac:chgData name="Rebecca Salles" userId="66a2db3d815e233f" providerId="LiveId" clId="{7562DA1A-1BE6-4743-8F3B-22BF3E9C12B1}" dt="2021-03-01T18:12:40.741" v="3344" actId="478"/>
          <ac:spMkLst>
            <pc:docMk/>
            <pc:sldMk cId="3821196506" sldId="1369"/>
            <ac:spMk id="123" creationId="{0ABA8652-D47E-46BC-93DD-DC5EFCA06EC9}"/>
          </ac:spMkLst>
        </pc:spChg>
        <pc:spChg chg="del">
          <ac:chgData name="Rebecca Salles" userId="66a2db3d815e233f" providerId="LiveId" clId="{7562DA1A-1BE6-4743-8F3B-22BF3E9C12B1}" dt="2021-03-01T18:12:40.741" v="3344" actId="478"/>
          <ac:spMkLst>
            <pc:docMk/>
            <pc:sldMk cId="3821196506" sldId="1369"/>
            <ac:spMk id="124" creationId="{B4D0C9B5-C332-4186-B357-CED7DDE8EBA0}"/>
          </ac:spMkLst>
        </pc:spChg>
        <pc:spChg chg="del">
          <ac:chgData name="Rebecca Salles" userId="66a2db3d815e233f" providerId="LiveId" clId="{7562DA1A-1BE6-4743-8F3B-22BF3E9C12B1}" dt="2021-03-01T18:12:40.741" v="3344" actId="478"/>
          <ac:spMkLst>
            <pc:docMk/>
            <pc:sldMk cId="3821196506" sldId="1369"/>
            <ac:spMk id="125" creationId="{D6A4BEED-BEF3-4C57-9DF7-C076F7618DA7}"/>
          </ac:spMkLst>
        </pc:spChg>
        <pc:spChg chg="del">
          <ac:chgData name="Rebecca Salles" userId="66a2db3d815e233f" providerId="LiveId" clId="{7562DA1A-1BE6-4743-8F3B-22BF3E9C12B1}" dt="2021-03-01T18:12:47.460" v="3346" actId="478"/>
          <ac:spMkLst>
            <pc:docMk/>
            <pc:sldMk cId="3821196506" sldId="1369"/>
            <ac:spMk id="127" creationId="{E1BB63C7-0DED-4502-B81F-91CDDEAB1D41}"/>
          </ac:spMkLst>
        </pc:spChg>
        <pc:grpChg chg="mod">
          <ac:chgData name="Rebecca Salles" userId="66a2db3d815e233f" providerId="LiveId" clId="{7562DA1A-1BE6-4743-8F3B-22BF3E9C12B1}" dt="2021-03-01T21:40:07.987" v="4132"/>
          <ac:grpSpMkLst>
            <pc:docMk/>
            <pc:sldMk cId="3821196506" sldId="1369"/>
            <ac:grpSpMk id="2" creationId="{80698E66-3BC4-4F3B-80F5-2C8446C20998}"/>
          </ac:grpSpMkLst>
        </pc:grpChg>
      </pc:sldChg>
      <pc:sldChg chg="addSp delSp modSp mod modShow">
        <pc:chgData name="Rebecca Salles" userId="66a2db3d815e233f" providerId="LiveId" clId="{7562DA1A-1BE6-4743-8F3B-22BF3E9C12B1}" dt="2021-03-01T21:38:50.284" v="4120"/>
        <pc:sldMkLst>
          <pc:docMk/>
          <pc:sldMk cId="4222152627" sldId="1370"/>
        </pc:sldMkLst>
        <pc:spChg chg="mod">
          <ac:chgData name="Rebecca Salles" userId="66a2db3d815e233f" providerId="LiveId" clId="{7562DA1A-1BE6-4743-8F3B-22BF3E9C12B1}" dt="2021-03-01T18:57:02.788" v="3510" actId="20577"/>
          <ac:spMkLst>
            <pc:docMk/>
            <pc:sldMk cId="4222152627" sldId="1370"/>
            <ac:spMk id="10" creationId="{793225F8-65C1-4E6A-B066-20F661C6A5F9}"/>
          </ac:spMkLst>
        </pc:spChg>
        <pc:spChg chg="add mod">
          <ac:chgData name="Rebecca Salles" userId="66a2db3d815e233f" providerId="LiveId" clId="{7562DA1A-1BE6-4743-8F3B-22BF3E9C12B1}" dt="2021-03-01T21:38:39.584" v="4118"/>
          <ac:spMkLst>
            <pc:docMk/>
            <pc:sldMk cId="4222152627" sldId="1370"/>
            <ac:spMk id="53" creationId="{1EF3FC4D-1E9C-4B2F-A27C-015FE4F2D2B5}"/>
          </ac:spMkLst>
        </pc:spChg>
        <pc:spChg chg="add mod">
          <ac:chgData name="Rebecca Salles" userId="66a2db3d815e233f" providerId="LiveId" clId="{7562DA1A-1BE6-4743-8F3B-22BF3E9C12B1}" dt="2021-03-01T21:38:39.584" v="4118"/>
          <ac:spMkLst>
            <pc:docMk/>
            <pc:sldMk cId="4222152627" sldId="1370"/>
            <ac:spMk id="54" creationId="{88999E37-1184-4844-94B1-8A4ECFACE0E7}"/>
          </ac:spMkLst>
        </pc:spChg>
        <pc:spChg chg="add mod">
          <ac:chgData name="Rebecca Salles" userId="66a2db3d815e233f" providerId="LiveId" clId="{7562DA1A-1BE6-4743-8F3B-22BF3E9C12B1}" dt="2021-03-01T21:38:50.284" v="4120"/>
          <ac:spMkLst>
            <pc:docMk/>
            <pc:sldMk cId="4222152627" sldId="1370"/>
            <ac:spMk id="56" creationId="{86F0D7E1-4D27-405B-8AC2-AB8E719470BB}"/>
          </ac:spMkLst>
        </pc:spChg>
        <pc:spChg chg="add mod">
          <ac:chgData name="Rebecca Salles" userId="66a2db3d815e233f" providerId="LiveId" clId="{7562DA1A-1BE6-4743-8F3B-22BF3E9C12B1}" dt="2021-03-01T21:38:41.990" v="4119" actId="20577"/>
          <ac:spMkLst>
            <pc:docMk/>
            <pc:sldMk cId="4222152627" sldId="1370"/>
            <ac:spMk id="57" creationId="{14C957B8-3110-47F1-A95C-D2A2C101BA25}"/>
          </ac:spMkLst>
        </pc:spChg>
        <pc:spChg chg="add mod">
          <ac:chgData name="Rebecca Salles" userId="66a2db3d815e233f" providerId="LiveId" clId="{7562DA1A-1BE6-4743-8F3B-22BF3E9C12B1}" dt="2021-03-01T21:38:39.584" v="4118"/>
          <ac:spMkLst>
            <pc:docMk/>
            <pc:sldMk cId="4222152627" sldId="1370"/>
            <ac:spMk id="59" creationId="{16859B59-59B8-47AA-AE3F-9ADA61FB78A4}"/>
          </ac:spMkLst>
        </pc:spChg>
        <pc:spChg chg="add mod">
          <ac:chgData name="Rebecca Salles" userId="66a2db3d815e233f" providerId="LiveId" clId="{7562DA1A-1BE6-4743-8F3B-22BF3E9C12B1}" dt="2021-03-01T21:38:39.584" v="4118"/>
          <ac:spMkLst>
            <pc:docMk/>
            <pc:sldMk cId="4222152627" sldId="1370"/>
            <ac:spMk id="62" creationId="{EA7C655E-370D-43B6-B3F6-C6FC463D9491}"/>
          </ac:spMkLst>
        </pc:spChg>
        <pc:spChg chg="add mod">
          <ac:chgData name="Rebecca Salles" userId="66a2db3d815e233f" providerId="LiveId" clId="{7562DA1A-1BE6-4743-8F3B-22BF3E9C12B1}" dt="2021-03-01T18:33:30.887" v="3402" actId="20577"/>
          <ac:spMkLst>
            <pc:docMk/>
            <pc:sldMk cId="4222152627" sldId="1370"/>
            <ac:spMk id="65" creationId="{6F836565-F7C3-4D6B-A879-E61B422BD321}"/>
          </ac:spMkLst>
        </pc:spChg>
        <pc:spChg chg="del">
          <ac:chgData name="Rebecca Salles" userId="66a2db3d815e233f" providerId="LiveId" clId="{7562DA1A-1BE6-4743-8F3B-22BF3E9C12B1}" dt="2021-03-01T17:52:52.694" v="3141" actId="478"/>
          <ac:spMkLst>
            <pc:docMk/>
            <pc:sldMk cId="4222152627" sldId="1370"/>
            <ac:spMk id="100" creationId="{FD9A625B-50E1-4B2D-A9ED-C150C3D7C5E5}"/>
          </ac:spMkLst>
        </pc:spChg>
        <pc:spChg chg="del">
          <ac:chgData name="Rebecca Salles" userId="66a2db3d815e233f" providerId="LiveId" clId="{7562DA1A-1BE6-4743-8F3B-22BF3E9C12B1}" dt="2021-03-01T17:52:54.264" v="3142" actId="478"/>
          <ac:spMkLst>
            <pc:docMk/>
            <pc:sldMk cId="4222152627" sldId="1370"/>
            <ac:spMk id="115" creationId="{E31CCCA6-3631-450B-AD38-17076B6A0E36}"/>
          </ac:spMkLst>
        </pc:spChg>
        <pc:spChg chg="mod">
          <ac:chgData name="Rebecca Salles" userId="66a2db3d815e233f" providerId="LiveId" clId="{7562DA1A-1BE6-4743-8F3B-22BF3E9C12B1}" dt="2021-03-01T21:38:39.584" v="4118"/>
          <ac:spMkLst>
            <pc:docMk/>
            <pc:sldMk cId="4222152627" sldId="1370"/>
            <ac:spMk id="116" creationId="{1061900D-080B-48FE-9986-5FE4004F22A3}"/>
          </ac:spMkLst>
        </pc:spChg>
        <pc:spChg chg="mod">
          <ac:chgData name="Rebecca Salles" userId="66a2db3d815e233f" providerId="LiveId" clId="{7562DA1A-1BE6-4743-8F3B-22BF3E9C12B1}" dt="2021-03-01T21:38:39.584" v="4118"/>
          <ac:spMkLst>
            <pc:docMk/>
            <pc:sldMk cId="4222152627" sldId="1370"/>
            <ac:spMk id="117" creationId="{8C04404F-53F8-4FF4-89EC-58EF56B80EAB}"/>
          </ac:spMkLst>
        </pc:spChg>
        <pc:spChg chg="del mod">
          <ac:chgData name="Rebecca Salles" userId="66a2db3d815e233f" providerId="LiveId" clId="{7562DA1A-1BE6-4743-8F3B-22BF3E9C12B1}" dt="2021-03-01T17:59:45.776" v="3247" actId="478"/>
          <ac:spMkLst>
            <pc:docMk/>
            <pc:sldMk cId="4222152627" sldId="1370"/>
            <ac:spMk id="122" creationId="{8B0A13A6-2BF9-466C-B75C-3A2D777BCF54}"/>
          </ac:spMkLst>
        </pc:spChg>
        <pc:spChg chg="del mod">
          <ac:chgData name="Rebecca Salles" userId="66a2db3d815e233f" providerId="LiveId" clId="{7562DA1A-1BE6-4743-8F3B-22BF3E9C12B1}" dt="2021-03-01T17:59:48.590" v="3248" actId="478"/>
          <ac:spMkLst>
            <pc:docMk/>
            <pc:sldMk cId="4222152627" sldId="1370"/>
            <ac:spMk id="123" creationId="{0ABA8652-D47E-46BC-93DD-DC5EFCA06EC9}"/>
          </ac:spMkLst>
        </pc:spChg>
        <pc:spChg chg="mod">
          <ac:chgData name="Rebecca Salles" userId="66a2db3d815e233f" providerId="LiveId" clId="{7562DA1A-1BE6-4743-8F3B-22BF3E9C12B1}" dt="2021-03-01T21:38:39.584" v="4118"/>
          <ac:spMkLst>
            <pc:docMk/>
            <pc:sldMk cId="4222152627" sldId="1370"/>
            <ac:spMk id="124" creationId="{B4D0C9B5-C332-4186-B357-CED7DDE8EBA0}"/>
          </ac:spMkLst>
        </pc:spChg>
        <pc:spChg chg="mod">
          <ac:chgData name="Rebecca Salles" userId="66a2db3d815e233f" providerId="LiveId" clId="{7562DA1A-1BE6-4743-8F3B-22BF3E9C12B1}" dt="2021-03-01T21:38:39.584" v="4118"/>
          <ac:spMkLst>
            <pc:docMk/>
            <pc:sldMk cId="4222152627" sldId="1370"/>
            <ac:spMk id="125" creationId="{D6A4BEED-BEF3-4C57-9DF7-C076F7618DA7}"/>
          </ac:spMkLst>
        </pc:spChg>
        <pc:spChg chg="del mod">
          <ac:chgData name="Rebecca Salles" userId="66a2db3d815e233f" providerId="LiveId" clId="{7562DA1A-1BE6-4743-8F3B-22BF3E9C12B1}" dt="2021-03-01T18:33:25.741" v="3399" actId="478"/>
          <ac:spMkLst>
            <pc:docMk/>
            <pc:sldMk cId="4222152627" sldId="1370"/>
            <ac:spMk id="127" creationId="{E1BB63C7-0DED-4502-B81F-91CDDEAB1D41}"/>
          </ac:spMkLst>
        </pc:spChg>
        <pc:grpChg chg="mod">
          <ac:chgData name="Rebecca Salles" userId="66a2db3d815e233f" providerId="LiveId" clId="{7562DA1A-1BE6-4743-8F3B-22BF3E9C12B1}" dt="2021-03-01T21:38:39.584" v="4118"/>
          <ac:grpSpMkLst>
            <pc:docMk/>
            <pc:sldMk cId="4222152627" sldId="1370"/>
            <ac:grpSpMk id="2" creationId="{6AADA06C-424D-47C4-ABF1-CE051DDA86D0}"/>
          </ac:grpSpMkLst>
        </pc:grpChg>
      </pc:sldChg>
      <pc:sldChg chg="addSp delSp modSp mod modShow">
        <pc:chgData name="Rebecca Salles" userId="66a2db3d815e233f" providerId="LiveId" clId="{7562DA1A-1BE6-4743-8F3B-22BF3E9C12B1}" dt="2021-03-01T21:41:28.518" v="4149"/>
        <pc:sldMkLst>
          <pc:docMk/>
          <pc:sldMk cId="1300368673" sldId="1371"/>
        </pc:sldMkLst>
        <pc:spChg chg="mod">
          <ac:chgData name="Rebecca Salles" userId="66a2db3d815e233f" providerId="LiveId" clId="{7562DA1A-1BE6-4743-8F3B-22BF3E9C12B1}" dt="2021-03-01T18:57:09.100" v="3512"/>
          <ac:spMkLst>
            <pc:docMk/>
            <pc:sldMk cId="1300368673" sldId="1371"/>
            <ac:spMk id="10" creationId="{793225F8-65C1-4E6A-B066-20F661C6A5F9}"/>
          </ac:spMkLst>
        </pc:spChg>
        <pc:spChg chg="add mod">
          <ac:chgData name="Rebecca Salles" userId="66a2db3d815e233f" providerId="LiveId" clId="{7562DA1A-1BE6-4743-8F3B-22BF3E9C12B1}" dt="2021-03-01T21:41:16.485" v="4146"/>
          <ac:spMkLst>
            <pc:docMk/>
            <pc:sldMk cId="1300368673" sldId="1371"/>
            <ac:spMk id="54" creationId="{E643B339-B70D-4BA2-874D-AE7C6D7F5E09}"/>
          </ac:spMkLst>
        </pc:spChg>
        <pc:spChg chg="add mod">
          <ac:chgData name="Rebecca Salles" userId="66a2db3d815e233f" providerId="LiveId" clId="{7562DA1A-1BE6-4743-8F3B-22BF3E9C12B1}" dt="2021-03-01T21:41:19.156" v="4147" actId="20577"/>
          <ac:spMkLst>
            <pc:docMk/>
            <pc:sldMk cId="1300368673" sldId="1371"/>
            <ac:spMk id="55" creationId="{05A7BEF3-5F8B-4E63-96F9-34D6900CFADB}"/>
          </ac:spMkLst>
        </pc:spChg>
        <pc:spChg chg="add mod">
          <ac:chgData name="Rebecca Salles" userId="66a2db3d815e233f" providerId="LiveId" clId="{7562DA1A-1BE6-4743-8F3B-22BF3E9C12B1}" dt="2021-03-01T21:41:16.485" v="4146"/>
          <ac:spMkLst>
            <pc:docMk/>
            <pc:sldMk cId="1300368673" sldId="1371"/>
            <ac:spMk id="56" creationId="{69A093F8-18B3-4BBB-AD73-CF5AD1AB3E49}"/>
          </ac:spMkLst>
        </pc:spChg>
        <pc:spChg chg="add mod">
          <ac:chgData name="Rebecca Salles" userId="66a2db3d815e233f" providerId="LiveId" clId="{7562DA1A-1BE6-4743-8F3B-22BF3E9C12B1}" dt="2021-03-01T21:41:16.485" v="4146"/>
          <ac:spMkLst>
            <pc:docMk/>
            <pc:sldMk cId="1300368673" sldId="1371"/>
            <ac:spMk id="57" creationId="{73E5BB5E-D1B6-4063-A47A-755910DDDFE0}"/>
          </ac:spMkLst>
        </pc:spChg>
        <pc:spChg chg="add mod">
          <ac:chgData name="Rebecca Salles" userId="66a2db3d815e233f" providerId="LiveId" clId="{7562DA1A-1BE6-4743-8F3B-22BF3E9C12B1}" dt="2021-03-01T18:38:24.056" v="3430" actId="20577"/>
          <ac:spMkLst>
            <pc:docMk/>
            <pc:sldMk cId="1300368673" sldId="1371"/>
            <ac:spMk id="59" creationId="{C6B054E7-779B-4BA1-9760-78554F795AF5}"/>
          </ac:spMkLst>
        </pc:spChg>
        <pc:spChg chg="add mod">
          <ac:chgData name="Rebecca Salles" userId="66a2db3d815e233f" providerId="LiveId" clId="{7562DA1A-1BE6-4743-8F3B-22BF3E9C12B1}" dt="2021-03-01T21:41:16.485" v="4146"/>
          <ac:spMkLst>
            <pc:docMk/>
            <pc:sldMk cId="1300368673" sldId="1371"/>
            <ac:spMk id="62" creationId="{B0B80BD0-7623-4A20-A111-4ACDDE855EE1}"/>
          </ac:spMkLst>
        </pc:spChg>
        <pc:spChg chg="add mod">
          <ac:chgData name="Rebecca Salles" userId="66a2db3d815e233f" providerId="LiveId" clId="{7562DA1A-1BE6-4743-8F3B-22BF3E9C12B1}" dt="2021-03-01T21:41:16.485" v="4146"/>
          <ac:spMkLst>
            <pc:docMk/>
            <pc:sldMk cId="1300368673" sldId="1371"/>
            <ac:spMk id="65" creationId="{2DD99438-2A16-4C57-98AE-BC6983777CA2}"/>
          </ac:spMkLst>
        </pc:spChg>
        <pc:spChg chg="add mod">
          <ac:chgData name="Rebecca Salles" userId="66a2db3d815e233f" providerId="LiveId" clId="{7562DA1A-1BE6-4743-8F3B-22BF3E9C12B1}" dt="2021-03-01T21:41:24.546" v="4148"/>
          <ac:spMkLst>
            <pc:docMk/>
            <pc:sldMk cId="1300368673" sldId="1371"/>
            <ac:spMk id="72" creationId="{B9A7D940-09C1-4D96-AABB-BDFB5CB83850}"/>
          </ac:spMkLst>
        </pc:spChg>
        <pc:spChg chg="add mod">
          <ac:chgData name="Rebecca Salles" userId="66a2db3d815e233f" providerId="LiveId" clId="{7562DA1A-1BE6-4743-8F3B-22BF3E9C12B1}" dt="2021-03-01T21:41:28.518" v="4149"/>
          <ac:spMkLst>
            <pc:docMk/>
            <pc:sldMk cId="1300368673" sldId="1371"/>
            <ac:spMk id="73" creationId="{91C5FCAA-E991-412E-B13E-09CDC0AEC079}"/>
          </ac:spMkLst>
        </pc:spChg>
        <pc:spChg chg="add mod">
          <ac:chgData name="Rebecca Salles" userId="66a2db3d815e233f" providerId="LiveId" clId="{7562DA1A-1BE6-4743-8F3B-22BF3E9C12B1}" dt="2021-03-01T21:41:16.485" v="4146"/>
          <ac:spMkLst>
            <pc:docMk/>
            <pc:sldMk cId="1300368673" sldId="1371"/>
            <ac:spMk id="74" creationId="{4F99EDFB-D4CD-4BAA-8C14-B5380AE91A46}"/>
          </ac:spMkLst>
        </pc:spChg>
        <pc:spChg chg="add mod">
          <ac:chgData name="Rebecca Salles" userId="66a2db3d815e233f" providerId="LiveId" clId="{7562DA1A-1BE6-4743-8F3B-22BF3E9C12B1}" dt="2021-03-01T21:41:16.485" v="4146"/>
          <ac:spMkLst>
            <pc:docMk/>
            <pc:sldMk cId="1300368673" sldId="1371"/>
            <ac:spMk id="75" creationId="{CA085BAB-9024-4A68-9E9E-3EFC506CA1D5}"/>
          </ac:spMkLst>
        </pc:spChg>
        <pc:spChg chg="del">
          <ac:chgData name="Rebecca Salles" userId="66a2db3d815e233f" providerId="LiveId" clId="{7562DA1A-1BE6-4743-8F3B-22BF3E9C12B1}" dt="2021-03-01T18:33:57.787" v="3405" actId="478"/>
          <ac:spMkLst>
            <pc:docMk/>
            <pc:sldMk cId="1300368673" sldId="1371"/>
            <ac:spMk id="100" creationId="{FD9A625B-50E1-4B2D-A9ED-C150C3D7C5E5}"/>
          </ac:spMkLst>
        </pc:spChg>
        <pc:spChg chg="del">
          <ac:chgData name="Rebecca Salles" userId="66a2db3d815e233f" providerId="LiveId" clId="{7562DA1A-1BE6-4743-8F3B-22BF3E9C12B1}" dt="2021-03-01T18:33:57.787" v="3405" actId="478"/>
          <ac:spMkLst>
            <pc:docMk/>
            <pc:sldMk cId="1300368673" sldId="1371"/>
            <ac:spMk id="115" creationId="{E31CCCA6-3631-450B-AD38-17076B6A0E36}"/>
          </ac:spMkLst>
        </pc:spChg>
        <pc:spChg chg="del">
          <ac:chgData name="Rebecca Salles" userId="66a2db3d815e233f" providerId="LiveId" clId="{7562DA1A-1BE6-4743-8F3B-22BF3E9C12B1}" dt="2021-03-01T18:33:57.787" v="3405" actId="478"/>
          <ac:spMkLst>
            <pc:docMk/>
            <pc:sldMk cId="1300368673" sldId="1371"/>
            <ac:spMk id="116" creationId="{1061900D-080B-48FE-9986-5FE4004F22A3}"/>
          </ac:spMkLst>
        </pc:spChg>
        <pc:spChg chg="del">
          <ac:chgData name="Rebecca Salles" userId="66a2db3d815e233f" providerId="LiveId" clId="{7562DA1A-1BE6-4743-8F3B-22BF3E9C12B1}" dt="2021-03-01T18:33:57.787" v="3405" actId="478"/>
          <ac:spMkLst>
            <pc:docMk/>
            <pc:sldMk cId="1300368673" sldId="1371"/>
            <ac:spMk id="117" creationId="{8C04404F-53F8-4FF4-89EC-58EF56B80EAB}"/>
          </ac:spMkLst>
        </pc:spChg>
        <pc:spChg chg="del">
          <ac:chgData name="Rebecca Salles" userId="66a2db3d815e233f" providerId="LiveId" clId="{7562DA1A-1BE6-4743-8F3B-22BF3E9C12B1}" dt="2021-03-01T18:33:57.787" v="3405" actId="478"/>
          <ac:spMkLst>
            <pc:docMk/>
            <pc:sldMk cId="1300368673" sldId="1371"/>
            <ac:spMk id="122" creationId="{8B0A13A6-2BF9-466C-B75C-3A2D777BCF54}"/>
          </ac:spMkLst>
        </pc:spChg>
        <pc:spChg chg="del">
          <ac:chgData name="Rebecca Salles" userId="66a2db3d815e233f" providerId="LiveId" clId="{7562DA1A-1BE6-4743-8F3B-22BF3E9C12B1}" dt="2021-03-01T18:33:57.787" v="3405" actId="478"/>
          <ac:spMkLst>
            <pc:docMk/>
            <pc:sldMk cId="1300368673" sldId="1371"/>
            <ac:spMk id="123" creationId="{0ABA8652-D47E-46BC-93DD-DC5EFCA06EC9}"/>
          </ac:spMkLst>
        </pc:spChg>
        <pc:spChg chg="del">
          <ac:chgData name="Rebecca Salles" userId="66a2db3d815e233f" providerId="LiveId" clId="{7562DA1A-1BE6-4743-8F3B-22BF3E9C12B1}" dt="2021-03-01T18:33:57.787" v="3405" actId="478"/>
          <ac:spMkLst>
            <pc:docMk/>
            <pc:sldMk cId="1300368673" sldId="1371"/>
            <ac:spMk id="124" creationId="{B4D0C9B5-C332-4186-B357-CED7DDE8EBA0}"/>
          </ac:spMkLst>
        </pc:spChg>
        <pc:spChg chg="del">
          <ac:chgData name="Rebecca Salles" userId="66a2db3d815e233f" providerId="LiveId" clId="{7562DA1A-1BE6-4743-8F3B-22BF3E9C12B1}" dt="2021-03-01T18:33:57.787" v="3405" actId="478"/>
          <ac:spMkLst>
            <pc:docMk/>
            <pc:sldMk cId="1300368673" sldId="1371"/>
            <ac:spMk id="125" creationId="{D6A4BEED-BEF3-4C57-9DF7-C076F7618DA7}"/>
          </ac:spMkLst>
        </pc:spChg>
        <pc:spChg chg="del">
          <ac:chgData name="Rebecca Salles" userId="66a2db3d815e233f" providerId="LiveId" clId="{7562DA1A-1BE6-4743-8F3B-22BF3E9C12B1}" dt="2021-03-01T18:33:57.787" v="3405" actId="478"/>
          <ac:spMkLst>
            <pc:docMk/>
            <pc:sldMk cId="1300368673" sldId="1371"/>
            <ac:spMk id="127" creationId="{E1BB63C7-0DED-4502-B81F-91CDDEAB1D41}"/>
          </ac:spMkLst>
        </pc:spChg>
        <pc:grpChg chg="mod">
          <ac:chgData name="Rebecca Salles" userId="66a2db3d815e233f" providerId="LiveId" clId="{7562DA1A-1BE6-4743-8F3B-22BF3E9C12B1}" dt="2021-03-01T21:41:16.485" v="4146"/>
          <ac:grpSpMkLst>
            <pc:docMk/>
            <pc:sldMk cId="1300368673" sldId="1371"/>
            <ac:grpSpMk id="2" creationId="{C6F9702E-2923-4532-BE5F-0DE83A6FB947}"/>
          </ac:grpSpMkLst>
        </pc:grpChg>
      </pc:sldChg>
      <pc:sldChg chg="modSp mod modNotesTx">
        <pc:chgData name="Rebecca Salles" userId="66a2db3d815e233f" providerId="LiveId" clId="{7562DA1A-1BE6-4743-8F3B-22BF3E9C12B1}" dt="2021-03-03T14:01:55.477" v="8639" actId="6549"/>
        <pc:sldMkLst>
          <pc:docMk/>
          <pc:sldMk cId="3150476000" sldId="1372"/>
        </pc:sldMkLst>
        <pc:spChg chg="mod">
          <ac:chgData name="Rebecca Salles" userId="66a2db3d815e233f" providerId="LiveId" clId="{7562DA1A-1BE6-4743-8F3B-22BF3E9C12B1}" dt="2021-02-28T17:14:46.718" v="1415"/>
          <ac:spMkLst>
            <pc:docMk/>
            <pc:sldMk cId="3150476000" sldId="1372"/>
            <ac:spMk id="10" creationId="{793225F8-65C1-4E6A-B066-20F661C6A5F9}"/>
          </ac:spMkLst>
        </pc:spChg>
        <pc:spChg chg="mod">
          <ac:chgData name="Rebecca Salles" userId="66a2db3d815e233f" providerId="LiveId" clId="{7562DA1A-1BE6-4743-8F3B-22BF3E9C12B1}" dt="2021-03-01T21:47:01.339" v="4222" actId="1038"/>
          <ac:spMkLst>
            <pc:docMk/>
            <pc:sldMk cId="3150476000" sldId="1372"/>
            <ac:spMk id="49" creationId="{81A0B5EB-8A5E-4645-97B0-A8E09BF40875}"/>
          </ac:spMkLst>
        </pc:spChg>
        <pc:spChg chg="mod">
          <ac:chgData name="Rebecca Salles" userId="66a2db3d815e233f" providerId="LiveId" clId="{7562DA1A-1BE6-4743-8F3B-22BF3E9C12B1}" dt="2021-03-01T21:47:01.339" v="4222" actId="1038"/>
          <ac:spMkLst>
            <pc:docMk/>
            <pc:sldMk cId="3150476000" sldId="1372"/>
            <ac:spMk id="51" creationId="{5C778352-6374-4B66-B17C-B1FE3D43C253}"/>
          </ac:spMkLst>
        </pc:spChg>
        <pc:grpChg chg="mod">
          <ac:chgData name="Rebecca Salles" userId="66a2db3d815e233f" providerId="LiveId" clId="{7562DA1A-1BE6-4743-8F3B-22BF3E9C12B1}" dt="2021-03-01T21:47:01.339" v="4222" actId="1038"/>
          <ac:grpSpMkLst>
            <pc:docMk/>
            <pc:sldMk cId="3150476000" sldId="1372"/>
            <ac:grpSpMk id="2" creationId="{9A5CB19C-A33A-45D6-8903-0AA2CE5A580D}"/>
          </ac:grpSpMkLst>
        </pc:grpChg>
      </pc:sldChg>
      <pc:sldChg chg="modSp add mod modNotesTx">
        <pc:chgData name="Rebecca Salles" userId="66a2db3d815e233f" providerId="LiveId" clId="{7562DA1A-1BE6-4743-8F3B-22BF3E9C12B1}" dt="2021-03-03T13:27:21.535" v="7632" actId="20577"/>
        <pc:sldMkLst>
          <pc:docMk/>
          <pc:sldMk cId="1045865774" sldId="1373"/>
        </pc:sldMkLst>
        <pc:spChg chg="mod">
          <ac:chgData name="Rebecca Salles" userId="66a2db3d815e233f" providerId="LiveId" clId="{7562DA1A-1BE6-4743-8F3B-22BF3E9C12B1}" dt="2021-03-01T14:22:18.847" v="2298" actId="20577"/>
          <ac:spMkLst>
            <pc:docMk/>
            <pc:sldMk cId="1045865774" sldId="1373"/>
            <ac:spMk id="10" creationId="{793225F8-65C1-4E6A-B066-20F661C6A5F9}"/>
          </ac:spMkLst>
        </pc:spChg>
        <pc:spChg chg="mod">
          <ac:chgData name="Rebecca Salles" userId="66a2db3d815e233f" providerId="LiveId" clId="{7562DA1A-1BE6-4743-8F3B-22BF3E9C12B1}" dt="2021-03-03T13:18:15.061" v="7212" actId="6549"/>
          <ac:spMkLst>
            <pc:docMk/>
            <pc:sldMk cId="1045865774" sldId="1373"/>
            <ac:spMk id="14" creationId="{19ADEB5D-7015-4B53-9DD1-012241A32540}"/>
          </ac:spMkLst>
        </pc:spChg>
      </pc:sldChg>
      <pc:sldChg chg="delSp modSp add del mod">
        <pc:chgData name="Rebecca Salles" userId="66a2db3d815e233f" providerId="LiveId" clId="{7562DA1A-1BE6-4743-8F3B-22BF3E9C12B1}" dt="2021-02-28T16:07:48.607" v="539" actId="47"/>
        <pc:sldMkLst>
          <pc:docMk/>
          <pc:sldMk cId="1420258313" sldId="1374"/>
        </pc:sldMkLst>
        <pc:spChg chg="del">
          <ac:chgData name="Rebecca Salles" userId="66a2db3d815e233f" providerId="LiveId" clId="{7562DA1A-1BE6-4743-8F3B-22BF3E9C12B1}" dt="2021-02-28T16:01:33.452" v="468" actId="478"/>
          <ac:spMkLst>
            <pc:docMk/>
            <pc:sldMk cId="1420258313" sldId="1374"/>
            <ac:spMk id="14" creationId="{19ADEB5D-7015-4B53-9DD1-012241A32540}"/>
          </ac:spMkLst>
        </pc:spChg>
        <pc:spChg chg="del">
          <ac:chgData name="Rebecca Salles" userId="66a2db3d815e233f" providerId="LiveId" clId="{7562DA1A-1BE6-4743-8F3B-22BF3E9C12B1}" dt="2021-02-28T16:01:40.409" v="470" actId="478"/>
          <ac:spMkLst>
            <pc:docMk/>
            <pc:sldMk cId="1420258313" sldId="1374"/>
            <ac:spMk id="15" creationId="{A21E6E47-1451-4DE4-8628-B87984EE1771}"/>
          </ac:spMkLst>
        </pc:spChg>
        <pc:graphicFrameChg chg="mod">
          <ac:chgData name="Rebecca Salles" userId="66a2db3d815e233f" providerId="LiveId" clId="{7562DA1A-1BE6-4743-8F3B-22BF3E9C12B1}" dt="2021-02-28T16:04:47.698" v="486" actId="14100"/>
          <ac:graphicFrameMkLst>
            <pc:docMk/>
            <pc:sldMk cId="1420258313" sldId="1374"/>
            <ac:graphicFrameMk id="3" creationId="{8845B02A-CB55-4D3E-8621-D3FCD2A75FDD}"/>
          </ac:graphicFrameMkLst>
        </pc:graphicFrameChg>
        <pc:picChg chg="del">
          <ac:chgData name="Rebecca Salles" userId="66a2db3d815e233f" providerId="LiveId" clId="{7562DA1A-1BE6-4743-8F3B-22BF3E9C12B1}" dt="2021-02-28T16:01:38.146" v="469" actId="478"/>
          <ac:picMkLst>
            <pc:docMk/>
            <pc:sldMk cId="1420258313" sldId="1374"/>
            <ac:picMk id="1026" creationId="{CA254297-A025-45EC-8F3E-9FDB98FC2124}"/>
          </ac:picMkLst>
        </pc:picChg>
      </pc:sldChg>
      <pc:sldChg chg="modSp add mod modNotesTx">
        <pc:chgData name="Rebecca Salles" userId="66a2db3d815e233f" providerId="LiveId" clId="{7562DA1A-1BE6-4743-8F3B-22BF3E9C12B1}" dt="2021-03-03T13:51:01.308" v="8339"/>
        <pc:sldMkLst>
          <pc:docMk/>
          <pc:sldMk cId="3302659776" sldId="1374"/>
        </pc:sldMkLst>
        <pc:spChg chg="mod">
          <ac:chgData name="Rebecca Salles" userId="66a2db3d815e233f" providerId="LiveId" clId="{7562DA1A-1BE6-4743-8F3B-22BF3E9C12B1}" dt="2021-02-28T16:56:38.504" v="1054" actId="207"/>
          <ac:spMkLst>
            <pc:docMk/>
            <pc:sldMk cId="3302659776" sldId="1374"/>
            <ac:spMk id="25" creationId="{210773C3-A530-4D63-A2F9-57EDE10953DE}"/>
          </ac:spMkLst>
        </pc:spChg>
        <pc:spChg chg="mod">
          <ac:chgData name="Rebecca Salles" userId="66a2db3d815e233f" providerId="LiveId" clId="{7562DA1A-1BE6-4743-8F3B-22BF3E9C12B1}" dt="2021-02-28T16:57:42.935" v="1077" actId="20577"/>
          <ac:spMkLst>
            <pc:docMk/>
            <pc:sldMk cId="3302659776" sldId="1374"/>
            <ac:spMk id="30" creationId="{39208B53-47FF-4C23-B634-4ED846EA3F4C}"/>
          </ac:spMkLst>
        </pc:spChg>
      </pc:sldChg>
      <pc:sldChg chg="modSp add mod modNotesTx">
        <pc:chgData name="Rebecca Salles" userId="66a2db3d815e233f" providerId="LiveId" clId="{7562DA1A-1BE6-4743-8F3B-22BF3E9C12B1}" dt="2021-03-03T13:56:44.536" v="8472" actId="20577"/>
        <pc:sldMkLst>
          <pc:docMk/>
          <pc:sldMk cId="632741771" sldId="1375"/>
        </pc:sldMkLst>
        <pc:spChg chg="mod">
          <ac:chgData name="Rebecca Salles" userId="66a2db3d815e233f" providerId="LiveId" clId="{7562DA1A-1BE6-4743-8F3B-22BF3E9C12B1}" dt="2021-02-28T17:14:23.389" v="1414" actId="1076"/>
          <ac:spMkLst>
            <pc:docMk/>
            <pc:sldMk cId="632741771" sldId="1375"/>
            <ac:spMk id="83" creationId="{D713C097-3D14-41EE-BD4B-24C251F3F3DF}"/>
          </ac:spMkLst>
        </pc:spChg>
      </pc:sldChg>
      <pc:sldChg chg="add">
        <pc:chgData name="Rebecca Salles" userId="66a2db3d815e233f" providerId="LiveId" clId="{7562DA1A-1BE6-4743-8F3B-22BF3E9C12B1}" dt="2021-02-28T18:00:13.218" v="1641" actId="2890"/>
        <pc:sldMkLst>
          <pc:docMk/>
          <pc:sldMk cId="3313204017" sldId="1376"/>
        </pc:sldMkLst>
      </pc:sldChg>
      <pc:sldChg chg="modSp add del mod">
        <pc:chgData name="Rebecca Salles" userId="66a2db3d815e233f" providerId="LiveId" clId="{7562DA1A-1BE6-4743-8F3B-22BF3E9C12B1}" dt="2021-03-30T19:35:11.830" v="8643" actId="47"/>
        <pc:sldMkLst>
          <pc:docMk/>
          <pc:sldMk cId="3948545032" sldId="1377"/>
        </pc:sldMkLst>
        <pc:spChg chg="mod">
          <ac:chgData name="Rebecca Salles" userId="66a2db3d815e233f" providerId="LiveId" clId="{7562DA1A-1BE6-4743-8F3B-22BF3E9C12B1}" dt="2021-02-28T18:04:02.059" v="1693" actId="1035"/>
          <ac:spMkLst>
            <pc:docMk/>
            <pc:sldMk cId="3948545032" sldId="1377"/>
            <ac:spMk id="80" creationId="{4ED601AA-1362-479F-A481-4982255D3C12}"/>
          </ac:spMkLst>
        </pc:spChg>
        <pc:spChg chg="mod">
          <ac:chgData name="Rebecca Salles" userId="66a2db3d815e233f" providerId="LiveId" clId="{7562DA1A-1BE6-4743-8F3B-22BF3E9C12B1}" dt="2021-02-28T18:03:29.557" v="1677" actId="14100"/>
          <ac:spMkLst>
            <pc:docMk/>
            <pc:sldMk cId="3948545032" sldId="1377"/>
            <ac:spMk id="81" creationId="{8082E9C8-D4B3-4C0A-82DA-436BEFEB8A7B}"/>
          </ac:spMkLst>
        </pc:spChg>
      </pc:sldChg>
      <pc:sldChg chg="modSp add mod">
        <pc:chgData name="Rebecca Salles" userId="66a2db3d815e233f" providerId="LiveId" clId="{7562DA1A-1BE6-4743-8F3B-22BF3E9C12B1}" dt="2021-03-30T19:35:53.688" v="8660" actId="14100"/>
        <pc:sldMkLst>
          <pc:docMk/>
          <pc:sldMk cId="2545177257" sldId="1378"/>
        </pc:sldMkLst>
        <pc:spChg chg="mod">
          <ac:chgData name="Rebecca Salles" userId="66a2db3d815e233f" providerId="LiveId" clId="{7562DA1A-1BE6-4743-8F3B-22BF3E9C12B1}" dt="2021-03-30T19:35:45.701" v="8659" actId="14100"/>
          <ac:spMkLst>
            <pc:docMk/>
            <pc:sldMk cId="2545177257" sldId="1378"/>
            <ac:spMk id="50" creationId="{27A7102C-C32B-40A0-9FCD-C3CAFD233993}"/>
          </ac:spMkLst>
        </pc:spChg>
        <pc:spChg chg="mod">
          <ac:chgData name="Rebecca Salles" userId="66a2db3d815e233f" providerId="LiveId" clId="{7562DA1A-1BE6-4743-8F3B-22BF3E9C12B1}" dt="2021-03-30T19:35:53.688" v="8660" actId="14100"/>
          <ac:spMkLst>
            <pc:docMk/>
            <pc:sldMk cId="2545177257" sldId="1378"/>
            <ac:spMk id="51" creationId="{DC3D967C-0E3C-4AC5-9FB2-E2D6A877F34C}"/>
          </ac:spMkLst>
        </pc:spChg>
        <pc:spChg chg="mod">
          <ac:chgData name="Rebecca Salles" userId="66a2db3d815e233f" providerId="LiveId" clId="{7562DA1A-1BE6-4743-8F3B-22BF3E9C12B1}" dt="2021-03-01T15:18:29.232" v="2630" actId="20577"/>
          <ac:spMkLst>
            <pc:docMk/>
            <pc:sldMk cId="2545177257" sldId="1378"/>
            <ac:spMk id="52" creationId="{880253BF-A1B4-446B-96B5-9A8E91B61CB9}"/>
          </ac:spMkLst>
        </pc:spChg>
      </pc:sldChg>
      <pc:sldChg chg="modSp add mod ord">
        <pc:chgData name="Rebecca Salles" userId="66a2db3d815e233f" providerId="LiveId" clId="{7562DA1A-1BE6-4743-8F3B-22BF3E9C12B1}" dt="2021-03-01T19:14:13.403" v="3975" actId="1035"/>
        <pc:sldMkLst>
          <pc:docMk/>
          <pc:sldMk cId="321116553" sldId="1379"/>
        </pc:sldMkLst>
        <pc:spChg chg="mod">
          <ac:chgData name="Rebecca Salles" userId="66a2db3d815e233f" providerId="LiveId" clId="{7562DA1A-1BE6-4743-8F3B-22BF3E9C12B1}" dt="2021-03-01T19:14:02.261" v="3958" actId="1035"/>
          <ac:spMkLst>
            <pc:docMk/>
            <pc:sldMk cId="321116553" sldId="1379"/>
            <ac:spMk id="14" creationId="{2AC62FDC-D52E-4687-A83B-36572A483387}"/>
          </ac:spMkLst>
        </pc:spChg>
        <pc:spChg chg="mod">
          <ac:chgData name="Rebecca Salles" userId="66a2db3d815e233f" providerId="LiveId" clId="{7562DA1A-1BE6-4743-8F3B-22BF3E9C12B1}" dt="2021-03-01T19:14:13.403" v="3975" actId="1035"/>
          <ac:spMkLst>
            <pc:docMk/>
            <pc:sldMk cId="321116553" sldId="1379"/>
            <ac:spMk id="17" creationId="{CEFA0D47-9D7D-45EF-B97C-94773D0164AA}"/>
          </ac:spMkLst>
        </pc:spChg>
        <pc:spChg chg="mod">
          <ac:chgData name="Rebecca Salles" userId="66a2db3d815e233f" providerId="LiveId" clId="{7562DA1A-1BE6-4743-8F3B-22BF3E9C12B1}" dt="2021-03-01T19:14:09.283" v="3965" actId="1035"/>
          <ac:spMkLst>
            <pc:docMk/>
            <pc:sldMk cId="321116553" sldId="1379"/>
            <ac:spMk id="19" creationId="{B6590DCE-2426-42C4-B5C3-330573B2F6DC}"/>
          </ac:spMkLst>
        </pc:spChg>
      </pc:sldChg>
      <pc:sldChg chg="add del ord">
        <pc:chgData name="Rebecca Salles" userId="66a2db3d815e233f" providerId="LiveId" clId="{7562DA1A-1BE6-4743-8F3B-22BF3E9C12B1}" dt="2021-03-01T17:51:09.358" v="3133" actId="47"/>
        <pc:sldMkLst>
          <pc:docMk/>
          <pc:sldMk cId="2439467239" sldId="1379"/>
        </pc:sldMkLst>
      </pc:sldChg>
      <pc:sldChg chg="add del">
        <pc:chgData name="Rebecca Salles" userId="66a2db3d815e233f" providerId="LiveId" clId="{7562DA1A-1BE6-4743-8F3B-22BF3E9C12B1}" dt="2021-03-01T18:33:44.869" v="3403" actId="47"/>
        <pc:sldMkLst>
          <pc:docMk/>
          <pc:sldMk cId="397122089" sldId="1380"/>
        </pc:sldMkLst>
      </pc:sldChg>
      <pc:sldChg chg="delSp modSp add mod ord modShow">
        <pc:chgData name="Rebecca Salles" userId="66a2db3d815e233f" providerId="LiveId" clId="{7562DA1A-1BE6-4743-8F3B-22BF3E9C12B1}" dt="2021-03-01T21:42:43.562" v="4159" actId="20577"/>
        <pc:sldMkLst>
          <pc:docMk/>
          <pc:sldMk cId="879842702" sldId="1380"/>
        </pc:sldMkLst>
        <pc:spChg chg="mod">
          <ac:chgData name="Rebecca Salles" userId="66a2db3d815e233f" providerId="LiveId" clId="{7562DA1A-1BE6-4743-8F3B-22BF3E9C12B1}" dt="2021-03-01T18:57:11.849" v="3513"/>
          <ac:spMkLst>
            <pc:docMk/>
            <pc:sldMk cId="879842702" sldId="1380"/>
            <ac:spMk id="10" creationId="{793225F8-65C1-4E6A-B066-20F661C6A5F9}"/>
          </ac:spMkLst>
        </pc:spChg>
        <pc:spChg chg="mod">
          <ac:chgData name="Rebecca Salles" userId="66a2db3d815e233f" providerId="LiveId" clId="{7562DA1A-1BE6-4743-8F3B-22BF3E9C12B1}" dt="2021-03-01T21:42:43.562" v="4159" actId="20577"/>
          <ac:spMkLst>
            <pc:docMk/>
            <pc:sldMk cId="879842702" sldId="1380"/>
            <ac:spMk id="55" creationId="{B456D73E-6823-44F2-B25E-A93B34A4276A}"/>
          </ac:spMkLst>
        </pc:spChg>
        <pc:spChg chg="del">
          <ac:chgData name="Rebecca Salles" userId="66a2db3d815e233f" providerId="LiveId" clId="{7562DA1A-1BE6-4743-8F3B-22BF3E9C12B1}" dt="2021-03-01T18:42:03.921" v="3469" actId="478"/>
          <ac:spMkLst>
            <pc:docMk/>
            <pc:sldMk cId="879842702" sldId="1380"/>
            <ac:spMk id="56" creationId="{E0C02B76-AEA4-40DB-9B51-72DA7442F78F}"/>
          </ac:spMkLst>
        </pc:spChg>
        <pc:spChg chg="mod">
          <ac:chgData name="Rebecca Salles" userId="66a2db3d815e233f" providerId="LiveId" clId="{7562DA1A-1BE6-4743-8F3B-22BF3E9C12B1}" dt="2021-03-01T21:42:41.922" v="4158"/>
          <ac:spMkLst>
            <pc:docMk/>
            <pc:sldMk cId="879842702" sldId="1380"/>
            <ac:spMk id="57" creationId="{E4E1EBA1-04C7-4DD0-8952-8DE4AB57D8CD}"/>
          </ac:spMkLst>
        </pc:spChg>
        <pc:spChg chg="del">
          <ac:chgData name="Rebecca Salles" userId="66a2db3d815e233f" providerId="LiveId" clId="{7562DA1A-1BE6-4743-8F3B-22BF3E9C12B1}" dt="2021-03-01T18:44:37.420" v="3481" actId="478"/>
          <ac:spMkLst>
            <pc:docMk/>
            <pc:sldMk cId="879842702" sldId="1380"/>
            <ac:spMk id="59" creationId="{0867EC3C-3A48-4871-9727-0E79B750A197}"/>
          </ac:spMkLst>
        </pc:spChg>
        <pc:spChg chg="mod">
          <ac:chgData name="Rebecca Salles" userId="66a2db3d815e233f" providerId="LiveId" clId="{7562DA1A-1BE6-4743-8F3B-22BF3E9C12B1}" dt="2021-03-01T18:45:57.537" v="3491" actId="20577"/>
          <ac:spMkLst>
            <pc:docMk/>
            <pc:sldMk cId="879842702" sldId="1380"/>
            <ac:spMk id="62" creationId="{BFB12B69-4025-494B-BDD2-BBE16898CE45}"/>
          </ac:spMkLst>
        </pc:spChg>
        <pc:spChg chg="del">
          <ac:chgData name="Rebecca Salles" userId="66a2db3d815e233f" providerId="LiveId" clId="{7562DA1A-1BE6-4743-8F3B-22BF3E9C12B1}" dt="2021-03-01T18:40:16.472" v="3435" actId="478"/>
          <ac:spMkLst>
            <pc:docMk/>
            <pc:sldMk cId="879842702" sldId="1380"/>
            <ac:spMk id="63" creationId="{E46F023D-949C-467C-BB5D-2B1F0D089C27}"/>
          </ac:spMkLst>
        </pc:spChg>
        <pc:spChg chg="mod">
          <ac:chgData name="Rebecca Salles" userId="66a2db3d815e233f" providerId="LiveId" clId="{7562DA1A-1BE6-4743-8F3B-22BF3E9C12B1}" dt="2021-03-01T21:42:41.922" v="4158"/>
          <ac:spMkLst>
            <pc:docMk/>
            <pc:sldMk cId="879842702" sldId="1380"/>
            <ac:spMk id="65" creationId="{9781835A-2488-438E-A986-13DE92866C55}"/>
          </ac:spMkLst>
        </pc:spChg>
        <pc:spChg chg="del">
          <ac:chgData name="Rebecca Salles" userId="66a2db3d815e233f" providerId="LiveId" clId="{7562DA1A-1BE6-4743-8F3B-22BF3E9C12B1}" dt="2021-03-01T18:40:18.002" v="3436" actId="478"/>
          <ac:spMkLst>
            <pc:docMk/>
            <pc:sldMk cId="879842702" sldId="1380"/>
            <ac:spMk id="69" creationId="{C47D8254-E093-4BED-B823-10389436FC1F}"/>
          </ac:spMkLst>
        </pc:spChg>
        <pc:spChg chg="mod">
          <ac:chgData name="Rebecca Salles" userId="66a2db3d815e233f" providerId="LiveId" clId="{7562DA1A-1BE6-4743-8F3B-22BF3E9C12B1}" dt="2021-03-01T18:40:35.933" v="3440" actId="20577"/>
          <ac:spMkLst>
            <pc:docMk/>
            <pc:sldMk cId="879842702" sldId="1380"/>
            <ac:spMk id="70" creationId="{FB73C4A8-6517-4951-B50E-46471D26BFAA}"/>
          </ac:spMkLst>
        </pc:spChg>
        <pc:spChg chg="del">
          <ac:chgData name="Rebecca Salles" userId="66a2db3d815e233f" providerId="LiveId" clId="{7562DA1A-1BE6-4743-8F3B-22BF3E9C12B1}" dt="2021-03-01T18:41:11.086" v="3443" actId="478"/>
          <ac:spMkLst>
            <pc:docMk/>
            <pc:sldMk cId="879842702" sldId="1380"/>
            <ac:spMk id="71" creationId="{CDE6280D-F3E8-4239-BD5F-3763C680C822}"/>
          </ac:spMkLst>
        </pc:spChg>
        <pc:spChg chg="mod">
          <ac:chgData name="Rebecca Salles" userId="66a2db3d815e233f" providerId="LiveId" clId="{7562DA1A-1BE6-4743-8F3B-22BF3E9C12B1}" dt="2021-03-01T21:42:41.922" v="4158"/>
          <ac:spMkLst>
            <pc:docMk/>
            <pc:sldMk cId="879842702" sldId="1380"/>
            <ac:spMk id="72" creationId="{C34B8A2F-4398-410A-878C-92ADDEFCADAA}"/>
          </ac:spMkLst>
        </pc:spChg>
        <pc:spChg chg="mod">
          <ac:chgData name="Rebecca Salles" userId="66a2db3d815e233f" providerId="LiveId" clId="{7562DA1A-1BE6-4743-8F3B-22BF3E9C12B1}" dt="2021-03-01T21:42:41.922" v="4158"/>
          <ac:spMkLst>
            <pc:docMk/>
            <pc:sldMk cId="879842702" sldId="1380"/>
            <ac:spMk id="73" creationId="{0B4B909C-2A31-4874-BE70-7FFB8D2CEA03}"/>
          </ac:spMkLst>
        </pc:spChg>
        <pc:spChg chg="mod">
          <ac:chgData name="Rebecca Salles" userId="66a2db3d815e233f" providerId="LiveId" clId="{7562DA1A-1BE6-4743-8F3B-22BF3E9C12B1}" dt="2021-03-01T21:42:41.922" v="4158"/>
          <ac:spMkLst>
            <pc:docMk/>
            <pc:sldMk cId="879842702" sldId="1380"/>
            <ac:spMk id="74" creationId="{0BEA202B-CE67-4C68-8ACD-B064E01435B3}"/>
          </ac:spMkLst>
        </pc:spChg>
        <pc:spChg chg="mod">
          <ac:chgData name="Rebecca Salles" userId="66a2db3d815e233f" providerId="LiveId" clId="{7562DA1A-1BE6-4743-8F3B-22BF3E9C12B1}" dt="2021-03-01T21:42:41.922" v="4158"/>
          <ac:spMkLst>
            <pc:docMk/>
            <pc:sldMk cId="879842702" sldId="1380"/>
            <ac:spMk id="75" creationId="{3EFE621E-6FEB-40EE-A4EF-B5215BDCAF8C}"/>
          </ac:spMkLst>
        </pc:spChg>
        <pc:spChg chg="mod">
          <ac:chgData name="Rebecca Salles" userId="66a2db3d815e233f" providerId="LiveId" clId="{7562DA1A-1BE6-4743-8F3B-22BF3E9C12B1}" dt="2021-03-01T21:42:41.922" v="4158"/>
          <ac:spMkLst>
            <pc:docMk/>
            <pc:sldMk cId="879842702" sldId="1380"/>
            <ac:spMk id="76" creationId="{EFB0584E-10C3-4CC7-BD12-5DE3FDEFF164}"/>
          </ac:spMkLst>
        </pc:spChg>
        <pc:spChg chg="mod">
          <ac:chgData name="Rebecca Salles" userId="66a2db3d815e233f" providerId="LiveId" clId="{7562DA1A-1BE6-4743-8F3B-22BF3E9C12B1}" dt="2021-03-01T18:40:47.733" v="3442" actId="20577"/>
          <ac:spMkLst>
            <pc:docMk/>
            <pc:sldMk cId="879842702" sldId="1380"/>
            <ac:spMk id="77" creationId="{7B856F1F-3C8A-46F4-B132-3CE9C2320FEF}"/>
          </ac:spMkLst>
        </pc:spChg>
        <pc:spChg chg="del">
          <ac:chgData name="Rebecca Salles" userId="66a2db3d815e233f" providerId="LiveId" clId="{7562DA1A-1BE6-4743-8F3B-22BF3E9C12B1}" dt="2021-03-01T18:41:12.757" v="3444" actId="478"/>
          <ac:spMkLst>
            <pc:docMk/>
            <pc:sldMk cId="879842702" sldId="1380"/>
            <ac:spMk id="78" creationId="{29A19241-C9FA-4176-B13E-A248EA438DAC}"/>
          </ac:spMkLst>
        </pc:spChg>
        <pc:spChg chg="mod">
          <ac:chgData name="Rebecca Salles" userId="66a2db3d815e233f" providerId="LiveId" clId="{7562DA1A-1BE6-4743-8F3B-22BF3E9C12B1}" dt="2021-03-01T18:41:32.748" v="3467" actId="1035"/>
          <ac:spMkLst>
            <pc:docMk/>
            <pc:sldMk cId="879842702" sldId="1380"/>
            <ac:spMk id="97" creationId="{EF633302-1E20-46CF-BF8E-9A51A7174FD2}"/>
          </ac:spMkLst>
        </pc:spChg>
        <pc:spChg chg="del">
          <ac:chgData name="Rebecca Salles" userId="66a2db3d815e233f" providerId="LiveId" clId="{7562DA1A-1BE6-4743-8F3B-22BF3E9C12B1}" dt="2021-03-01T18:40:21.158" v="3437" actId="478"/>
          <ac:spMkLst>
            <pc:docMk/>
            <pc:sldMk cId="879842702" sldId="1380"/>
            <ac:spMk id="110" creationId="{6BCCFD23-F368-44DE-86E6-4599E6B41EEE}"/>
          </ac:spMkLst>
        </pc:spChg>
        <pc:spChg chg="mod">
          <ac:chgData name="Rebecca Salles" userId="66a2db3d815e233f" providerId="LiveId" clId="{7562DA1A-1BE6-4743-8F3B-22BF3E9C12B1}" dt="2021-03-01T18:40:27.223" v="3439" actId="20577"/>
          <ac:spMkLst>
            <pc:docMk/>
            <pc:sldMk cId="879842702" sldId="1380"/>
            <ac:spMk id="112" creationId="{2866D007-7C1E-44A4-9A08-670D7263EF6F}"/>
          </ac:spMkLst>
        </pc:spChg>
        <pc:grpChg chg="mod">
          <ac:chgData name="Rebecca Salles" userId="66a2db3d815e233f" providerId="LiveId" clId="{7562DA1A-1BE6-4743-8F3B-22BF3E9C12B1}" dt="2021-03-01T21:42:41.922" v="4158"/>
          <ac:grpSpMkLst>
            <pc:docMk/>
            <pc:sldMk cId="879842702" sldId="1380"/>
            <ac:grpSpMk id="2" creationId="{EF99585B-1E7D-4E29-BAF9-534E2049CFFF}"/>
          </ac:grpSpMkLst>
        </pc:grpChg>
        <pc:cxnChg chg="del">
          <ac:chgData name="Rebecca Salles" userId="66a2db3d815e233f" providerId="LiveId" clId="{7562DA1A-1BE6-4743-8F3B-22BF3E9C12B1}" dt="2021-03-01T18:40:14.535" v="3434" actId="478"/>
          <ac:cxnSpMkLst>
            <pc:docMk/>
            <pc:sldMk cId="879842702" sldId="1380"/>
            <ac:cxnSpMk id="60" creationId="{ADC7868B-AC6B-4A54-9DD8-EF8EB718622B}"/>
          </ac:cxnSpMkLst>
        </pc:cxnChg>
        <pc:cxnChg chg="del mod">
          <ac:chgData name="Rebecca Salles" userId="66a2db3d815e233f" providerId="LiveId" clId="{7562DA1A-1BE6-4743-8F3B-22BF3E9C12B1}" dt="2021-03-01T18:41:29.217" v="3463" actId="478"/>
          <ac:cxnSpMkLst>
            <pc:docMk/>
            <pc:sldMk cId="879842702" sldId="1380"/>
            <ac:cxnSpMk id="96" creationId="{E8BBB389-90FA-4393-B402-5CE848007A52}"/>
          </ac:cxnSpMkLst>
        </pc:cxnChg>
        <pc:cxnChg chg="del">
          <ac:chgData name="Rebecca Salles" userId="66a2db3d815e233f" providerId="LiveId" clId="{7562DA1A-1BE6-4743-8F3B-22BF3E9C12B1}" dt="2021-03-01T18:40:22.142" v="3438" actId="478"/>
          <ac:cxnSpMkLst>
            <pc:docMk/>
            <pc:sldMk cId="879842702" sldId="1380"/>
            <ac:cxnSpMk id="109" creationId="{EC165D7D-B7BB-4954-AF45-BBD1992E1F06}"/>
          </ac:cxnSpMkLst>
        </pc:cxnChg>
      </pc:sldChg>
      <pc:sldChg chg="add del">
        <pc:chgData name="Rebecca Salles" userId="66a2db3d815e233f" providerId="LiveId" clId="{7562DA1A-1BE6-4743-8F3B-22BF3E9C12B1}" dt="2021-03-01T18:38:28.932" v="3431" actId="47"/>
        <pc:sldMkLst>
          <pc:docMk/>
          <pc:sldMk cId="3022865636" sldId="1380"/>
        </pc:sldMkLst>
      </pc:sldChg>
      <pc:sldChg chg="addSp modSp mod">
        <pc:chgData name="Rebecca Salles" userId="66a2db3d815e233f" providerId="LiveId" clId="{7562DA1A-1BE6-4743-8F3B-22BF3E9C12B1}" dt="2021-03-01T21:30:52.476" v="4071" actId="14100"/>
        <pc:sldMkLst>
          <pc:docMk/>
          <pc:sldMk cId="674775095" sldId="1381"/>
        </pc:sldMkLst>
        <pc:spChg chg="mod">
          <ac:chgData name="Rebecca Salles" userId="66a2db3d815e233f" providerId="LiveId" clId="{7562DA1A-1BE6-4743-8F3B-22BF3E9C12B1}" dt="2021-03-01T21:21:52.732" v="4032" actId="164"/>
          <ac:spMkLst>
            <pc:docMk/>
            <pc:sldMk cId="674775095" sldId="1381"/>
            <ac:spMk id="15" creationId="{C4812EFB-05D0-44EF-8DF7-51E080578A55}"/>
          </ac:spMkLst>
        </pc:spChg>
        <pc:spChg chg="mod">
          <ac:chgData name="Rebecca Salles" userId="66a2db3d815e233f" providerId="LiveId" clId="{7562DA1A-1BE6-4743-8F3B-22BF3E9C12B1}" dt="2021-03-01T21:26:37.973" v="4057" actId="164"/>
          <ac:spMkLst>
            <pc:docMk/>
            <pc:sldMk cId="674775095" sldId="1381"/>
            <ac:spMk id="17" creationId="{CEFA0D47-9D7D-45EF-B97C-94773D0164AA}"/>
          </ac:spMkLst>
        </pc:spChg>
        <pc:spChg chg="mod">
          <ac:chgData name="Rebecca Salles" userId="66a2db3d815e233f" providerId="LiveId" clId="{7562DA1A-1BE6-4743-8F3B-22BF3E9C12B1}" dt="2021-03-01T21:21:52.732" v="4032" actId="164"/>
          <ac:spMkLst>
            <pc:docMk/>
            <pc:sldMk cId="674775095" sldId="1381"/>
            <ac:spMk id="18" creationId="{E10E88B4-24B3-4B3D-8B06-74273D4F725B}"/>
          </ac:spMkLst>
        </pc:spChg>
        <pc:spChg chg="mod">
          <ac:chgData name="Rebecca Salles" userId="66a2db3d815e233f" providerId="LiveId" clId="{7562DA1A-1BE6-4743-8F3B-22BF3E9C12B1}" dt="2021-03-01T21:26:37.973" v="4057" actId="164"/>
          <ac:spMkLst>
            <pc:docMk/>
            <pc:sldMk cId="674775095" sldId="1381"/>
            <ac:spMk id="19" creationId="{B6590DCE-2426-42C4-B5C3-330573B2F6DC}"/>
          </ac:spMkLst>
        </pc:spChg>
        <pc:spChg chg="mod">
          <ac:chgData name="Rebecca Salles" userId="66a2db3d815e233f" providerId="LiveId" clId="{7562DA1A-1BE6-4743-8F3B-22BF3E9C12B1}" dt="2021-03-01T21:21:52.732" v="4032" actId="164"/>
          <ac:spMkLst>
            <pc:docMk/>
            <pc:sldMk cId="674775095" sldId="1381"/>
            <ac:spMk id="54" creationId="{7551BD8E-1968-4A66-82BF-DCC9E3C6AB2A}"/>
          </ac:spMkLst>
        </pc:spChg>
        <pc:grpChg chg="add mod">
          <ac:chgData name="Rebecca Salles" userId="66a2db3d815e233f" providerId="LiveId" clId="{7562DA1A-1BE6-4743-8F3B-22BF3E9C12B1}" dt="2021-03-01T21:26:42.165" v="4068" actId="1036"/>
          <ac:grpSpMkLst>
            <pc:docMk/>
            <pc:sldMk cId="674775095" sldId="1381"/>
            <ac:grpSpMk id="2" creationId="{FB0FA46D-EEF0-4F69-83B8-F1B84529E312}"/>
          </ac:grpSpMkLst>
        </pc:grpChg>
        <pc:grpChg chg="add mod">
          <ac:chgData name="Rebecca Salles" userId="66a2db3d815e233f" providerId="LiveId" clId="{7562DA1A-1BE6-4743-8F3B-22BF3E9C12B1}" dt="2021-03-01T21:26:37.973" v="4057" actId="164"/>
          <ac:grpSpMkLst>
            <pc:docMk/>
            <pc:sldMk cId="674775095" sldId="1381"/>
            <ac:grpSpMk id="3" creationId="{D4DB6974-DAAF-40A2-B0BB-D75AAE06521F}"/>
          </ac:grpSpMkLst>
        </pc:grpChg>
        <pc:graphicFrameChg chg="mod modGraphic">
          <ac:chgData name="Rebecca Salles" userId="66a2db3d815e233f" providerId="LiveId" clId="{7562DA1A-1BE6-4743-8F3B-22BF3E9C12B1}" dt="2021-03-01T21:30:52.476" v="4071" actId="14100"/>
          <ac:graphicFrameMkLst>
            <pc:docMk/>
            <pc:sldMk cId="674775095" sldId="1381"/>
            <ac:graphicFrameMk id="16" creationId="{CDCE2A05-31EE-4C92-901B-8D84C957566C}"/>
          </ac:graphicFrameMkLst>
        </pc:graphicFrameChg>
      </pc:sldChg>
      <pc:sldChg chg="addSp delSp modSp add del mod">
        <pc:chgData name="Rebecca Salles" userId="66a2db3d815e233f" providerId="LiveId" clId="{7562DA1A-1BE6-4743-8F3B-22BF3E9C12B1}" dt="2021-03-01T19:02:04.630" v="3641" actId="47"/>
        <pc:sldMkLst>
          <pc:docMk/>
          <pc:sldMk cId="2815303690" sldId="1381"/>
        </pc:sldMkLst>
        <pc:grpChg chg="del mod">
          <ac:chgData name="Rebecca Salles" userId="66a2db3d815e233f" providerId="LiveId" clId="{7562DA1A-1BE6-4743-8F3B-22BF3E9C12B1}" dt="2021-03-01T19:01:46.869" v="3638" actId="478"/>
          <ac:grpSpMkLst>
            <pc:docMk/>
            <pc:sldMk cId="2815303690" sldId="1381"/>
            <ac:grpSpMk id="6" creationId="{19EB8F62-F3FE-4E48-887D-520C032F5407}"/>
          </ac:grpSpMkLst>
        </pc:grpChg>
        <pc:graphicFrameChg chg="del">
          <ac:chgData name="Rebecca Salles" userId="66a2db3d815e233f" providerId="LiveId" clId="{7562DA1A-1BE6-4743-8F3B-22BF3E9C12B1}" dt="2021-03-01T19:01:12.066" v="3608" actId="478"/>
          <ac:graphicFrameMkLst>
            <pc:docMk/>
            <pc:sldMk cId="2815303690" sldId="1381"/>
            <ac:graphicFrameMk id="4" creationId="{237AD244-6F7E-4B7D-8DF3-900AFADA85E9}"/>
          </ac:graphicFrameMkLst>
        </pc:graphicFrameChg>
        <pc:graphicFrameChg chg="del mod">
          <ac:chgData name="Rebecca Salles" userId="66a2db3d815e233f" providerId="LiveId" clId="{7562DA1A-1BE6-4743-8F3B-22BF3E9C12B1}" dt="2021-03-01T19:01:46.869" v="3638" actId="478"/>
          <ac:graphicFrameMkLst>
            <pc:docMk/>
            <pc:sldMk cId="2815303690" sldId="1381"/>
            <ac:graphicFrameMk id="45" creationId="{1F9CA338-4253-4AA4-857B-0342EFAB3C6F}"/>
          </ac:graphicFrameMkLst>
        </pc:graphicFrameChg>
        <pc:graphicFrameChg chg="add mod">
          <ac:chgData name="Rebecca Salles" userId="66a2db3d815e233f" providerId="LiveId" clId="{7562DA1A-1BE6-4743-8F3B-22BF3E9C12B1}" dt="2021-03-01T19:01:17.962" v="3609"/>
          <ac:graphicFrameMkLst>
            <pc:docMk/>
            <pc:sldMk cId="2815303690" sldId="1381"/>
            <ac:graphicFrameMk id="46" creationId="{A855999D-62C7-4D4B-B892-1877BD4B2B31}"/>
          </ac:graphicFrameMkLst>
        </pc:graphicFrameChg>
        <pc:cxnChg chg="del">
          <ac:chgData name="Rebecca Salles" userId="66a2db3d815e233f" providerId="LiveId" clId="{7562DA1A-1BE6-4743-8F3B-22BF3E9C12B1}" dt="2021-03-01T19:01:49.363" v="3639" actId="478"/>
          <ac:cxnSpMkLst>
            <pc:docMk/>
            <pc:sldMk cId="2815303690" sldId="1381"/>
            <ac:cxnSpMk id="3" creationId="{2A778F64-3630-4810-95F0-0A87B59A273C}"/>
          </ac:cxnSpMkLst>
        </pc:cxnChg>
      </pc:sldChg>
      <pc:sldChg chg="add del">
        <pc:chgData name="Rebecca Salles" userId="66a2db3d815e233f" providerId="LiveId" clId="{7562DA1A-1BE6-4743-8F3B-22BF3E9C12B1}" dt="2021-03-03T13:29:54.907" v="7665" actId="47"/>
        <pc:sldMkLst>
          <pc:docMk/>
          <pc:sldMk cId="1774337164" sldId="1382"/>
        </pc:sldMkLst>
      </pc:sldChg>
      <pc:sldChg chg="delSp modSp add del mod ord modNotesTx">
        <pc:chgData name="Rebecca Salles" userId="66a2db3d815e233f" providerId="LiveId" clId="{7562DA1A-1BE6-4743-8F3B-22BF3E9C12B1}" dt="2021-03-03T13:34:01.537" v="7792" actId="47"/>
        <pc:sldMkLst>
          <pc:docMk/>
          <pc:sldMk cId="2078131384" sldId="1382"/>
        </pc:sldMkLst>
        <pc:spChg chg="del">
          <ac:chgData name="Rebecca Salles" userId="66a2db3d815e233f" providerId="LiveId" clId="{7562DA1A-1BE6-4743-8F3B-22BF3E9C12B1}" dt="2021-03-03T13:31:35.656" v="7768" actId="478"/>
          <ac:spMkLst>
            <pc:docMk/>
            <pc:sldMk cId="2078131384" sldId="1382"/>
            <ac:spMk id="2" creationId="{520EB283-DBA7-4E0C-AA1A-CAE848F014D5}"/>
          </ac:spMkLst>
        </pc:spChg>
        <pc:spChg chg="mod">
          <ac:chgData name="Rebecca Salles" userId="66a2db3d815e233f" providerId="LiveId" clId="{7562DA1A-1BE6-4743-8F3B-22BF3E9C12B1}" dt="2021-03-03T13:31:32.684" v="7767" actId="207"/>
          <ac:spMkLst>
            <pc:docMk/>
            <pc:sldMk cId="2078131384" sldId="1382"/>
            <ac:spMk id="31" creationId="{E7910C1F-59D4-4585-AB97-205C9237B129}"/>
          </ac:spMkLst>
        </pc:spChg>
      </pc:sldChg>
      <pc:sldChg chg="add modNotesTx">
        <pc:chgData name="Rebecca Salles" userId="66a2db3d815e233f" providerId="LiveId" clId="{7562DA1A-1BE6-4743-8F3B-22BF3E9C12B1}" dt="2021-03-03T13:39:31.073" v="7958" actId="20577"/>
        <pc:sldMkLst>
          <pc:docMk/>
          <pc:sldMk cId="2253434021" sldId="1382"/>
        </pc:sldMkLst>
      </pc:sldChg>
    </pc:docChg>
  </pc:docChgLst>
  <pc:docChgLst>
    <pc:chgData name="Rebecca Salles" userId="66a2db3d815e233f" providerId="LiveId" clId="{7A3B1716-A34A-40F7-B1D5-7D6ABDFF3A0B}"/>
    <pc:docChg chg="undo custSel addSld delSld modSld addSection delSection modSection">
      <pc:chgData name="Rebecca Salles" userId="66a2db3d815e233f" providerId="LiveId" clId="{7A3B1716-A34A-40F7-B1D5-7D6ABDFF3A0B}" dt="2021-09-09T18:35:26.152" v="418" actId="47"/>
      <pc:docMkLst>
        <pc:docMk/>
      </pc:docMkLst>
      <pc:sldChg chg="addSp delSp modSp del mod modNotesTx">
        <pc:chgData name="Rebecca Salles" userId="66a2db3d815e233f" providerId="LiveId" clId="{7A3B1716-A34A-40F7-B1D5-7D6ABDFF3A0B}" dt="2021-09-09T18:35:26.152" v="418" actId="47"/>
        <pc:sldMkLst>
          <pc:docMk/>
          <pc:sldMk cId="2377875221" sldId="1425"/>
        </pc:sldMkLst>
        <pc:spChg chg="add del mod">
          <ac:chgData name="Rebecca Salles" userId="66a2db3d815e233f" providerId="LiveId" clId="{7A3B1716-A34A-40F7-B1D5-7D6ABDFF3A0B}" dt="2021-09-09T17:14:48.270" v="223" actId="478"/>
          <ac:spMkLst>
            <pc:docMk/>
            <pc:sldMk cId="2377875221" sldId="1425"/>
            <ac:spMk id="16" creationId="{3B5BDF15-8D67-47F8-9446-C0418BF61AAC}"/>
          </ac:spMkLst>
        </pc:spChg>
        <pc:spChg chg="add del mod">
          <ac:chgData name="Rebecca Salles" userId="66a2db3d815e233f" providerId="LiveId" clId="{7A3B1716-A34A-40F7-B1D5-7D6ABDFF3A0B}" dt="2021-09-09T17:14:24.790" v="216" actId="478"/>
          <ac:spMkLst>
            <pc:docMk/>
            <pc:sldMk cId="2377875221" sldId="1425"/>
            <ac:spMk id="18" creationId="{D59A1F1A-0C16-423E-A4B2-BE72002CA3F5}"/>
          </ac:spMkLst>
        </pc:spChg>
        <pc:spChg chg="add del mod">
          <ac:chgData name="Rebecca Salles" userId="66a2db3d815e233f" providerId="LiveId" clId="{7A3B1716-A34A-40F7-B1D5-7D6ABDFF3A0B}" dt="2021-09-09T17:14:12.616" v="215" actId="478"/>
          <ac:spMkLst>
            <pc:docMk/>
            <pc:sldMk cId="2377875221" sldId="1425"/>
            <ac:spMk id="22" creationId="{2E76E15A-56A5-4F09-A441-FD32E9069AAB}"/>
          </ac:spMkLst>
        </pc:spChg>
        <pc:spChg chg="add del mod">
          <ac:chgData name="Rebecca Salles" userId="66a2db3d815e233f" providerId="LiveId" clId="{7A3B1716-A34A-40F7-B1D5-7D6ABDFF3A0B}" dt="2021-09-09T17:03:20.589" v="34" actId="478"/>
          <ac:spMkLst>
            <pc:docMk/>
            <pc:sldMk cId="2377875221" sldId="1425"/>
            <ac:spMk id="25" creationId="{3D2A8226-A5F0-4510-942E-70D9E4695D5D}"/>
          </ac:spMkLst>
        </pc:spChg>
        <pc:spChg chg="add mod">
          <ac:chgData name="Rebecca Salles" userId="66a2db3d815e233f" providerId="LiveId" clId="{7A3B1716-A34A-40F7-B1D5-7D6ABDFF3A0B}" dt="2021-09-09T18:30:29.979" v="403" actId="1076"/>
          <ac:spMkLst>
            <pc:docMk/>
            <pc:sldMk cId="2377875221" sldId="1425"/>
            <ac:spMk id="28" creationId="{A75FAFF1-ADE7-4C20-8EE6-6506769CB5A1}"/>
          </ac:spMkLst>
        </pc:spChg>
        <pc:spChg chg="add mod">
          <ac:chgData name="Rebecca Salles" userId="66a2db3d815e233f" providerId="LiveId" clId="{7A3B1716-A34A-40F7-B1D5-7D6ABDFF3A0B}" dt="2021-09-09T17:20:49.942" v="322" actId="404"/>
          <ac:spMkLst>
            <pc:docMk/>
            <pc:sldMk cId="2377875221" sldId="1425"/>
            <ac:spMk id="30" creationId="{C12F028F-005D-40DA-AF45-B56042CF248E}"/>
          </ac:spMkLst>
        </pc:spChg>
        <pc:spChg chg="add mod">
          <ac:chgData name="Rebecca Salles" userId="66a2db3d815e233f" providerId="LiveId" clId="{7A3B1716-A34A-40F7-B1D5-7D6ABDFF3A0B}" dt="2021-09-09T18:30:13.297" v="399" actId="1076"/>
          <ac:spMkLst>
            <pc:docMk/>
            <pc:sldMk cId="2377875221" sldId="1425"/>
            <ac:spMk id="33" creationId="{5345A2A2-5E34-4819-A099-5EBF2BC483C8}"/>
          </ac:spMkLst>
        </pc:spChg>
        <pc:spChg chg="add del">
          <ac:chgData name="Rebecca Salles" userId="66a2db3d815e233f" providerId="LiveId" clId="{7A3B1716-A34A-40F7-B1D5-7D6ABDFF3A0B}" dt="2021-09-09T17:22:03.078" v="328" actId="478"/>
          <ac:spMkLst>
            <pc:docMk/>
            <pc:sldMk cId="2377875221" sldId="1425"/>
            <ac:spMk id="37" creationId="{9CFB77BC-0743-42E5-B1A2-038D102CE743}"/>
          </ac:spMkLst>
        </pc:spChg>
        <pc:spChg chg="add del">
          <ac:chgData name="Rebecca Salles" userId="66a2db3d815e233f" providerId="LiveId" clId="{7A3B1716-A34A-40F7-B1D5-7D6ABDFF3A0B}" dt="2021-09-09T17:28:02.078" v="338" actId="478"/>
          <ac:spMkLst>
            <pc:docMk/>
            <pc:sldMk cId="2377875221" sldId="1425"/>
            <ac:spMk id="39" creationId="{D18B4CC7-E478-4B0E-8F45-46F0A52531E9}"/>
          </ac:spMkLst>
        </pc:spChg>
        <pc:spChg chg="add del">
          <ac:chgData name="Rebecca Salles" userId="66a2db3d815e233f" providerId="LiveId" clId="{7A3B1716-A34A-40F7-B1D5-7D6ABDFF3A0B}" dt="2021-09-09T17:28:51.366" v="340" actId="478"/>
          <ac:spMkLst>
            <pc:docMk/>
            <pc:sldMk cId="2377875221" sldId="1425"/>
            <ac:spMk id="40" creationId="{76626B02-C17C-433A-A3BE-0F6C4B26E062}"/>
          </ac:spMkLst>
        </pc:spChg>
        <pc:graphicFrameChg chg="add del mod">
          <ac:chgData name="Rebecca Salles" userId="66a2db3d815e233f" providerId="LiveId" clId="{7A3B1716-A34A-40F7-B1D5-7D6ABDFF3A0B}" dt="2021-09-09T17:02:59.069" v="28"/>
          <ac:graphicFrameMkLst>
            <pc:docMk/>
            <pc:sldMk cId="2377875221" sldId="1425"/>
            <ac:graphicFrameMk id="23" creationId="{F6DD7E31-4077-46BD-AB13-6031218D9751}"/>
          </ac:graphicFrameMkLst>
        </pc:graphicFrameChg>
        <pc:graphicFrameChg chg="add del mod">
          <ac:chgData name="Rebecca Salles" userId="66a2db3d815e233f" providerId="LiveId" clId="{7A3B1716-A34A-40F7-B1D5-7D6ABDFF3A0B}" dt="2021-09-09T17:04:08.095" v="41"/>
          <ac:graphicFrameMkLst>
            <pc:docMk/>
            <pc:sldMk cId="2377875221" sldId="1425"/>
            <ac:graphicFrameMk id="26" creationId="{6316B109-A2C3-4029-834B-F645490B6F2F}"/>
          </ac:graphicFrameMkLst>
        </pc:graphicFrameChg>
        <pc:graphicFrameChg chg="add del mod">
          <ac:chgData name="Rebecca Salles" userId="66a2db3d815e233f" providerId="LiveId" clId="{7A3B1716-A34A-40F7-B1D5-7D6ABDFF3A0B}" dt="2021-09-09T17:05:19.796" v="75"/>
          <ac:graphicFrameMkLst>
            <pc:docMk/>
            <pc:sldMk cId="2377875221" sldId="1425"/>
            <ac:graphicFrameMk id="31" creationId="{A8326469-623A-485F-969E-73AF9BF64C45}"/>
          </ac:graphicFrameMkLst>
        </pc:graphicFrameChg>
        <pc:graphicFrameChg chg="add mod modGraphic">
          <ac:chgData name="Rebecca Salles" userId="66a2db3d815e233f" providerId="LiveId" clId="{7A3B1716-A34A-40F7-B1D5-7D6ABDFF3A0B}" dt="2021-09-09T18:32:25.412" v="415" actId="207"/>
          <ac:graphicFrameMkLst>
            <pc:docMk/>
            <pc:sldMk cId="2377875221" sldId="1425"/>
            <ac:graphicFrameMk id="34" creationId="{92D9C2DE-0F2D-417A-8AEE-0CE35AFCB9D3}"/>
          </ac:graphicFrameMkLst>
        </pc:graphicFrameChg>
        <pc:graphicFrameChg chg="add mod modGraphic">
          <ac:chgData name="Rebecca Salles" userId="66a2db3d815e233f" providerId="LiveId" clId="{7A3B1716-A34A-40F7-B1D5-7D6ABDFF3A0B}" dt="2021-09-09T18:32:29.486" v="416" actId="207"/>
          <ac:graphicFrameMkLst>
            <pc:docMk/>
            <pc:sldMk cId="2377875221" sldId="1425"/>
            <ac:graphicFrameMk id="35" creationId="{51435EB0-7CBD-4F13-A326-191A8C5592F2}"/>
          </ac:graphicFrameMkLst>
        </pc:graphicFrameChg>
        <pc:graphicFrameChg chg="add mod modGraphic">
          <ac:chgData name="Rebecca Salles" userId="66a2db3d815e233f" providerId="LiveId" clId="{7A3B1716-A34A-40F7-B1D5-7D6ABDFF3A0B}" dt="2021-09-09T18:32:32.450" v="417" actId="207"/>
          <ac:graphicFrameMkLst>
            <pc:docMk/>
            <pc:sldMk cId="2377875221" sldId="1425"/>
            <ac:graphicFrameMk id="36" creationId="{91FF9B18-B3E3-49FB-B23A-08EDD026DCE6}"/>
          </ac:graphicFrameMkLst>
        </pc:graphicFrameChg>
        <pc:graphicFrameChg chg="add del mod modGraphic">
          <ac:chgData name="Rebecca Salles" userId="66a2db3d815e233f" providerId="LiveId" clId="{7A3B1716-A34A-40F7-B1D5-7D6ABDFF3A0B}" dt="2021-09-09T18:25:54.905" v="371" actId="478"/>
          <ac:graphicFrameMkLst>
            <pc:docMk/>
            <pc:sldMk cId="2377875221" sldId="1425"/>
            <ac:graphicFrameMk id="46" creationId="{1C7898F6-49B3-41DB-8064-2B19747BD46A}"/>
          </ac:graphicFrameMkLst>
        </pc:graphicFrameChg>
        <pc:picChg chg="add del mod">
          <ac:chgData name="Rebecca Salles" userId="66a2db3d815e233f" providerId="LiveId" clId="{7A3B1716-A34A-40F7-B1D5-7D6ABDFF3A0B}" dt="2021-09-09T17:00:52.846" v="14" actId="478"/>
          <ac:picMkLst>
            <pc:docMk/>
            <pc:sldMk cId="2377875221" sldId="1425"/>
            <ac:picMk id="3" creationId="{07A08A2B-7089-4365-97C3-986123E6D2EA}"/>
          </ac:picMkLst>
        </pc:picChg>
        <pc:picChg chg="add del mod">
          <ac:chgData name="Rebecca Salles" userId="66a2db3d815e233f" providerId="LiveId" clId="{7A3B1716-A34A-40F7-B1D5-7D6ABDFF3A0B}" dt="2021-09-09T17:00:25.830" v="10" actId="478"/>
          <ac:picMkLst>
            <pc:docMk/>
            <pc:sldMk cId="2377875221" sldId="1425"/>
            <ac:picMk id="6" creationId="{C1CD484B-02C4-4671-A829-E121B6BB9E8A}"/>
          </ac:picMkLst>
        </pc:picChg>
        <pc:picChg chg="add mod">
          <ac:chgData name="Rebecca Salles" userId="66a2db3d815e233f" providerId="LiveId" clId="{7A3B1716-A34A-40F7-B1D5-7D6ABDFF3A0B}" dt="2021-09-09T17:20:00.510" v="314" actId="1036"/>
          <ac:picMkLst>
            <pc:docMk/>
            <pc:sldMk cId="2377875221" sldId="1425"/>
            <ac:picMk id="8" creationId="{DEE6B3C0-85FA-4CF5-A2BC-383854AA6749}"/>
          </ac:picMkLst>
        </pc:picChg>
        <pc:picChg chg="del">
          <ac:chgData name="Rebecca Salles" userId="66a2db3d815e233f" providerId="LiveId" clId="{7A3B1716-A34A-40F7-B1D5-7D6ABDFF3A0B}" dt="2021-09-09T16:58:30.102" v="1" actId="478"/>
          <ac:picMkLst>
            <pc:docMk/>
            <pc:sldMk cId="2377875221" sldId="1425"/>
            <ac:picMk id="10" creationId="{2B3D2D6B-1906-4255-B99F-2871FF88137C}"/>
          </ac:picMkLst>
        </pc:picChg>
        <pc:picChg chg="add mod">
          <ac:chgData name="Rebecca Salles" userId="66a2db3d815e233f" providerId="LiveId" clId="{7A3B1716-A34A-40F7-B1D5-7D6ABDFF3A0B}" dt="2021-09-09T17:20:00.510" v="314" actId="1036"/>
          <ac:picMkLst>
            <pc:docMk/>
            <pc:sldMk cId="2377875221" sldId="1425"/>
            <ac:picMk id="13" creationId="{59144515-1C7C-4DC2-A38F-D7F5A688F59F}"/>
          </ac:picMkLst>
        </pc:picChg>
        <pc:picChg chg="add mod">
          <ac:chgData name="Rebecca Salles" userId="66a2db3d815e233f" providerId="LiveId" clId="{7A3B1716-A34A-40F7-B1D5-7D6ABDFF3A0B}" dt="2021-09-09T17:20:00.510" v="314" actId="1036"/>
          <ac:picMkLst>
            <pc:docMk/>
            <pc:sldMk cId="2377875221" sldId="1425"/>
            <ac:picMk id="20" creationId="{CF080D57-7CE0-4DE6-8E94-B8C01AE7CF86}"/>
          </ac:picMkLst>
        </pc:picChg>
        <pc:picChg chg="add mod modCrop">
          <ac:chgData name="Rebecca Salles" userId="66a2db3d815e233f" providerId="LiveId" clId="{7A3B1716-A34A-40F7-B1D5-7D6ABDFF3A0B}" dt="2021-09-09T18:31:12.072" v="409" actId="208"/>
          <ac:picMkLst>
            <pc:docMk/>
            <pc:sldMk cId="2377875221" sldId="1425"/>
            <ac:picMk id="38" creationId="{DB8CD53C-F745-4DE7-A095-D64C42612028}"/>
          </ac:picMkLst>
        </pc:picChg>
        <pc:picChg chg="add mod modCrop">
          <ac:chgData name="Rebecca Salles" userId="66a2db3d815e233f" providerId="LiveId" clId="{7A3B1716-A34A-40F7-B1D5-7D6ABDFF3A0B}" dt="2021-09-09T18:31:14.023" v="410" actId="208"/>
          <ac:picMkLst>
            <pc:docMk/>
            <pc:sldMk cId="2377875221" sldId="1425"/>
            <ac:picMk id="43" creationId="{96FB5460-3DD0-4D55-9BB9-65D8A32CBB91}"/>
          </ac:picMkLst>
        </pc:picChg>
        <pc:picChg chg="add mod modCrop">
          <ac:chgData name="Rebecca Salles" userId="66a2db3d815e233f" providerId="LiveId" clId="{7A3B1716-A34A-40F7-B1D5-7D6ABDFF3A0B}" dt="2021-09-09T18:31:15.883" v="411" actId="208"/>
          <ac:picMkLst>
            <pc:docMk/>
            <pc:sldMk cId="2377875221" sldId="1425"/>
            <ac:picMk id="44" creationId="{8DEDA6A0-7882-4954-ACCF-9EC1A7535B73}"/>
          </ac:picMkLst>
        </pc:picChg>
        <pc:cxnChg chg="add del">
          <ac:chgData name="Rebecca Salles" userId="66a2db3d815e233f" providerId="LiveId" clId="{7A3B1716-A34A-40F7-B1D5-7D6ABDFF3A0B}" dt="2021-09-09T17:29:04.342" v="342" actId="478"/>
          <ac:cxnSpMkLst>
            <pc:docMk/>
            <pc:sldMk cId="2377875221" sldId="1425"/>
            <ac:cxnSpMk id="42" creationId="{DE9DDA17-7E3F-4726-8EAE-9422F0C32C0B}"/>
          </ac:cxnSpMkLst>
        </pc:cxnChg>
        <pc:cxnChg chg="add mod">
          <ac:chgData name="Rebecca Salles" userId="66a2db3d815e233f" providerId="LiveId" clId="{7A3B1716-A34A-40F7-B1D5-7D6ABDFF3A0B}" dt="2021-09-09T18:30:37.635" v="405" actId="14100"/>
          <ac:cxnSpMkLst>
            <pc:docMk/>
            <pc:sldMk cId="2377875221" sldId="1425"/>
            <ac:cxnSpMk id="48" creationId="{BEE4CBCB-7367-4447-BDDE-F2B27F4600DA}"/>
          </ac:cxnSpMkLst>
        </pc:cxnChg>
        <pc:cxnChg chg="add mod">
          <ac:chgData name="Rebecca Salles" userId="66a2db3d815e233f" providerId="LiveId" clId="{7A3B1716-A34A-40F7-B1D5-7D6ABDFF3A0B}" dt="2021-09-09T18:30:27.383" v="402" actId="14100"/>
          <ac:cxnSpMkLst>
            <pc:docMk/>
            <pc:sldMk cId="2377875221" sldId="1425"/>
            <ac:cxnSpMk id="49" creationId="{C97258D1-EA98-4020-8660-633B60C7CB5E}"/>
          </ac:cxnSpMkLst>
        </pc:cxnChg>
        <pc:cxnChg chg="add mod">
          <ac:chgData name="Rebecca Salles" userId="66a2db3d815e233f" providerId="LiveId" clId="{7A3B1716-A34A-40F7-B1D5-7D6ABDFF3A0B}" dt="2021-09-09T18:29:56.194" v="398" actId="14100"/>
          <ac:cxnSpMkLst>
            <pc:docMk/>
            <pc:sldMk cId="2377875221" sldId="1425"/>
            <ac:cxnSpMk id="51" creationId="{0B9CD16D-CEFB-4A54-BEE9-CCA28B0DA5CE}"/>
          </ac:cxnSpMkLst>
        </pc:cxnChg>
      </pc:sldChg>
      <pc:sldChg chg="add">
        <pc:chgData name="Rebecca Salles" userId="66a2db3d815e233f" providerId="LiveId" clId="{7A3B1716-A34A-40F7-B1D5-7D6ABDFF3A0B}" dt="2021-09-09T16:58:27.908" v="0" actId="2890"/>
        <pc:sldMkLst>
          <pc:docMk/>
          <pc:sldMk cId="3089564571" sldId="1440"/>
        </pc:sldMkLst>
      </pc:sldChg>
      <pc:sldChg chg="addSp delSp modSp new del mod">
        <pc:chgData name="Rebecca Salles" userId="66a2db3d815e233f" providerId="LiveId" clId="{7A3B1716-A34A-40F7-B1D5-7D6ABDFF3A0B}" dt="2021-09-09T17:21:48.475" v="326" actId="27022"/>
        <pc:sldMkLst>
          <pc:docMk/>
          <pc:sldMk cId="3986994353" sldId="1441"/>
        </pc:sldMkLst>
        <pc:graphicFrameChg chg="add del modGraphic">
          <ac:chgData name="Rebecca Salles" userId="66a2db3d815e233f" providerId="LiveId" clId="{7A3B1716-A34A-40F7-B1D5-7D6ABDFF3A0B}" dt="2021-09-09T17:21:48.475" v="326" actId="27022"/>
          <ac:graphicFrameMkLst>
            <pc:docMk/>
            <pc:sldMk cId="3986994353" sldId="1441"/>
            <ac:graphicFrameMk id="6" creationId="{F74C34EB-8738-42B0-8CC3-2972CFF1FE94}"/>
          </ac:graphicFrameMkLst>
        </pc:graphicFrameChg>
      </pc:sldChg>
    </pc:docChg>
  </pc:docChgLst>
  <pc:docChgLst>
    <pc:chgData name="Rebecca Salles" userId="66a2db3d815e233f" providerId="LiveId" clId="{91C4B636-6263-4D23-98F6-EEF2EEB7C9DC}"/>
    <pc:docChg chg="custSel addSld modSld">
      <pc:chgData name="Rebecca Salles" userId="66a2db3d815e233f" providerId="LiveId" clId="{91C4B636-6263-4D23-98F6-EEF2EEB7C9DC}" dt="2021-09-17T21:41:49.066" v="159" actId="1076"/>
      <pc:docMkLst>
        <pc:docMk/>
      </pc:docMkLst>
      <pc:sldChg chg="modSp mod">
        <pc:chgData name="Rebecca Salles" userId="66a2db3d815e233f" providerId="LiveId" clId="{91C4B636-6263-4D23-98F6-EEF2EEB7C9DC}" dt="2021-09-16T19:37:32.364" v="1" actId="20577"/>
        <pc:sldMkLst>
          <pc:docMk/>
          <pc:sldMk cId="2775487275" sldId="1247"/>
        </pc:sldMkLst>
        <pc:spChg chg="mod">
          <ac:chgData name="Rebecca Salles" userId="66a2db3d815e233f" providerId="LiveId" clId="{91C4B636-6263-4D23-98F6-EEF2EEB7C9DC}" dt="2021-09-16T19:37:32.364" v="1" actId="20577"/>
          <ac:spMkLst>
            <pc:docMk/>
            <pc:sldMk cId="2775487275" sldId="1247"/>
            <ac:spMk id="9" creationId="{00000000-0000-0000-0000-000000000000}"/>
          </ac:spMkLst>
        </pc:spChg>
      </pc:sldChg>
      <pc:sldChg chg="modSp mod">
        <pc:chgData name="Rebecca Salles" userId="66a2db3d815e233f" providerId="LiveId" clId="{91C4B636-6263-4D23-98F6-EEF2EEB7C9DC}" dt="2021-09-16T20:12:56.691" v="70" actId="20577"/>
        <pc:sldMkLst>
          <pc:docMk/>
          <pc:sldMk cId="1626790816" sldId="1326"/>
        </pc:sldMkLst>
        <pc:spChg chg="mod">
          <ac:chgData name="Rebecca Salles" userId="66a2db3d815e233f" providerId="LiveId" clId="{91C4B636-6263-4D23-98F6-EEF2EEB7C9DC}" dt="2021-09-16T20:12:56.691" v="70" actId="20577"/>
          <ac:spMkLst>
            <pc:docMk/>
            <pc:sldMk cId="1626790816" sldId="1326"/>
            <ac:spMk id="9" creationId="{00000000-0000-0000-0000-000000000000}"/>
          </ac:spMkLst>
        </pc:spChg>
      </pc:sldChg>
      <pc:sldChg chg="modSp mod">
        <pc:chgData name="Rebecca Salles" userId="66a2db3d815e233f" providerId="LiveId" clId="{91C4B636-6263-4D23-98F6-EEF2EEB7C9DC}" dt="2021-09-16T19:38:29.377" v="5" actId="20577"/>
        <pc:sldMkLst>
          <pc:docMk/>
          <pc:sldMk cId="1082916390" sldId="1346"/>
        </pc:sldMkLst>
        <pc:spChg chg="mod">
          <ac:chgData name="Rebecca Salles" userId="66a2db3d815e233f" providerId="LiveId" clId="{91C4B636-6263-4D23-98F6-EEF2EEB7C9DC}" dt="2021-09-16T19:38:29.377" v="5" actId="20577"/>
          <ac:spMkLst>
            <pc:docMk/>
            <pc:sldMk cId="1082916390" sldId="1346"/>
            <ac:spMk id="7" creationId="{D47777CD-3404-456C-A620-CFDF8BD49185}"/>
          </ac:spMkLst>
        </pc:spChg>
      </pc:sldChg>
      <pc:sldChg chg="addSp delSp modSp mod">
        <pc:chgData name="Rebecca Salles" userId="66a2db3d815e233f" providerId="LiveId" clId="{91C4B636-6263-4D23-98F6-EEF2EEB7C9DC}" dt="2021-09-17T21:41:49.066" v="159" actId="1076"/>
        <pc:sldMkLst>
          <pc:docMk/>
          <pc:sldMk cId="1260046612" sldId="1410"/>
        </pc:sldMkLst>
        <pc:spChg chg="add mod">
          <ac:chgData name="Rebecca Salles" userId="66a2db3d815e233f" providerId="LiveId" clId="{91C4B636-6263-4D23-98F6-EEF2EEB7C9DC}" dt="2021-09-17T21:41:46.685" v="158" actId="1076"/>
          <ac:spMkLst>
            <pc:docMk/>
            <pc:sldMk cId="1260046612" sldId="1410"/>
            <ac:spMk id="18" creationId="{ED04D89C-CDE3-4DF8-846F-78352C6D7276}"/>
          </ac:spMkLst>
        </pc:spChg>
        <pc:picChg chg="del mod modCrop">
          <ac:chgData name="Rebecca Salles" userId="66a2db3d815e233f" providerId="LiveId" clId="{91C4B636-6263-4D23-98F6-EEF2EEB7C9DC}" dt="2021-09-17T21:41:07.264" v="147" actId="478"/>
          <ac:picMkLst>
            <pc:docMk/>
            <pc:sldMk cId="1260046612" sldId="1410"/>
            <ac:picMk id="3" creationId="{6AC85C34-B6BA-489B-8342-EACB1B222E27}"/>
          </ac:picMkLst>
        </pc:picChg>
        <pc:picChg chg="add mod">
          <ac:chgData name="Rebecca Salles" userId="66a2db3d815e233f" providerId="LiveId" clId="{91C4B636-6263-4D23-98F6-EEF2EEB7C9DC}" dt="2021-09-17T21:41:49.066" v="159" actId="1076"/>
          <ac:picMkLst>
            <pc:docMk/>
            <pc:sldMk cId="1260046612" sldId="1410"/>
            <ac:picMk id="4" creationId="{88D0B4FB-31BC-49FB-90E4-489727CB1ABB}"/>
          </ac:picMkLst>
        </pc:picChg>
      </pc:sldChg>
      <pc:sldChg chg="addSp modSp add mod">
        <pc:chgData name="Rebecca Salles" userId="66a2db3d815e233f" providerId="LiveId" clId="{91C4B636-6263-4D23-98F6-EEF2EEB7C9DC}" dt="2021-09-16T21:56:26.260" v="77" actId="1037"/>
        <pc:sldMkLst>
          <pc:docMk/>
          <pc:sldMk cId="2377875221" sldId="1425"/>
        </pc:sldMkLst>
        <pc:spChg chg="add mod">
          <ac:chgData name="Rebecca Salles" userId="66a2db3d815e233f" providerId="LiveId" clId="{91C4B636-6263-4D23-98F6-EEF2EEB7C9DC}" dt="2021-09-16T21:56:26.260" v="77" actId="1037"/>
          <ac:spMkLst>
            <pc:docMk/>
            <pc:sldMk cId="2377875221" sldId="1425"/>
            <ac:spMk id="2" creationId="{8DD0A76D-7705-4055-BBE4-3E298480DFB6}"/>
          </ac:spMkLst>
        </pc:spChg>
        <pc:spChg chg="mod">
          <ac:chgData name="Rebecca Salles" userId="66a2db3d815e233f" providerId="LiveId" clId="{91C4B636-6263-4D23-98F6-EEF2EEB7C9DC}" dt="2021-09-16T19:42:34.691" v="9" actId="20577"/>
          <ac:spMkLst>
            <pc:docMk/>
            <pc:sldMk cId="2377875221" sldId="1425"/>
            <ac:spMk id="15" creationId="{A357B88A-E253-4727-9CEB-BEE883F447A5}"/>
          </ac:spMkLst>
        </pc:spChg>
      </pc:sldChg>
      <pc:sldChg chg="modSp mod">
        <pc:chgData name="Rebecca Salles" userId="66a2db3d815e233f" providerId="LiveId" clId="{91C4B636-6263-4D23-98F6-EEF2EEB7C9DC}" dt="2021-09-16T19:45:32.534" v="16" actId="6549"/>
        <pc:sldMkLst>
          <pc:docMk/>
          <pc:sldMk cId="3541428564" sldId="1426"/>
        </pc:sldMkLst>
        <pc:spChg chg="mod">
          <ac:chgData name="Rebecca Salles" userId="66a2db3d815e233f" providerId="LiveId" clId="{91C4B636-6263-4D23-98F6-EEF2EEB7C9DC}" dt="2021-09-16T19:45:32.534" v="16" actId="6549"/>
          <ac:spMkLst>
            <pc:docMk/>
            <pc:sldMk cId="3541428564" sldId="1426"/>
            <ac:spMk id="15" creationId="{A357B88A-E253-4727-9CEB-BEE883F447A5}"/>
          </ac:spMkLst>
        </pc:spChg>
      </pc:sldChg>
      <pc:sldChg chg="addSp modSp mod">
        <pc:chgData name="Rebecca Salles" userId="66a2db3d815e233f" providerId="LiveId" clId="{91C4B636-6263-4D23-98F6-EEF2EEB7C9DC}" dt="2021-09-16T19:48:18.711" v="68" actId="20577"/>
        <pc:sldMkLst>
          <pc:docMk/>
          <pc:sldMk cId="867473689" sldId="1439"/>
        </pc:sldMkLst>
        <pc:spChg chg="add mod">
          <ac:chgData name="Rebecca Salles" userId="66a2db3d815e233f" providerId="LiveId" clId="{91C4B636-6263-4D23-98F6-EEF2EEB7C9DC}" dt="2021-09-16T19:48:18.711" v="68" actId="20577"/>
          <ac:spMkLst>
            <pc:docMk/>
            <pc:sldMk cId="867473689" sldId="1439"/>
            <ac:spMk id="7" creationId="{7A24EA76-62B9-4C62-A85E-FF1ED3845914}"/>
          </ac:spMkLst>
        </pc:spChg>
        <pc:spChg chg="mod">
          <ac:chgData name="Rebecca Salles" userId="66a2db3d815e233f" providerId="LiveId" clId="{91C4B636-6263-4D23-98F6-EEF2EEB7C9DC}" dt="2021-09-16T19:45:25.759" v="15" actId="6549"/>
          <ac:spMkLst>
            <pc:docMk/>
            <pc:sldMk cId="867473689" sldId="1439"/>
            <ac:spMk id="15" creationId="{A357B88A-E253-4727-9CEB-BEE883F447A5}"/>
          </ac:spMkLst>
        </pc:spChg>
        <pc:picChg chg="mod">
          <ac:chgData name="Rebecca Salles" userId="66a2db3d815e233f" providerId="LiveId" clId="{91C4B636-6263-4D23-98F6-EEF2EEB7C9DC}" dt="2021-09-16T19:45:48.328" v="17" actId="1076"/>
          <ac:picMkLst>
            <pc:docMk/>
            <pc:sldMk cId="867473689" sldId="1439"/>
            <ac:picMk id="11" creationId="{4D900771-7DDB-4C4C-849D-7CEBDD4AF54A}"/>
          </ac:picMkLst>
        </pc:picChg>
      </pc:sldChg>
      <pc:sldChg chg="addSp modSp add mod">
        <pc:chgData name="Rebecca Salles" userId="66a2db3d815e233f" providerId="LiveId" clId="{91C4B636-6263-4D23-98F6-EEF2EEB7C9DC}" dt="2021-09-16T21:58:18.565" v="146" actId="1036"/>
        <pc:sldMkLst>
          <pc:docMk/>
          <pc:sldMk cId="1322564019" sldId="1443"/>
        </pc:sldMkLst>
        <pc:spChg chg="add mod">
          <ac:chgData name="Rebecca Salles" userId="66a2db3d815e233f" providerId="LiveId" clId="{91C4B636-6263-4D23-98F6-EEF2EEB7C9DC}" dt="2021-09-16T21:58:18.565" v="146" actId="1036"/>
          <ac:spMkLst>
            <pc:docMk/>
            <pc:sldMk cId="1322564019" sldId="1443"/>
            <ac:spMk id="14" creationId="{0DA2E3B5-CF63-45F7-97EE-F9F5AB00A4A6}"/>
          </ac:spMkLst>
        </pc:spChg>
        <pc:spChg chg="mod">
          <ac:chgData name="Rebecca Salles" userId="66a2db3d815e233f" providerId="LiveId" clId="{91C4B636-6263-4D23-98F6-EEF2EEB7C9DC}" dt="2021-09-16T19:42:37.865" v="10" actId="20577"/>
          <ac:spMkLst>
            <pc:docMk/>
            <pc:sldMk cId="1322564019" sldId="1443"/>
            <ac:spMk id="15" creationId="{A357B88A-E253-4727-9CEB-BEE883F447A5}"/>
          </ac:spMkLst>
        </pc:spChg>
      </pc:sldChg>
      <pc:sldChg chg="addSp modSp add mod">
        <pc:chgData name="Rebecca Salles" userId="66a2db3d815e233f" providerId="LiveId" clId="{91C4B636-6263-4D23-98F6-EEF2EEB7C9DC}" dt="2021-09-16T21:57:57.083" v="145" actId="14100"/>
        <pc:sldMkLst>
          <pc:docMk/>
          <pc:sldMk cId="1288232540" sldId="1444"/>
        </pc:sldMkLst>
        <pc:spChg chg="add mod">
          <ac:chgData name="Rebecca Salles" userId="66a2db3d815e233f" providerId="LiveId" clId="{91C4B636-6263-4D23-98F6-EEF2EEB7C9DC}" dt="2021-09-16T21:57:57.083" v="145" actId="14100"/>
          <ac:spMkLst>
            <pc:docMk/>
            <pc:sldMk cId="1288232540" sldId="1444"/>
            <ac:spMk id="13" creationId="{D8CB470E-4598-4F0D-A8C3-4468CB9BAA38}"/>
          </ac:spMkLst>
        </pc:spChg>
        <pc:spChg chg="mod">
          <ac:chgData name="Rebecca Salles" userId="66a2db3d815e233f" providerId="LiveId" clId="{91C4B636-6263-4D23-98F6-EEF2EEB7C9DC}" dt="2021-09-16T19:42:42.137" v="11" actId="20577"/>
          <ac:spMkLst>
            <pc:docMk/>
            <pc:sldMk cId="1288232540" sldId="1444"/>
            <ac:spMk id="15" creationId="{A357B88A-E253-4727-9CEB-BEE883F447A5}"/>
          </ac:spMkLst>
        </pc:spChg>
      </pc:sldChg>
    </pc:docChg>
  </pc:docChgLst>
  <pc:docChgLst>
    <pc:chgData name="Rebecca Salles" userId="66a2db3d815e233f" providerId="LiveId" clId="{2DC25C73-F211-4B5B-9914-3D2669637242}"/>
    <pc:docChg chg="undo custSel addSld delSld modSld delMainMaster">
      <pc:chgData name="Rebecca Salles" userId="66a2db3d815e233f" providerId="LiveId" clId="{2DC25C73-F211-4B5B-9914-3D2669637242}" dt="2020-03-03T03:34:26.889" v="219"/>
      <pc:docMkLst>
        <pc:docMk/>
      </pc:docMkLst>
      <pc:sldChg chg="del">
        <pc:chgData name="Rebecca Salles" userId="66a2db3d815e233f" providerId="LiveId" clId="{2DC25C73-F211-4B5B-9914-3D2669637242}" dt="2020-03-03T00:53:52.772" v="198" actId="47"/>
        <pc:sldMkLst>
          <pc:docMk/>
          <pc:sldMk cId="0" sldId="260"/>
        </pc:sldMkLst>
      </pc:sldChg>
      <pc:sldChg chg="modSp mod">
        <pc:chgData name="Rebecca Salles" userId="66a2db3d815e233f" providerId="LiveId" clId="{2DC25C73-F211-4B5B-9914-3D2669637242}" dt="2020-03-03T03:34:26.889" v="219"/>
        <pc:sldMkLst>
          <pc:docMk/>
          <pc:sldMk cId="1483654122" sldId="1050"/>
        </pc:sldMkLst>
        <pc:spChg chg="mod">
          <ac:chgData name="Rebecca Salles" userId="66a2db3d815e233f" providerId="LiveId" clId="{2DC25C73-F211-4B5B-9914-3D2669637242}" dt="2020-03-03T00:53:28.763" v="197" actId="1035"/>
          <ac:spMkLst>
            <pc:docMk/>
            <pc:sldMk cId="1483654122" sldId="1050"/>
            <ac:spMk id="7" creationId="{29A80215-AE3A-43F7-892F-BC745416B1CF}"/>
          </ac:spMkLst>
        </pc:spChg>
        <pc:spChg chg="mod">
          <ac:chgData name="Rebecca Salles" userId="66a2db3d815e233f" providerId="LiveId" clId="{2DC25C73-F211-4B5B-9914-3D2669637242}" dt="2020-03-03T03:34:26.889" v="219"/>
          <ac:spMkLst>
            <pc:docMk/>
            <pc:sldMk cId="1483654122" sldId="1050"/>
            <ac:spMk id="14" creationId="{435AA4BC-9530-462E-B13E-C39E1C9895E8}"/>
          </ac:spMkLst>
        </pc:spChg>
        <pc:grpChg chg="mod">
          <ac:chgData name="Rebecca Salles" userId="66a2db3d815e233f" providerId="LiveId" clId="{2DC25C73-F211-4B5B-9914-3D2669637242}" dt="2020-03-03T00:53:28.763" v="197" actId="1035"/>
          <ac:grpSpMkLst>
            <pc:docMk/>
            <pc:sldMk cId="1483654122" sldId="1050"/>
            <ac:grpSpMk id="8" creationId="{C528A783-A048-40C9-9D09-D3E98B9734DC}"/>
          </ac:grpSpMkLst>
        </pc:grpChg>
      </pc:sldChg>
      <pc:sldChg chg="modSp mod">
        <pc:chgData name="Rebecca Salles" userId="66a2db3d815e233f" providerId="LiveId" clId="{2DC25C73-F211-4B5B-9914-3D2669637242}" dt="2020-03-03T00:33:45.820" v="70" actId="108"/>
        <pc:sldMkLst>
          <pc:docMk/>
          <pc:sldMk cId="2852551529" sldId="1065"/>
        </pc:sldMkLst>
        <pc:spChg chg="mod">
          <ac:chgData name="Rebecca Salles" userId="66a2db3d815e233f" providerId="LiveId" clId="{2DC25C73-F211-4B5B-9914-3D2669637242}" dt="2020-03-03T00:29:40.251" v="67" actId="1038"/>
          <ac:spMkLst>
            <pc:docMk/>
            <pc:sldMk cId="2852551529" sldId="1065"/>
            <ac:spMk id="2" creationId="{1AC3EAD9-4336-44EA-9779-F06B59BD7AAC}"/>
          </ac:spMkLst>
        </pc:spChg>
        <pc:spChg chg="mod">
          <ac:chgData name="Rebecca Salles" userId="66a2db3d815e233f" providerId="LiveId" clId="{2DC25C73-F211-4B5B-9914-3D2669637242}" dt="2020-03-03T00:29:15.152" v="2" actId="207"/>
          <ac:spMkLst>
            <pc:docMk/>
            <pc:sldMk cId="2852551529" sldId="1065"/>
            <ac:spMk id="298" creationId="{2A90FD54-4E90-41FA-BAC8-D3C1EC729604}"/>
          </ac:spMkLst>
        </pc:spChg>
        <pc:spChg chg="mod">
          <ac:chgData name="Rebecca Salles" userId="66a2db3d815e233f" providerId="LiveId" clId="{2DC25C73-F211-4B5B-9914-3D2669637242}" dt="2020-03-03T00:29:19.933" v="3" actId="207"/>
          <ac:spMkLst>
            <pc:docMk/>
            <pc:sldMk cId="2852551529" sldId="1065"/>
            <ac:spMk id="313" creationId="{60C5EA12-91D1-4604-A207-259CF1672795}"/>
          </ac:spMkLst>
        </pc:spChg>
        <pc:spChg chg="mod">
          <ac:chgData name="Rebecca Salles" userId="66a2db3d815e233f" providerId="LiveId" clId="{2DC25C73-F211-4B5B-9914-3D2669637242}" dt="2020-03-03T00:33:42.029" v="69" actId="113"/>
          <ac:spMkLst>
            <pc:docMk/>
            <pc:sldMk cId="2852551529" sldId="1065"/>
            <ac:spMk id="334" creationId="{34035332-EA7C-4B17-A473-9E22A801E9FA}"/>
          </ac:spMkLst>
        </pc:spChg>
        <pc:spChg chg="mod">
          <ac:chgData name="Rebecca Salles" userId="66a2db3d815e233f" providerId="LiveId" clId="{2DC25C73-F211-4B5B-9914-3D2669637242}" dt="2020-03-03T00:33:45.820" v="70" actId="108"/>
          <ac:spMkLst>
            <pc:docMk/>
            <pc:sldMk cId="2852551529" sldId="1065"/>
            <ac:spMk id="338" creationId="{262572BD-E519-463E-85F5-7582B7A627F3}"/>
          </ac:spMkLst>
        </pc:spChg>
      </pc:sldChg>
      <pc:sldChg chg="del">
        <pc:chgData name="Rebecca Salles" userId="66a2db3d815e233f" providerId="LiveId" clId="{2DC25C73-F211-4B5B-9914-3D2669637242}" dt="2020-03-03T00:53:53.665" v="199" actId="47"/>
        <pc:sldMkLst>
          <pc:docMk/>
          <pc:sldMk cId="889286239" sldId="1067"/>
        </pc:sldMkLst>
      </pc:sldChg>
      <pc:sldChg chg="del">
        <pc:chgData name="Rebecca Salles" userId="66a2db3d815e233f" providerId="LiveId" clId="{2DC25C73-F211-4B5B-9914-3D2669637242}" dt="2020-03-03T00:53:54.752" v="200" actId="47"/>
        <pc:sldMkLst>
          <pc:docMk/>
          <pc:sldMk cId="2451771944" sldId="1068"/>
        </pc:sldMkLst>
      </pc:sldChg>
      <pc:sldChg chg="modSp mod">
        <pc:chgData name="Rebecca Salles" userId="66a2db3d815e233f" providerId="LiveId" clId="{2DC25C73-F211-4B5B-9914-3D2669637242}" dt="2020-03-03T00:26:20.049" v="1"/>
        <pc:sldMkLst>
          <pc:docMk/>
          <pc:sldMk cId="3300585041" sldId="1148"/>
        </pc:sldMkLst>
        <pc:graphicFrameChg chg="mod modGraphic">
          <ac:chgData name="Rebecca Salles" userId="66a2db3d815e233f" providerId="LiveId" clId="{2DC25C73-F211-4B5B-9914-3D2669637242}" dt="2020-03-03T00:26:20.049" v="1"/>
          <ac:graphicFrameMkLst>
            <pc:docMk/>
            <pc:sldMk cId="3300585041" sldId="1148"/>
            <ac:graphicFrameMk id="2" creationId="{E98DFEED-11A0-4DE2-9C62-A67F4F348280}"/>
          </ac:graphicFrameMkLst>
        </pc:graphicFrameChg>
      </pc:sldChg>
      <pc:sldChg chg="delSp modSp add del mod">
        <pc:chgData name="Rebecca Salles" userId="66a2db3d815e233f" providerId="LiveId" clId="{2DC25C73-F211-4B5B-9914-3D2669637242}" dt="2020-03-03T01:31:48.645" v="216" actId="47"/>
        <pc:sldMkLst>
          <pc:docMk/>
          <pc:sldMk cId="3545033422" sldId="1149"/>
        </pc:sldMkLst>
        <pc:spChg chg="del mod">
          <ac:chgData name="Rebecca Salles" userId="66a2db3d815e233f" providerId="LiveId" clId="{2DC25C73-F211-4B5B-9914-3D2669637242}" dt="2020-03-03T00:54:42.766" v="214" actId="478"/>
          <ac:spMkLst>
            <pc:docMk/>
            <pc:sldMk cId="3545033422" sldId="1149"/>
            <ac:spMk id="7" creationId="{29A80215-AE3A-43F7-892F-BC745416B1CF}"/>
          </ac:spMkLst>
        </pc:spChg>
        <pc:spChg chg="mod">
          <ac:chgData name="Rebecca Salles" userId="66a2db3d815e233f" providerId="LiveId" clId="{2DC25C73-F211-4B5B-9914-3D2669637242}" dt="2020-03-03T00:54:33.349" v="212" actId="20577"/>
          <ac:spMkLst>
            <pc:docMk/>
            <pc:sldMk cId="3545033422" sldId="1149"/>
            <ac:spMk id="13" creationId="{B45E6090-B17F-4C66-9698-08EF388AFCFD}"/>
          </ac:spMkLst>
        </pc:spChg>
        <pc:grpChg chg="mod">
          <ac:chgData name="Rebecca Salles" userId="66a2db3d815e233f" providerId="LiveId" clId="{2DC25C73-F211-4B5B-9914-3D2669637242}" dt="2020-03-03T00:54:46.002" v="215" actId="1076"/>
          <ac:grpSpMkLst>
            <pc:docMk/>
            <pc:sldMk cId="3545033422" sldId="1149"/>
            <ac:grpSpMk id="8" creationId="{C528A783-A048-40C9-9D09-D3E98B9734DC}"/>
          </ac:grpSpMkLst>
        </pc:grpChg>
      </pc:sldChg>
      <pc:sldMasterChg chg="del delSldLayout">
        <pc:chgData name="Rebecca Salles" userId="66a2db3d815e233f" providerId="LiveId" clId="{2DC25C73-F211-4B5B-9914-3D2669637242}" dt="2020-03-03T00:53:54.752" v="200" actId="47"/>
        <pc:sldMasterMkLst>
          <pc:docMk/>
          <pc:sldMasterMk cId="249921621" sldId="2147483686"/>
        </pc:sldMasterMkLst>
        <pc:sldLayoutChg chg="del">
          <pc:chgData name="Rebecca Salles" userId="66a2db3d815e233f" providerId="LiveId" clId="{2DC25C73-F211-4B5B-9914-3D2669637242}" dt="2020-03-03T00:53:54.752" v="200" actId="47"/>
          <pc:sldLayoutMkLst>
            <pc:docMk/>
            <pc:sldMasterMk cId="249921621" sldId="2147483686"/>
            <pc:sldLayoutMk cId="3742659159" sldId="2147483687"/>
          </pc:sldLayoutMkLst>
        </pc:sldLayoutChg>
        <pc:sldLayoutChg chg="del">
          <pc:chgData name="Rebecca Salles" userId="66a2db3d815e233f" providerId="LiveId" clId="{2DC25C73-F211-4B5B-9914-3D2669637242}" dt="2020-03-03T00:53:54.752" v="200" actId="47"/>
          <pc:sldLayoutMkLst>
            <pc:docMk/>
            <pc:sldMasterMk cId="249921621" sldId="2147483686"/>
            <pc:sldLayoutMk cId="1410789243" sldId="2147483688"/>
          </pc:sldLayoutMkLst>
        </pc:sldLayoutChg>
        <pc:sldLayoutChg chg="del">
          <pc:chgData name="Rebecca Salles" userId="66a2db3d815e233f" providerId="LiveId" clId="{2DC25C73-F211-4B5B-9914-3D2669637242}" dt="2020-03-03T00:53:54.752" v="200" actId="47"/>
          <pc:sldLayoutMkLst>
            <pc:docMk/>
            <pc:sldMasterMk cId="249921621" sldId="2147483686"/>
            <pc:sldLayoutMk cId="293070707" sldId="2147483689"/>
          </pc:sldLayoutMkLst>
        </pc:sldLayoutChg>
        <pc:sldLayoutChg chg="del">
          <pc:chgData name="Rebecca Salles" userId="66a2db3d815e233f" providerId="LiveId" clId="{2DC25C73-F211-4B5B-9914-3D2669637242}" dt="2020-03-03T00:53:54.752" v="200" actId="47"/>
          <pc:sldLayoutMkLst>
            <pc:docMk/>
            <pc:sldMasterMk cId="249921621" sldId="2147483686"/>
            <pc:sldLayoutMk cId="27687861" sldId="2147483690"/>
          </pc:sldLayoutMkLst>
        </pc:sldLayoutChg>
        <pc:sldLayoutChg chg="del">
          <pc:chgData name="Rebecca Salles" userId="66a2db3d815e233f" providerId="LiveId" clId="{2DC25C73-F211-4B5B-9914-3D2669637242}" dt="2020-03-03T00:53:54.752" v="200" actId="47"/>
          <pc:sldLayoutMkLst>
            <pc:docMk/>
            <pc:sldMasterMk cId="249921621" sldId="2147483686"/>
            <pc:sldLayoutMk cId="204929494" sldId="2147483691"/>
          </pc:sldLayoutMkLst>
        </pc:sldLayoutChg>
        <pc:sldLayoutChg chg="del">
          <pc:chgData name="Rebecca Salles" userId="66a2db3d815e233f" providerId="LiveId" clId="{2DC25C73-F211-4B5B-9914-3D2669637242}" dt="2020-03-03T00:53:54.752" v="200" actId="47"/>
          <pc:sldLayoutMkLst>
            <pc:docMk/>
            <pc:sldMasterMk cId="249921621" sldId="2147483686"/>
            <pc:sldLayoutMk cId="4263024382" sldId="2147483692"/>
          </pc:sldLayoutMkLst>
        </pc:sldLayoutChg>
        <pc:sldLayoutChg chg="del">
          <pc:chgData name="Rebecca Salles" userId="66a2db3d815e233f" providerId="LiveId" clId="{2DC25C73-F211-4B5B-9914-3D2669637242}" dt="2020-03-03T00:53:54.752" v="200" actId="47"/>
          <pc:sldLayoutMkLst>
            <pc:docMk/>
            <pc:sldMasterMk cId="249921621" sldId="2147483686"/>
            <pc:sldLayoutMk cId="1202321988" sldId="2147483693"/>
          </pc:sldLayoutMkLst>
        </pc:sldLayoutChg>
        <pc:sldLayoutChg chg="del">
          <pc:chgData name="Rebecca Salles" userId="66a2db3d815e233f" providerId="LiveId" clId="{2DC25C73-F211-4B5B-9914-3D2669637242}" dt="2020-03-03T00:53:54.752" v="200" actId="47"/>
          <pc:sldLayoutMkLst>
            <pc:docMk/>
            <pc:sldMasterMk cId="249921621" sldId="2147483686"/>
            <pc:sldLayoutMk cId="2073932677" sldId="2147483694"/>
          </pc:sldLayoutMkLst>
        </pc:sldLayoutChg>
        <pc:sldLayoutChg chg="del">
          <pc:chgData name="Rebecca Salles" userId="66a2db3d815e233f" providerId="LiveId" clId="{2DC25C73-F211-4B5B-9914-3D2669637242}" dt="2020-03-03T00:53:54.752" v="200" actId="47"/>
          <pc:sldLayoutMkLst>
            <pc:docMk/>
            <pc:sldMasterMk cId="249921621" sldId="2147483686"/>
            <pc:sldLayoutMk cId="198669937" sldId="2147483695"/>
          </pc:sldLayoutMkLst>
        </pc:sldLayoutChg>
        <pc:sldLayoutChg chg="del">
          <pc:chgData name="Rebecca Salles" userId="66a2db3d815e233f" providerId="LiveId" clId="{2DC25C73-F211-4B5B-9914-3D2669637242}" dt="2020-03-03T00:53:54.752" v="200" actId="47"/>
          <pc:sldLayoutMkLst>
            <pc:docMk/>
            <pc:sldMasterMk cId="249921621" sldId="2147483686"/>
            <pc:sldLayoutMk cId="2148180750" sldId="2147483696"/>
          </pc:sldLayoutMkLst>
        </pc:sldLayoutChg>
        <pc:sldLayoutChg chg="del">
          <pc:chgData name="Rebecca Salles" userId="66a2db3d815e233f" providerId="LiveId" clId="{2DC25C73-F211-4B5B-9914-3D2669637242}" dt="2020-03-03T00:53:54.752" v="200" actId="47"/>
          <pc:sldLayoutMkLst>
            <pc:docMk/>
            <pc:sldMasterMk cId="249921621" sldId="2147483686"/>
            <pc:sldLayoutMk cId="3462455163" sldId="2147483697"/>
          </pc:sldLayoutMkLst>
        </pc:sldLayoutChg>
        <pc:sldLayoutChg chg="del">
          <pc:chgData name="Rebecca Salles" userId="66a2db3d815e233f" providerId="LiveId" clId="{2DC25C73-F211-4B5B-9914-3D2669637242}" dt="2020-03-03T00:53:54.752" v="200" actId="47"/>
          <pc:sldLayoutMkLst>
            <pc:docMk/>
            <pc:sldMasterMk cId="249921621" sldId="2147483686"/>
            <pc:sldLayoutMk cId="1036571940" sldId="2147483698"/>
          </pc:sldLayoutMkLst>
        </pc:sldLayoutChg>
      </pc:sldMasterChg>
    </pc:docChg>
  </pc:docChgLst>
  <pc:docChgLst>
    <pc:chgData name="Rebecca Salles" userId="66a2db3d815e233f" providerId="LiveId" clId="{11ABB3F9-53FF-494B-9418-36F56E230C20}"/>
    <pc:docChg chg="undo redo custSel addSld delSld modSld sldOrd">
      <pc:chgData name="Rebecca Salles" userId="66a2db3d815e233f" providerId="LiveId" clId="{11ABB3F9-53FF-494B-9418-36F56E230C20}" dt="2021-02-26T23:19:18.680" v="12744" actId="1076"/>
      <pc:docMkLst>
        <pc:docMk/>
      </pc:docMkLst>
      <pc:sldChg chg="del mod ord modShow">
        <pc:chgData name="Rebecca Salles" userId="66a2db3d815e233f" providerId="LiveId" clId="{11ABB3F9-53FF-494B-9418-36F56E230C20}" dt="2021-01-19T23:54:51.171" v="6469" actId="47"/>
        <pc:sldMkLst>
          <pc:docMk/>
          <pc:sldMk cId="2962544612" sldId="1193"/>
        </pc:sldMkLst>
      </pc:sldChg>
      <pc:sldChg chg="del">
        <pc:chgData name="Rebecca Salles" userId="66a2db3d815e233f" providerId="LiveId" clId="{11ABB3F9-53FF-494B-9418-36F56E230C20}" dt="2021-01-19T23:54:51.171" v="6469" actId="47"/>
        <pc:sldMkLst>
          <pc:docMk/>
          <pc:sldMk cId="1708480964" sldId="1197"/>
        </pc:sldMkLst>
      </pc:sldChg>
      <pc:sldChg chg="del mod ord modShow">
        <pc:chgData name="Rebecca Salles" userId="66a2db3d815e233f" providerId="LiveId" clId="{11ABB3F9-53FF-494B-9418-36F56E230C20}" dt="2021-01-19T23:54:51.171" v="6469" actId="47"/>
        <pc:sldMkLst>
          <pc:docMk/>
          <pc:sldMk cId="803165485" sldId="1201"/>
        </pc:sldMkLst>
      </pc:sldChg>
      <pc:sldChg chg="del mod ord modShow">
        <pc:chgData name="Rebecca Salles" userId="66a2db3d815e233f" providerId="LiveId" clId="{11ABB3F9-53FF-494B-9418-36F56E230C20}" dt="2021-01-19T23:54:51.171" v="6469" actId="47"/>
        <pc:sldMkLst>
          <pc:docMk/>
          <pc:sldMk cId="1488882229" sldId="1210"/>
        </pc:sldMkLst>
      </pc:sldChg>
      <pc:sldChg chg="modSp mod modNotesTx">
        <pc:chgData name="Rebecca Salles" userId="66a2db3d815e233f" providerId="LiveId" clId="{11ABB3F9-53FF-494B-9418-36F56E230C20}" dt="2021-01-19T23:57:01.637" v="6495" actId="6549"/>
        <pc:sldMkLst>
          <pc:docMk/>
          <pc:sldMk cId="3543050269" sldId="1219"/>
        </pc:sldMkLst>
        <pc:spChg chg="mod">
          <ac:chgData name="Rebecca Salles" userId="66a2db3d815e233f" providerId="LiveId" clId="{11ABB3F9-53FF-494B-9418-36F56E230C20}" dt="2021-01-19T23:53:32.003" v="6460" actId="20577"/>
          <ac:spMkLst>
            <pc:docMk/>
            <pc:sldMk cId="3543050269" sldId="1219"/>
            <ac:spMk id="7" creationId="{FED98EED-432F-48DA-94F7-9F843FD3A6E5}"/>
          </ac:spMkLst>
        </pc:spChg>
      </pc:sldChg>
      <pc:sldChg chg="del">
        <pc:chgData name="Rebecca Salles" userId="66a2db3d815e233f" providerId="LiveId" clId="{11ABB3F9-53FF-494B-9418-36F56E230C20}" dt="2021-01-19T23:54:51.171" v="6469" actId="47"/>
        <pc:sldMkLst>
          <pc:docMk/>
          <pc:sldMk cId="2673800847" sldId="1224"/>
        </pc:sldMkLst>
      </pc:sldChg>
      <pc:sldChg chg="del">
        <pc:chgData name="Rebecca Salles" userId="66a2db3d815e233f" providerId="LiveId" clId="{11ABB3F9-53FF-494B-9418-36F56E230C20}" dt="2021-01-19T23:54:51.171" v="6469" actId="47"/>
        <pc:sldMkLst>
          <pc:docMk/>
          <pc:sldMk cId="2396691794" sldId="1226"/>
        </pc:sldMkLst>
      </pc:sldChg>
      <pc:sldChg chg="del">
        <pc:chgData name="Rebecca Salles" userId="66a2db3d815e233f" providerId="LiveId" clId="{11ABB3F9-53FF-494B-9418-36F56E230C20}" dt="2021-01-19T23:54:51.171" v="6469" actId="47"/>
        <pc:sldMkLst>
          <pc:docMk/>
          <pc:sldMk cId="2576469928" sldId="1227"/>
        </pc:sldMkLst>
      </pc:sldChg>
      <pc:sldChg chg="del">
        <pc:chgData name="Rebecca Salles" userId="66a2db3d815e233f" providerId="LiveId" clId="{11ABB3F9-53FF-494B-9418-36F56E230C20}" dt="2021-01-19T23:54:51.171" v="6469" actId="47"/>
        <pc:sldMkLst>
          <pc:docMk/>
          <pc:sldMk cId="1068948356" sldId="1231"/>
        </pc:sldMkLst>
      </pc:sldChg>
      <pc:sldChg chg="del">
        <pc:chgData name="Rebecca Salles" userId="66a2db3d815e233f" providerId="LiveId" clId="{11ABB3F9-53FF-494B-9418-36F56E230C20}" dt="2021-01-19T17:54:41.657" v="571" actId="47"/>
        <pc:sldMkLst>
          <pc:docMk/>
          <pc:sldMk cId="2336262682" sldId="1236"/>
        </pc:sldMkLst>
      </pc:sldChg>
      <pc:sldChg chg="modSp del mod ord modShow">
        <pc:chgData name="Rebecca Salles" userId="66a2db3d815e233f" providerId="LiveId" clId="{11ABB3F9-53FF-494B-9418-36F56E230C20}" dt="2021-01-19T23:54:51.171" v="6469" actId="47"/>
        <pc:sldMkLst>
          <pc:docMk/>
          <pc:sldMk cId="3829437210" sldId="1243"/>
        </pc:sldMkLst>
        <pc:graphicFrameChg chg="mod modGraphic">
          <ac:chgData name="Rebecca Salles" userId="66a2db3d815e233f" providerId="LiveId" clId="{11ABB3F9-53FF-494B-9418-36F56E230C20}" dt="2021-01-19T17:58:30.227" v="679" actId="20577"/>
          <ac:graphicFrameMkLst>
            <pc:docMk/>
            <pc:sldMk cId="3829437210" sldId="1243"/>
            <ac:graphicFrameMk id="2" creationId="{B7C355CC-C07D-43D2-9D11-67F64B6D755B}"/>
          </ac:graphicFrameMkLst>
        </pc:graphicFrameChg>
      </pc:sldChg>
      <pc:sldChg chg="del mod ord modShow">
        <pc:chgData name="Rebecca Salles" userId="66a2db3d815e233f" providerId="LiveId" clId="{11ABB3F9-53FF-494B-9418-36F56E230C20}" dt="2021-01-19T23:54:51.171" v="6469" actId="47"/>
        <pc:sldMkLst>
          <pc:docMk/>
          <pc:sldMk cId="3686756356" sldId="1245"/>
        </pc:sldMkLst>
      </pc:sldChg>
      <pc:sldChg chg="del mod ord modShow">
        <pc:chgData name="Rebecca Salles" userId="66a2db3d815e233f" providerId="LiveId" clId="{11ABB3F9-53FF-494B-9418-36F56E230C20}" dt="2021-01-19T23:54:51.171" v="6469" actId="47"/>
        <pc:sldMkLst>
          <pc:docMk/>
          <pc:sldMk cId="353427346" sldId="1246"/>
        </pc:sldMkLst>
      </pc:sldChg>
      <pc:sldChg chg="delSp mod modNotesTx">
        <pc:chgData name="Rebecca Salles" userId="66a2db3d815e233f" providerId="LiveId" clId="{11ABB3F9-53FF-494B-9418-36F56E230C20}" dt="2021-01-19T23:56:02.368" v="6474" actId="6549"/>
        <pc:sldMkLst>
          <pc:docMk/>
          <pc:sldMk cId="2775487275" sldId="1247"/>
        </pc:sldMkLst>
        <pc:spChg chg="del">
          <ac:chgData name="Rebecca Salles" userId="66a2db3d815e233f" providerId="LiveId" clId="{11ABB3F9-53FF-494B-9418-36F56E230C20}" dt="2021-01-19T23:54:26.492" v="6468" actId="478"/>
          <ac:spMkLst>
            <pc:docMk/>
            <pc:sldMk cId="2775487275" sldId="1247"/>
            <ac:spMk id="11" creationId="{99E97F4D-8DC8-4CDE-AF82-7234C17D1DB2}"/>
          </ac:spMkLst>
        </pc:spChg>
      </pc:sldChg>
      <pc:sldChg chg="modSp mod modNotesTx">
        <pc:chgData name="Rebecca Salles" userId="66a2db3d815e233f" providerId="LiveId" clId="{11ABB3F9-53FF-494B-9418-36F56E230C20}" dt="2021-01-19T23:56:04.630" v="6475" actId="6549"/>
        <pc:sldMkLst>
          <pc:docMk/>
          <pc:sldMk cId="891219281" sldId="1248"/>
        </pc:sldMkLst>
        <pc:spChg chg="mod">
          <ac:chgData name="Rebecca Salles" userId="66a2db3d815e233f" providerId="LiveId" clId="{11ABB3F9-53FF-494B-9418-36F56E230C20}" dt="2021-01-19T19:24:23.872" v="1466" actId="20577"/>
          <ac:spMkLst>
            <pc:docMk/>
            <pc:sldMk cId="891219281" sldId="1248"/>
            <ac:spMk id="11" creationId="{E4919AD2-0C09-4175-85CB-E5EA485074BD}"/>
          </ac:spMkLst>
        </pc:spChg>
      </pc:sldChg>
      <pc:sldChg chg="modSp del mod ord modShow">
        <pc:chgData name="Rebecca Salles" userId="66a2db3d815e233f" providerId="LiveId" clId="{11ABB3F9-53FF-494B-9418-36F56E230C20}" dt="2021-01-19T23:54:51.171" v="6469" actId="47"/>
        <pc:sldMkLst>
          <pc:docMk/>
          <pc:sldMk cId="2295129968" sldId="1249"/>
        </pc:sldMkLst>
        <pc:spChg chg="mod">
          <ac:chgData name="Rebecca Salles" userId="66a2db3d815e233f" providerId="LiveId" clId="{11ABB3F9-53FF-494B-9418-36F56E230C20}" dt="2021-01-19T15:10:03.133" v="46" actId="20577"/>
          <ac:spMkLst>
            <pc:docMk/>
            <pc:sldMk cId="2295129968" sldId="1249"/>
            <ac:spMk id="11" creationId="{E4919AD2-0C09-4175-85CB-E5EA485074BD}"/>
          </ac:spMkLst>
        </pc:spChg>
      </pc:sldChg>
      <pc:sldChg chg="modSp mod modNotesTx">
        <pc:chgData name="Rebecca Salles" userId="66a2db3d815e233f" providerId="LiveId" clId="{11ABB3F9-53FF-494B-9418-36F56E230C20}" dt="2021-01-19T23:57:06.539" v="6497" actId="6549"/>
        <pc:sldMkLst>
          <pc:docMk/>
          <pc:sldMk cId="2747572324" sldId="1272"/>
        </pc:sldMkLst>
        <pc:spChg chg="mod">
          <ac:chgData name="Rebecca Salles" userId="66a2db3d815e233f" providerId="LiveId" clId="{11ABB3F9-53FF-494B-9418-36F56E230C20}" dt="2021-01-19T18:04:45.881" v="707" actId="1036"/>
          <ac:spMkLst>
            <pc:docMk/>
            <pc:sldMk cId="2747572324" sldId="1272"/>
            <ac:spMk id="3" creationId="{A2FFE37C-E335-4A91-8075-B70FE3D36010}"/>
          </ac:spMkLst>
        </pc:spChg>
        <pc:spChg chg="mod">
          <ac:chgData name="Rebecca Salles" userId="66a2db3d815e233f" providerId="LiveId" clId="{11ABB3F9-53FF-494B-9418-36F56E230C20}" dt="2021-01-19T23:53:57.813" v="6465" actId="20577"/>
          <ac:spMkLst>
            <pc:docMk/>
            <pc:sldMk cId="2747572324" sldId="1272"/>
            <ac:spMk id="13" creationId="{B45E6090-B17F-4C66-9698-08EF388AFCFD}"/>
          </ac:spMkLst>
        </pc:spChg>
      </pc:sldChg>
      <pc:sldChg chg="del">
        <pc:chgData name="Rebecca Salles" userId="66a2db3d815e233f" providerId="LiveId" clId="{11ABB3F9-53FF-494B-9418-36F56E230C20}" dt="2021-01-19T23:54:51.171" v="6469" actId="47"/>
        <pc:sldMkLst>
          <pc:docMk/>
          <pc:sldMk cId="222459854" sldId="1276"/>
        </pc:sldMkLst>
      </pc:sldChg>
      <pc:sldChg chg="modSp del mod ord modShow">
        <pc:chgData name="Rebecca Salles" userId="66a2db3d815e233f" providerId="LiveId" clId="{11ABB3F9-53FF-494B-9418-36F56E230C20}" dt="2021-01-19T23:54:51.171" v="6469" actId="47"/>
        <pc:sldMkLst>
          <pc:docMk/>
          <pc:sldMk cId="116659593" sldId="1278"/>
        </pc:sldMkLst>
        <pc:spChg chg="mod">
          <ac:chgData name="Rebecca Salles" userId="66a2db3d815e233f" providerId="LiveId" clId="{11ABB3F9-53FF-494B-9418-36F56E230C20}" dt="2021-01-19T15:05:37.243" v="4"/>
          <ac:spMkLst>
            <pc:docMk/>
            <pc:sldMk cId="116659593" sldId="1278"/>
            <ac:spMk id="11" creationId="{E4919AD2-0C09-4175-85CB-E5EA485074BD}"/>
          </ac:spMkLst>
        </pc:spChg>
      </pc:sldChg>
      <pc:sldChg chg="del">
        <pc:chgData name="Rebecca Salles" userId="66a2db3d815e233f" providerId="LiveId" clId="{11ABB3F9-53FF-494B-9418-36F56E230C20}" dt="2021-01-19T23:54:51.171" v="6469" actId="47"/>
        <pc:sldMkLst>
          <pc:docMk/>
          <pc:sldMk cId="2218610057" sldId="1280"/>
        </pc:sldMkLst>
      </pc:sldChg>
      <pc:sldChg chg="del mod ord modShow">
        <pc:chgData name="Rebecca Salles" userId="66a2db3d815e233f" providerId="LiveId" clId="{11ABB3F9-53FF-494B-9418-36F56E230C20}" dt="2021-01-19T23:54:51.171" v="6469" actId="47"/>
        <pc:sldMkLst>
          <pc:docMk/>
          <pc:sldMk cId="3827097897" sldId="1281"/>
        </pc:sldMkLst>
      </pc:sldChg>
      <pc:sldChg chg="add del mod ord modShow">
        <pc:chgData name="Rebecca Salles" userId="66a2db3d815e233f" providerId="LiveId" clId="{11ABB3F9-53FF-494B-9418-36F56E230C20}" dt="2021-01-19T23:54:51.171" v="6469" actId="47"/>
        <pc:sldMkLst>
          <pc:docMk/>
          <pc:sldMk cId="1380022768" sldId="1283"/>
        </pc:sldMkLst>
      </pc:sldChg>
      <pc:sldChg chg="del mod ord modShow">
        <pc:chgData name="Rebecca Salles" userId="66a2db3d815e233f" providerId="LiveId" clId="{11ABB3F9-53FF-494B-9418-36F56E230C20}" dt="2021-01-19T23:54:51.171" v="6469" actId="47"/>
        <pc:sldMkLst>
          <pc:docMk/>
          <pc:sldMk cId="2756573484" sldId="1287"/>
        </pc:sldMkLst>
      </pc:sldChg>
      <pc:sldChg chg="del mod ord modShow">
        <pc:chgData name="Rebecca Salles" userId="66a2db3d815e233f" providerId="LiveId" clId="{11ABB3F9-53FF-494B-9418-36F56E230C20}" dt="2021-01-19T23:54:51.171" v="6469" actId="47"/>
        <pc:sldMkLst>
          <pc:docMk/>
          <pc:sldMk cId="3040200027" sldId="1289"/>
        </pc:sldMkLst>
      </pc:sldChg>
      <pc:sldChg chg="del mod ord modShow">
        <pc:chgData name="Rebecca Salles" userId="66a2db3d815e233f" providerId="LiveId" clId="{11ABB3F9-53FF-494B-9418-36F56E230C20}" dt="2021-01-19T23:54:51.171" v="6469" actId="47"/>
        <pc:sldMkLst>
          <pc:docMk/>
          <pc:sldMk cId="402693609" sldId="1290"/>
        </pc:sldMkLst>
      </pc:sldChg>
      <pc:sldChg chg="del">
        <pc:chgData name="Rebecca Salles" userId="66a2db3d815e233f" providerId="LiveId" clId="{11ABB3F9-53FF-494B-9418-36F56E230C20}" dt="2021-01-19T23:54:51.171" v="6469" actId="47"/>
        <pc:sldMkLst>
          <pc:docMk/>
          <pc:sldMk cId="2712895646" sldId="1291"/>
        </pc:sldMkLst>
      </pc:sldChg>
      <pc:sldChg chg="del mod ord modShow">
        <pc:chgData name="Rebecca Salles" userId="66a2db3d815e233f" providerId="LiveId" clId="{11ABB3F9-53FF-494B-9418-36F56E230C20}" dt="2021-01-19T23:54:51.171" v="6469" actId="47"/>
        <pc:sldMkLst>
          <pc:docMk/>
          <pc:sldMk cId="2118148853" sldId="1292"/>
        </pc:sldMkLst>
      </pc:sldChg>
      <pc:sldChg chg="del">
        <pc:chgData name="Rebecca Salles" userId="66a2db3d815e233f" providerId="LiveId" clId="{11ABB3F9-53FF-494B-9418-36F56E230C20}" dt="2021-01-19T23:54:51.171" v="6469" actId="47"/>
        <pc:sldMkLst>
          <pc:docMk/>
          <pc:sldMk cId="2513006841" sldId="1298"/>
        </pc:sldMkLst>
      </pc:sldChg>
      <pc:sldChg chg="del">
        <pc:chgData name="Rebecca Salles" userId="66a2db3d815e233f" providerId="LiveId" clId="{11ABB3F9-53FF-494B-9418-36F56E230C20}" dt="2021-01-19T23:54:51.171" v="6469" actId="47"/>
        <pc:sldMkLst>
          <pc:docMk/>
          <pc:sldMk cId="2724372098" sldId="1299"/>
        </pc:sldMkLst>
      </pc:sldChg>
      <pc:sldChg chg="del">
        <pc:chgData name="Rebecca Salles" userId="66a2db3d815e233f" providerId="LiveId" clId="{11ABB3F9-53FF-494B-9418-36F56E230C20}" dt="2021-01-19T23:54:51.171" v="6469" actId="47"/>
        <pc:sldMkLst>
          <pc:docMk/>
          <pc:sldMk cId="3773448415" sldId="1302"/>
        </pc:sldMkLst>
      </pc:sldChg>
      <pc:sldChg chg="del">
        <pc:chgData name="Rebecca Salles" userId="66a2db3d815e233f" providerId="LiveId" clId="{11ABB3F9-53FF-494B-9418-36F56E230C20}" dt="2021-01-19T23:54:51.171" v="6469" actId="47"/>
        <pc:sldMkLst>
          <pc:docMk/>
          <pc:sldMk cId="728098386" sldId="1303"/>
        </pc:sldMkLst>
      </pc:sldChg>
      <pc:sldChg chg="del">
        <pc:chgData name="Rebecca Salles" userId="66a2db3d815e233f" providerId="LiveId" clId="{11ABB3F9-53FF-494B-9418-36F56E230C20}" dt="2021-01-19T23:54:51.171" v="6469" actId="47"/>
        <pc:sldMkLst>
          <pc:docMk/>
          <pc:sldMk cId="3329525029" sldId="1305"/>
        </pc:sldMkLst>
      </pc:sldChg>
      <pc:sldChg chg="del mod ord modShow">
        <pc:chgData name="Rebecca Salles" userId="66a2db3d815e233f" providerId="LiveId" clId="{11ABB3F9-53FF-494B-9418-36F56E230C20}" dt="2021-01-19T23:54:51.171" v="6469" actId="47"/>
        <pc:sldMkLst>
          <pc:docMk/>
          <pc:sldMk cId="2319961455" sldId="1307"/>
        </pc:sldMkLst>
      </pc:sldChg>
      <pc:sldChg chg="modSp del mod ord modShow">
        <pc:chgData name="Rebecca Salles" userId="66a2db3d815e233f" providerId="LiveId" clId="{11ABB3F9-53FF-494B-9418-36F56E230C20}" dt="2021-01-19T23:54:51.171" v="6469" actId="47"/>
        <pc:sldMkLst>
          <pc:docMk/>
          <pc:sldMk cId="4147739574" sldId="1313"/>
        </pc:sldMkLst>
        <pc:spChg chg="mod">
          <ac:chgData name="Rebecca Salles" userId="66a2db3d815e233f" providerId="LiveId" clId="{11ABB3F9-53FF-494B-9418-36F56E230C20}" dt="2021-01-19T17:58:54.400" v="690" actId="20577"/>
          <ac:spMkLst>
            <pc:docMk/>
            <pc:sldMk cId="4147739574" sldId="1313"/>
            <ac:spMk id="5" creationId="{569FAE8F-2D02-4788-B137-082698BA872D}"/>
          </ac:spMkLst>
        </pc:spChg>
      </pc:sldChg>
      <pc:sldChg chg="del">
        <pc:chgData name="Rebecca Salles" userId="66a2db3d815e233f" providerId="LiveId" clId="{11ABB3F9-53FF-494B-9418-36F56E230C20}" dt="2021-01-19T23:54:51.171" v="6469" actId="47"/>
        <pc:sldMkLst>
          <pc:docMk/>
          <pc:sldMk cId="917057110" sldId="1315"/>
        </pc:sldMkLst>
      </pc:sldChg>
      <pc:sldChg chg="del">
        <pc:chgData name="Rebecca Salles" userId="66a2db3d815e233f" providerId="LiveId" clId="{11ABB3F9-53FF-494B-9418-36F56E230C20}" dt="2021-01-19T23:54:51.171" v="6469" actId="47"/>
        <pc:sldMkLst>
          <pc:docMk/>
          <pc:sldMk cId="1696244087" sldId="1316"/>
        </pc:sldMkLst>
      </pc:sldChg>
      <pc:sldChg chg="del mod ord modShow">
        <pc:chgData name="Rebecca Salles" userId="66a2db3d815e233f" providerId="LiveId" clId="{11ABB3F9-53FF-494B-9418-36F56E230C20}" dt="2021-01-19T23:54:51.171" v="6469" actId="47"/>
        <pc:sldMkLst>
          <pc:docMk/>
          <pc:sldMk cId="3997981558" sldId="1317"/>
        </pc:sldMkLst>
      </pc:sldChg>
      <pc:sldChg chg="del mod ord modShow">
        <pc:chgData name="Rebecca Salles" userId="66a2db3d815e233f" providerId="LiveId" clId="{11ABB3F9-53FF-494B-9418-36F56E230C20}" dt="2021-01-19T23:54:51.171" v="6469" actId="47"/>
        <pc:sldMkLst>
          <pc:docMk/>
          <pc:sldMk cId="4072987638" sldId="1318"/>
        </pc:sldMkLst>
      </pc:sldChg>
      <pc:sldChg chg="modSp mod modNotesTx">
        <pc:chgData name="Rebecca Salles" userId="66a2db3d815e233f" providerId="LiveId" clId="{11ABB3F9-53FF-494B-9418-36F56E230C20}" dt="2021-01-19T23:56:06.445" v="6476" actId="6549"/>
        <pc:sldMkLst>
          <pc:docMk/>
          <pc:sldMk cId="207681511" sldId="1319"/>
        </pc:sldMkLst>
        <pc:spChg chg="mod">
          <ac:chgData name="Rebecca Salles" userId="66a2db3d815e233f" providerId="LiveId" clId="{11ABB3F9-53FF-494B-9418-36F56E230C20}" dt="2021-01-19T18:39:31.766" v="1178" actId="6549"/>
          <ac:spMkLst>
            <pc:docMk/>
            <pc:sldMk cId="207681511" sldId="1319"/>
            <ac:spMk id="11" creationId="{E4919AD2-0C09-4175-85CB-E5EA485074BD}"/>
          </ac:spMkLst>
        </pc:spChg>
      </pc:sldChg>
      <pc:sldChg chg="del">
        <pc:chgData name="Rebecca Salles" userId="66a2db3d815e233f" providerId="LiveId" clId="{11ABB3F9-53FF-494B-9418-36F56E230C20}" dt="2021-01-19T15:14:19.918" v="67" actId="47"/>
        <pc:sldMkLst>
          <pc:docMk/>
          <pc:sldMk cId="1316826180" sldId="1323"/>
        </pc:sldMkLst>
      </pc:sldChg>
      <pc:sldChg chg="del">
        <pc:chgData name="Rebecca Salles" userId="66a2db3d815e233f" providerId="LiveId" clId="{11ABB3F9-53FF-494B-9418-36F56E230C20}" dt="2021-01-19T23:54:51.171" v="6469" actId="47"/>
        <pc:sldMkLst>
          <pc:docMk/>
          <pc:sldMk cId="604386814" sldId="1324"/>
        </pc:sldMkLst>
      </pc:sldChg>
      <pc:sldChg chg="del">
        <pc:chgData name="Rebecca Salles" userId="66a2db3d815e233f" providerId="LiveId" clId="{11ABB3F9-53FF-494B-9418-36F56E230C20}" dt="2021-01-19T23:54:51.171" v="6469" actId="47"/>
        <pc:sldMkLst>
          <pc:docMk/>
          <pc:sldMk cId="2142859452" sldId="1325"/>
        </pc:sldMkLst>
      </pc:sldChg>
      <pc:sldChg chg="delSp modSp mod modNotesTx">
        <pc:chgData name="Rebecca Salles" userId="66a2db3d815e233f" providerId="LiveId" clId="{11ABB3F9-53FF-494B-9418-36F56E230C20}" dt="2021-01-19T23:57:08.486" v="6498" actId="6549"/>
        <pc:sldMkLst>
          <pc:docMk/>
          <pc:sldMk cId="1626790816" sldId="1326"/>
        </pc:sldMkLst>
        <pc:spChg chg="del mod">
          <ac:chgData name="Rebecca Salles" userId="66a2db3d815e233f" providerId="LiveId" clId="{11ABB3F9-53FF-494B-9418-36F56E230C20}" dt="2021-01-19T23:54:20.731" v="6467" actId="478"/>
          <ac:spMkLst>
            <pc:docMk/>
            <pc:sldMk cId="1626790816" sldId="1326"/>
            <ac:spMk id="11" creationId="{99E97F4D-8DC8-4CDE-AF82-7234C17D1DB2}"/>
          </ac:spMkLst>
        </pc:spChg>
      </pc:sldChg>
      <pc:sldChg chg="addSp delSp modSp mod modNotesTx">
        <pc:chgData name="Rebecca Salles" userId="66a2db3d815e233f" providerId="LiveId" clId="{11ABB3F9-53FF-494B-9418-36F56E230C20}" dt="2021-02-26T19:24:23.835" v="12208" actId="20577"/>
        <pc:sldMkLst>
          <pc:docMk/>
          <pc:sldMk cId="1627691096" sldId="1331"/>
        </pc:sldMkLst>
        <pc:spChg chg="mod">
          <ac:chgData name="Rebecca Salles" userId="66a2db3d815e233f" providerId="LiveId" clId="{11ABB3F9-53FF-494B-9418-36F56E230C20}" dt="2021-02-26T19:24:23.835" v="12208" actId="20577"/>
          <ac:spMkLst>
            <pc:docMk/>
            <pc:sldMk cId="1627691096" sldId="1331"/>
            <ac:spMk id="7" creationId="{85B41EF4-8FCE-4766-BB6E-2DE90C0F399A}"/>
          </ac:spMkLst>
        </pc:spChg>
        <pc:spChg chg="del">
          <ac:chgData name="Rebecca Salles" userId="66a2db3d815e233f" providerId="LiveId" clId="{11ABB3F9-53FF-494B-9418-36F56E230C20}" dt="2021-01-19T17:53:27.257" v="556" actId="478"/>
          <ac:spMkLst>
            <pc:docMk/>
            <pc:sldMk cId="1627691096" sldId="1331"/>
            <ac:spMk id="13" creationId="{27057331-005F-49EF-90C2-512516217DED}"/>
          </ac:spMkLst>
        </pc:spChg>
        <pc:spChg chg="mod">
          <ac:chgData name="Rebecca Salles" userId="66a2db3d815e233f" providerId="LiveId" clId="{11ABB3F9-53FF-494B-9418-36F56E230C20}" dt="2021-01-19T23:53:38.947" v="6463" actId="20577"/>
          <ac:spMkLst>
            <pc:docMk/>
            <pc:sldMk cId="1627691096" sldId="1331"/>
            <ac:spMk id="15" creationId="{A357B88A-E253-4727-9CEB-BEE883F447A5}"/>
          </ac:spMkLst>
        </pc:spChg>
        <pc:spChg chg="add del mod">
          <ac:chgData name="Rebecca Salles" userId="66a2db3d815e233f" providerId="LiveId" clId="{11ABB3F9-53FF-494B-9418-36F56E230C20}" dt="2021-01-19T23:11:21.671" v="5859"/>
          <ac:spMkLst>
            <pc:docMk/>
            <pc:sldMk cId="1627691096" sldId="1331"/>
            <ac:spMk id="16" creationId="{3B240B3F-7E67-403D-B64D-CA4626D44580}"/>
          </ac:spMkLst>
        </pc:spChg>
        <pc:spChg chg="add del mod">
          <ac:chgData name="Rebecca Salles" userId="66a2db3d815e233f" providerId="LiveId" clId="{11ABB3F9-53FF-494B-9418-36F56E230C20}" dt="2021-01-19T23:11:51.003" v="5865" actId="478"/>
          <ac:spMkLst>
            <pc:docMk/>
            <pc:sldMk cId="1627691096" sldId="1331"/>
            <ac:spMk id="17" creationId="{8B6693E5-F378-4EF0-83CC-FB27965FCE0C}"/>
          </ac:spMkLst>
        </pc:spChg>
        <pc:picChg chg="del mod">
          <ac:chgData name="Rebecca Salles" userId="66a2db3d815e233f" providerId="LiveId" clId="{11ABB3F9-53FF-494B-9418-36F56E230C20}" dt="2021-01-19T19:12:58.841" v="1373" actId="478"/>
          <ac:picMkLst>
            <pc:docMk/>
            <pc:sldMk cId="1627691096" sldId="1331"/>
            <ac:picMk id="10" creationId="{8F5B9282-C59C-4E52-83ED-6542C3356017}"/>
          </ac:picMkLst>
        </pc:picChg>
        <pc:picChg chg="del">
          <ac:chgData name="Rebecca Salles" userId="66a2db3d815e233f" providerId="LiveId" clId="{11ABB3F9-53FF-494B-9418-36F56E230C20}" dt="2021-01-19T17:53:27.257" v="556" actId="478"/>
          <ac:picMkLst>
            <pc:docMk/>
            <pc:sldMk cId="1627691096" sldId="1331"/>
            <ac:picMk id="14" creationId="{ED6F46E8-1336-40C3-BD00-3E28319C168B}"/>
          </ac:picMkLst>
        </pc:picChg>
        <pc:cxnChg chg="del mod">
          <ac:chgData name="Rebecca Salles" userId="66a2db3d815e233f" providerId="LiveId" clId="{11ABB3F9-53FF-494B-9418-36F56E230C20}" dt="2021-01-19T23:11:53.631" v="5866" actId="478"/>
          <ac:cxnSpMkLst>
            <pc:docMk/>
            <pc:sldMk cId="1627691096" sldId="1331"/>
            <ac:cxnSpMk id="11" creationId="{36E5FA15-2EAD-4008-ACBE-8C1CA7746E85}"/>
          </ac:cxnSpMkLst>
        </pc:cxnChg>
      </pc:sldChg>
      <pc:sldChg chg="del">
        <pc:chgData name="Rebecca Salles" userId="66a2db3d815e233f" providerId="LiveId" clId="{11ABB3F9-53FF-494B-9418-36F56E230C20}" dt="2021-01-19T23:54:51.171" v="6469" actId="47"/>
        <pc:sldMkLst>
          <pc:docMk/>
          <pc:sldMk cId="638911397" sldId="1333"/>
        </pc:sldMkLst>
      </pc:sldChg>
      <pc:sldChg chg="del">
        <pc:chgData name="Rebecca Salles" userId="66a2db3d815e233f" providerId="LiveId" clId="{11ABB3F9-53FF-494B-9418-36F56E230C20}" dt="2021-01-19T23:55:19.916" v="6470" actId="47"/>
        <pc:sldMkLst>
          <pc:docMk/>
          <pc:sldMk cId="1350313798" sldId="1335"/>
        </pc:sldMkLst>
      </pc:sldChg>
      <pc:sldChg chg="del">
        <pc:chgData name="Rebecca Salles" userId="66a2db3d815e233f" providerId="LiveId" clId="{11ABB3F9-53FF-494B-9418-36F56E230C20}" dt="2021-01-19T23:55:24.474" v="6471" actId="47"/>
        <pc:sldMkLst>
          <pc:docMk/>
          <pc:sldMk cId="4034616646" sldId="1336"/>
        </pc:sldMkLst>
      </pc:sldChg>
      <pc:sldChg chg="addSp delSp modSp del mod">
        <pc:chgData name="Rebecca Salles" userId="66a2db3d815e233f" providerId="LiveId" clId="{11ABB3F9-53FF-494B-9418-36F56E230C20}" dt="2021-01-19T23:55:52.108" v="6473" actId="47"/>
        <pc:sldMkLst>
          <pc:docMk/>
          <pc:sldMk cId="718215353" sldId="1337"/>
        </pc:sldMkLst>
        <pc:spChg chg="ord">
          <ac:chgData name="Rebecca Salles" userId="66a2db3d815e233f" providerId="LiveId" clId="{11ABB3F9-53FF-494B-9418-36F56E230C20}" dt="2021-01-19T20:46:21.497" v="3852" actId="170"/>
          <ac:spMkLst>
            <pc:docMk/>
            <pc:sldMk cId="718215353" sldId="1337"/>
            <ac:spMk id="74" creationId="{87BA818E-830A-4FED-BFC3-73DB42D63C58}"/>
          </ac:spMkLst>
        </pc:spChg>
        <pc:grpChg chg="add mod ord">
          <ac:chgData name="Rebecca Salles" userId="66a2db3d815e233f" providerId="LiveId" clId="{11ABB3F9-53FF-494B-9418-36F56E230C20}" dt="2021-01-19T20:47:01.096" v="3854" actId="1035"/>
          <ac:grpSpMkLst>
            <pc:docMk/>
            <pc:sldMk cId="718215353" sldId="1337"/>
            <ac:grpSpMk id="10" creationId="{982D56F5-DEC2-46A0-B041-A02661173DA0}"/>
          </ac:grpSpMkLst>
        </pc:grpChg>
        <pc:picChg chg="del">
          <ac:chgData name="Rebecca Salles" userId="66a2db3d815e233f" providerId="LiveId" clId="{11ABB3F9-53FF-494B-9418-36F56E230C20}" dt="2021-01-19T20:40:54.255" v="3451" actId="478"/>
          <ac:picMkLst>
            <pc:docMk/>
            <pc:sldMk cId="718215353" sldId="1337"/>
            <ac:picMk id="64" creationId="{75759BFC-3D96-48B6-A6B4-5D8379CD74E8}"/>
          </ac:picMkLst>
        </pc:picChg>
        <pc:picChg chg="del">
          <ac:chgData name="Rebecca Salles" userId="66a2db3d815e233f" providerId="LiveId" clId="{11ABB3F9-53FF-494B-9418-36F56E230C20}" dt="2021-01-19T20:38:34.767" v="3404" actId="478"/>
          <ac:picMkLst>
            <pc:docMk/>
            <pc:sldMk cId="718215353" sldId="1337"/>
            <ac:picMk id="1026" creationId="{D13212EA-2802-4316-A99E-A4392432B93F}"/>
          </ac:picMkLst>
        </pc:picChg>
        <pc:cxnChg chg="add del mod">
          <ac:chgData name="Rebecca Salles" userId="66a2db3d815e233f" providerId="LiveId" clId="{11ABB3F9-53FF-494B-9418-36F56E230C20}" dt="2021-01-19T20:40:12.704" v="3411" actId="478"/>
          <ac:cxnSpMkLst>
            <pc:docMk/>
            <pc:sldMk cId="718215353" sldId="1337"/>
            <ac:cxnSpMk id="28" creationId="{1A2ABDB8-8426-4457-8A79-3F10BF99D047}"/>
          </ac:cxnSpMkLst>
        </pc:cxnChg>
        <pc:cxnChg chg="add mod">
          <ac:chgData name="Rebecca Salles" userId="66a2db3d815e233f" providerId="LiveId" clId="{11ABB3F9-53FF-494B-9418-36F56E230C20}" dt="2021-01-19T20:46:01.295" v="3817" actId="164"/>
          <ac:cxnSpMkLst>
            <pc:docMk/>
            <pc:sldMk cId="718215353" sldId="1337"/>
            <ac:cxnSpMk id="29" creationId="{365C6ADF-D528-46FB-AF24-922D945307B9}"/>
          </ac:cxnSpMkLst>
        </pc:cxnChg>
        <pc:cxnChg chg="add mod">
          <ac:chgData name="Rebecca Salles" userId="66a2db3d815e233f" providerId="LiveId" clId="{11ABB3F9-53FF-494B-9418-36F56E230C20}" dt="2021-01-19T20:46:01.295" v="3817" actId="164"/>
          <ac:cxnSpMkLst>
            <pc:docMk/>
            <pc:sldMk cId="718215353" sldId="1337"/>
            <ac:cxnSpMk id="38" creationId="{F69CF427-D418-4CD7-850D-B463C510D8A4}"/>
          </ac:cxnSpMkLst>
        </pc:cxnChg>
        <pc:cxnChg chg="add mod">
          <ac:chgData name="Rebecca Salles" userId="66a2db3d815e233f" providerId="LiveId" clId="{11ABB3F9-53FF-494B-9418-36F56E230C20}" dt="2021-01-19T20:46:01.295" v="3817" actId="164"/>
          <ac:cxnSpMkLst>
            <pc:docMk/>
            <pc:sldMk cId="718215353" sldId="1337"/>
            <ac:cxnSpMk id="41" creationId="{8E4AA7B0-E1D9-4445-A0D7-E1556157EBAC}"/>
          </ac:cxnSpMkLst>
        </pc:cxnChg>
        <pc:cxnChg chg="add mod">
          <ac:chgData name="Rebecca Salles" userId="66a2db3d815e233f" providerId="LiveId" clId="{11ABB3F9-53FF-494B-9418-36F56E230C20}" dt="2021-01-19T20:46:01.295" v="3817" actId="164"/>
          <ac:cxnSpMkLst>
            <pc:docMk/>
            <pc:sldMk cId="718215353" sldId="1337"/>
            <ac:cxnSpMk id="42" creationId="{AC3C53AD-DB7A-4736-B7E5-2FB5C03DD4E4}"/>
          </ac:cxnSpMkLst>
        </pc:cxnChg>
        <pc:cxnChg chg="add mod">
          <ac:chgData name="Rebecca Salles" userId="66a2db3d815e233f" providerId="LiveId" clId="{11ABB3F9-53FF-494B-9418-36F56E230C20}" dt="2021-01-19T20:46:01.295" v="3817" actId="164"/>
          <ac:cxnSpMkLst>
            <pc:docMk/>
            <pc:sldMk cId="718215353" sldId="1337"/>
            <ac:cxnSpMk id="43" creationId="{A7399772-32D6-466E-9639-1FCF0F67422C}"/>
          </ac:cxnSpMkLst>
        </pc:cxnChg>
        <pc:cxnChg chg="add mod">
          <ac:chgData name="Rebecca Salles" userId="66a2db3d815e233f" providerId="LiveId" clId="{11ABB3F9-53FF-494B-9418-36F56E230C20}" dt="2021-01-19T20:46:01.295" v="3817" actId="164"/>
          <ac:cxnSpMkLst>
            <pc:docMk/>
            <pc:sldMk cId="718215353" sldId="1337"/>
            <ac:cxnSpMk id="44" creationId="{E7987B52-65DA-44CB-AA5C-8239F35A7A6D}"/>
          </ac:cxnSpMkLst>
        </pc:cxnChg>
        <pc:cxnChg chg="add mod">
          <ac:chgData name="Rebecca Salles" userId="66a2db3d815e233f" providerId="LiveId" clId="{11ABB3F9-53FF-494B-9418-36F56E230C20}" dt="2021-01-19T20:46:01.295" v="3817" actId="164"/>
          <ac:cxnSpMkLst>
            <pc:docMk/>
            <pc:sldMk cId="718215353" sldId="1337"/>
            <ac:cxnSpMk id="45" creationId="{5CF39E61-C6FB-44BB-BB7B-95DA750B7D24}"/>
          </ac:cxnSpMkLst>
        </pc:cxnChg>
      </pc:sldChg>
      <pc:sldChg chg="modSp del mod">
        <pc:chgData name="Rebecca Salles" userId="66a2db3d815e233f" providerId="LiveId" clId="{11ABB3F9-53FF-494B-9418-36F56E230C20}" dt="2021-01-19T23:55:51.515" v="6472" actId="47"/>
        <pc:sldMkLst>
          <pc:docMk/>
          <pc:sldMk cId="785683678" sldId="1338"/>
        </pc:sldMkLst>
        <pc:spChg chg="mod ord">
          <ac:chgData name="Rebecca Salles" userId="66a2db3d815e233f" providerId="LiveId" clId="{11ABB3F9-53FF-494B-9418-36F56E230C20}" dt="2021-01-19T20:47:36.198" v="3857" actId="108"/>
          <ac:spMkLst>
            <pc:docMk/>
            <pc:sldMk cId="785683678" sldId="1338"/>
            <ac:spMk id="61" creationId="{F588A139-FA89-4FB7-B957-EAD5D6AC1B81}"/>
          </ac:spMkLst>
        </pc:spChg>
        <pc:cxnChg chg="ord">
          <ac:chgData name="Rebecca Salles" userId="66a2db3d815e233f" providerId="LiveId" clId="{11ABB3F9-53FF-494B-9418-36F56E230C20}" dt="2021-01-19T20:47:27.828" v="3856" actId="167"/>
          <ac:cxnSpMkLst>
            <pc:docMk/>
            <pc:sldMk cId="785683678" sldId="1338"/>
            <ac:cxnSpMk id="60" creationId="{2E6B5E54-BC04-471D-9940-EF449B8C6E48}"/>
          </ac:cxnSpMkLst>
        </pc:cxnChg>
      </pc:sldChg>
      <pc:sldChg chg="delSp modSp del mod ord">
        <pc:chgData name="Rebecca Salles" userId="66a2db3d815e233f" providerId="LiveId" clId="{11ABB3F9-53FF-494B-9418-36F56E230C20}" dt="2021-01-19T17:32:08.158" v="213" actId="47"/>
        <pc:sldMkLst>
          <pc:docMk/>
          <pc:sldMk cId="1326656638" sldId="1339"/>
        </pc:sldMkLst>
        <pc:spChg chg="del mod">
          <ac:chgData name="Rebecca Salles" userId="66a2db3d815e233f" providerId="LiveId" clId="{11ABB3F9-53FF-494B-9418-36F56E230C20}" dt="2021-01-19T17:32:01.806" v="211" actId="21"/>
          <ac:spMkLst>
            <pc:docMk/>
            <pc:sldMk cId="1326656638" sldId="1339"/>
            <ac:spMk id="7" creationId="{85B41EF4-8FCE-4766-BB6E-2DE90C0F399A}"/>
          </ac:spMkLst>
        </pc:spChg>
        <pc:spChg chg="mod">
          <ac:chgData name="Rebecca Salles" userId="66a2db3d815e233f" providerId="LiveId" clId="{11ABB3F9-53FF-494B-9418-36F56E230C20}" dt="2021-01-19T17:21:06.756" v="86" actId="20577"/>
          <ac:spMkLst>
            <pc:docMk/>
            <pc:sldMk cId="1326656638" sldId="1339"/>
            <ac:spMk id="10" creationId="{793225F8-65C1-4E6A-B066-20F661C6A5F9}"/>
          </ac:spMkLst>
        </pc:spChg>
        <pc:spChg chg="mod">
          <ac:chgData name="Rebecca Salles" userId="66a2db3d815e233f" providerId="LiveId" clId="{11ABB3F9-53FF-494B-9418-36F56E230C20}" dt="2021-01-19T17:32:06.668" v="212" actId="1076"/>
          <ac:spMkLst>
            <pc:docMk/>
            <pc:sldMk cId="1326656638" sldId="1339"/>
            <ac:spMk id="42" creationId="{B61C23A7-D856-4981-A8B2-14114787A681}"/>
          </ac:spMkLst>
        </pc:spChg>
        <pc:spChg chg="mod">
          <ac:chgData name="Rebecca Salles" userId="66a2db3d815e233f" providerId="LiveId" clId="{11ABB3F9-53FF-494B-9418-36F56E230C20}" dt="2021-01-19T17:32:06.668" v="212" actId="1076"/>
          <ac:spMkLst>
            <pc:docMk/>
            <pc:sldMk cId="1326656638" sldId="1339"/>
            <ac:spMk id="43" creationId="{0D115EF3-A9E8-4206-99AA-1BCFD845583C}"/>
          </ac:spMkLst>
        </pc:spChg>
        <pc:spChg chg="mod">
          <ac:chgData name="Rebecca Salles" userId="66a2db3d815e233f" providerId="LiveId" clId="{11ABB3F9-53FF-494B-9418-36F56E230C20}" dt="2021-01-19T17:32:06.668" v="212" actId="1076"/>
          <ac:spMkLst>
            <pc:docMk/>
            <pc:sldMk cId="1326656638" sldId="1339"/>
            <ac:spMk id="44" creationId="{B6577F22-9768-444D-A148-033FF4C27F60}"/>
          </ac:spMkLst>
        </pc:spChg>
        <pc:picChg chg="mod">
          <ac:chgData name="Rebecca Salles" userId="66a2db3d815e233f" providerId="LiveId" clId="{11ABB3F9-53FF-494B-9418-36F56E230C20}" dt="2021-01-19T17:32:06.668" v="212" actId="1076"/>
          <ac:picMkLst>
            <pc:docMk/>
            <pc:sldMk cId="1326656638" sldId="1339"/>
            <ac:picMk id="4" creationId="{618190B8-A3ED-462D-8881-07CEF62A75CE}"/>
          </ac:picMkLst>
        </pc:picChg>
        <pc:picChg chg="mod">
          <ac:chgData name="Rebecca Salles" userId="66a2db3d815e233f" providerId="LiveId" clId="{11ABB3F9-53FF-494B-9418-36F56E230C20}" dt="2021-01-19T17:32:06.668" v="212" actId="1076"/>
          <ac:picMkLst>
            <pc:docMk/>
            <pc:sldMk cId="1326656638" sldId="1339"/>
            <ac:picMk id="35" creationId="{7C00B746-241E-4BF4-A3CB-D289E9D6FE00}"/>
          </ac:picMkLst>
        </pc:picChg>
      </pc:sldChg>
      <pc:sldChg chg="addSp delSp modSp add mod ord modNotesTx">
        <pc:chgData name="Rebecca Salles" userId="66a2db3d815e233f" providerId="LiveId" clId="{11ABB3F9-53FF-494B-9418-36F56E230C20}" dt="2021-01-20T13:18:58.524" v="7561" actId="113"/>
        <pc:sldMkLst>
          <pc:docMk/>
          <pc:sldMk cId="3960768475" sldId="1340"/>
        </pc:sldMkLst>
        <pc:spChg chg="del mod">
          <ac:chgData name="Rebecca Salles" userId="66a2db3d815e233f" providerId="LiveId" clId="{11ABB3F9-53FF-494B-9418-36F56E230C20}" dt="2021-01-19T17:32:10.866" v="214" actId="478"/>
          <ac:spMkLst>
            <pc:docMk/>
            <pc:sldMk cId="3960768475" sldId="1340"/>
            <ac:spMk id="7" creationId="{85B41EF4-8FCE-4766-BB6E-2DE90C0F399A}"/>
          </ac:spMkLst>
        </pc:spChg>
        <pc:spChg chg="mod">
          <ac:chgData name="Rebecca Salles" userId="66a2db3d815e233f" providerId="LiveId" clId="{11ABB3F9-53FF-494B-9418-36F56E230C20}" dt="2021-01-19T21:01:12.426" v="4073" actId="20577"/>
          <ac:spMkLst>
            <pc:docMk/>
            <pc:sldMk cId="3960768475" sldId="1340"/>
            <ac:spMk id="10" creationId="{793225F8-65C1-4E6A-B066-20F661C6A5F9}"/>
          </ac:spMkLst>
        </pc:spChg>
        <pc:spChg chg="add del mod">
          <ac:chgData name="Rebecca Salles" userId="66a2db3d815e233f" providerId="LiveId" clId="{11ABB3F9-53FF-494B-9418-36F56E230C20}" dt="2021-01-19T17:35:28.992" v="301" actId="478"/>
          <ac:spMkLst>
            <pc:docMk/>
            <pc:sldMk cId="3960768475" sldId="1340"/>
            <ac:spMk id="13" creationId="{7125749F-2DD1-49D1-A6E6-1E2623C86C3C}"/>
          </ac:spMkLst>
        </pc:spChg>
        <pc:spChg chg="add mod">
          <ac:chgData name="Rebecca Salles" userId="66a2db3d815e233f" providerId="LiveId" clId="{11ABB3F9-53FF-494B-9418-36F56E230C20}" dt="2021-01-20T12:57:27.592" v="6857" actId="6549"/>
          <ac:spMkLst>
            <pc:docMk/>
            <pc:sldMk cId="3960768475" sldId="1340"/>
            <ac:spMk id="14" creationId="{19ADEB5D-7015-4B53-9DD1-012241A32540}"/>
          </ac:spMkLst>
        </pc:spChg>
        <pc:spChg chg="add del mod">
          <ac:chgData name="Rebecca Salles" userId="66a2db3d815e233f" providerId="LiveId" clId="{11ABB3F9-53FF-494B-9418-36F56E230C20}" dt="2021-01-19T20:50:20.006" v="3882" actId="478"/>
          <ac:spMkLst>
            <pc:docMk/>
            <pc:sldMk cId="3960768475" sldId="1340"/>
            <ac:spMk id="16" creationId="{687F7716-8500-4524-BB3C-6B976FB5852D}"/>
          </ac:spMkLst>
        </pc:spChg>
        <pc:spChg chg="add del mod">
          <ac:chgData name="Rebecca Salles" userId="66a2db3d815e233f" providerId="LiveId" clId="{11ABB3F9-53FF-494B-9418-36F56E230C20}" dt="2021-01-19T20:48:36.709" v="3859"/>
          <ac:spMkLst>
            <pc:docMk/>
            <pc:sldMk cId="3960768475" sldId="1340"/>
            <ac:spMk id="27" creationId="{2DCA7551-94B6-46BC-A59D-868C2E44D6DA}"/>
          </ac:spMkLst>
        </pc:spChg>
        <pc:spChg chg="add del mod">
          <ac:chgData name="Rebecca Salles" userId="66a2db3d815e233f" providerId="LiveId" clId="{11ABB3F9-53FF-494B-9418-36F56E230C20}" dt="2021-01-19T20:48:36.709" v="3859"/>
          <ac:spMkLst>
            <pc:docMk/>
            <pc:sldMk cId="3960768475" sldId="1340"/>
            <ac:spMk id="28" creationId="{3579DCBF-724C-4758-ACC0-D76F1AACA7BC}"/>
          </ac:spMkLst>
        </pc:spChg>
        <pc:spChg chg="add del mod">
          <ac:chgData name="Rebecca Salles" userId="66a2db3d815e233f" providerId="LiveId" clId="{11ABB3F9-53FF-494B-9418-36F56E230C20}" dt="2021-01-19T20:48:36.709" v="3859"/>
          <ac:spMkLst>
            <pc:docMk/>
            <pc:sldMk cId="3960768475" sldId="1340"/>
            <ac:spMk id="30" creationId="{8D2ED857-93F6-47F3-8D40-3A448E1EBB08}"/>
          </ac:spMkLst>
        </pc:spChg>
        <pc:spChg chg="add del mod">
          <ac:chgData name="Rebecca Salles" userId="66a2db3d815e233f" providerId="LiveId" clId="{11ABB3F9-53FF-494B-9418-36F56E230C20}" dt="2021-01-19T20:48:36.709" v="3859"/>
          <ac:spMkLst>
            <pc:docMk/>
            <pc:sldMk cId="3960768475" sldId="1340"/>
            <ac:spMk id="31" creationId="{BE4CF7D7-4C09-475C-A5D3-0FB2493CD1B7}"/>
          </ac:spMkLst>
        </pc:spChg>
        <pc:spChg chg="add del mod">
          <ac:chgData name="Rebecca Salles" userId="66a2db3d815e233f" providerId="LiveId" clId="{11ABB3F9-53FF-494B-9418-36F56E230C20}" dt="2021-01-19T20:48:36.709" v="3859"/>
          <ac:spMkLst>
            <pc:docMk/>
            <pc:sldMk cId="3960768475" sldId="1340"/>
            <ac:spMk id="32" creationId="{C4CD98C8-38E4-44D8-97EA-35152BA1BE42}"/>
          </ac:spMkLst>
        </pc:spChg>
        <pc:spChg chg="add del mod">
          <ac:chgData name="Rebecca Salles" userId="66a2db3d815e233f" providerId="LiveId" clId="{11ABB3F9-53FF-494B-9418-36F56E230C20}" dt="2021-01-19T20:48:36.709" v="3859"/>
          <ac:spMkLst>
            <pc:docMk/>
            <pc:sldMk cId="3960768475" sldId="1340"/>
            <ac:spMk id="33" creationId="{0585C3D0-F3D9-45F3-9078-ADD529FCBD87}"/>
          </ac:spMkLst>
        </pc:spChg>
        <pc:spChg chg="add del mod">
          <ac:chgData name="Rebecca Salles" userId="66a2db3d815e233f" providerId="LiveId" clId="{11ABB3F9-53FF-494B-9418-36F56E230C20}" dt="2021-01-19T20:48:36.709" v="3859"/>
          <ac:spMkLst>
            <pc:docMk/>
            <pc:sldMk cId="3960768475" sldId="1340"/>
            <ac:spMk id="34" creationId="{C4B94B24-D8FF-48A7-B8B7-20232B51E170}"/>
          </ac:spMkLst>
        </pc:spChg>
        <pc:spChg chg="add del mod">
          <ac:chgData name="Rebecca Salles" userId="66a2db3d815e233f" providerId="LiveId" clId="{11ABB3F9-53FF-494B-9418-36F56E230C20}" dt="2021-01-19T20:48:36.709" v="3859"/>
          <ac:spMkLst>
            <pc:docMk/>
            <pc:sldMk cId="3960768475" sldId="1340"/>
            <ac:spMk id="36" creationId="{822A4217-F119-4F51-B736-4FD1F1C1ECF5}"/>
          </ac:spMkLst>
        </pc:spChg>
        <pc:spChg chg="add del mod">
          <ac:chgData name="Rebecca Salles" userId="66a2db3d815e233f" providerId="LiveId" clId="{11ABB3F9-53FF-494B-9418-36F56E230C20}" dt="2021-01-19T20:48:36.709" v="3859"/>
          <ac:spMkLst>
            <pc:docMk/>
            <pc:sldMk cId="3960768475" sldId="1340"/>
            <ac:spMk id="41" creationId="{FC1D3EE0-53DD-47AD-AE5E-2E43F51F5B35}"/>
          </ac:spMkLst>
        </pc:spChg>
        <pc:spChg chg="mod">
          <ac:chgData name="Rebecca Salles" userId="66a2db3d815e233f" providerId="LiveId" clId="{11ABB3F9-53FF-494B-9418-36F56E230C20}" dt="2021-01-19T17:21:39.693" v="91" actId="164"/>
          <ac:spMkLst>
            <pc:docMk/>
            <pc:sldMk cId="3960768475" sldId="1340"/>
            <ac:spMk id="42" creationId="{B61C23A7-D856-4981-A8B2-14114787A681}"/>
          </ac:spMkLst>
        </pc:spChg>
        <pc:spChg chg="mod">
          <ac:chgData name="Rebecca Salles" userId="66a2db3d815e233f" providerId="LiveId" clId="{11ABB3F9-53FF-494B-9418-36F56E230C20}" dt="2021-01-19T17:22:21.069" v="101" actId="20577"/>
          <ac:spMkLst>
            <pc:docMk/>
            <pc:sldMk cId="3960768475" sldId="1340"/>
            <ac:spMk id="43" creationId="{0D115EF3-A9E8-4206-99AA-1BCFD845583C}"/>
          </ac:spMkLst>
        </pc:spChg>
        <pc:spChg chg="mod">
          <ac:chgData name="Rebecca Salles" userId="66a2db3d815e233f" providerId="LiveId" clId="{11ABB3F9-53FF-494B-9418-36F56E230C20}" dt="2021-01-19T17:21:39.693" v="91" actId="164"/>
          <ac:spMkLst>
            <pc:docMk/>
            <pc:sldMk cId="3960768475" sldId="1340"/>
            <ac:spMk id="44" creationId="{B6577F22-9768-444D-A148-033FF4C27F60}"/>
          </ac:spMkLst>
        </pc:spChg>
        <pc:spChg chg="add del mod">
          <ac:chgData name="Rebecca Salles" userId="66a2db3d815e233f" providerId="LiveId" clId="{11ABB3F9-53FF-494B-9418-36F56E230C20}" dt="2021-01-19T20:48:36.709" v="3859"/>
          <ac:spMkLst>
            <pc:docMk/>
            <pc:sldMk cId="3960768475" sldId="1340"/>
            <ac:spMk id="45" creationId="{F8447403-F07D-4D92-9940-25661E67D8D6}"/>
          </ac:spMkLst>
        </pc:spChg>
        <pc:spChg chg="add del mod">
          <ac:chgData name="Rebecca Salles" userId="66a2db3d815e233f" providerId="LiveId" clId="{11ABB3F9-53FF-494B-9418-36F56E230C20}" dt="2021-01-19T20:48:36.709" v="3859"/>
          <ac:spMkLst>
            <pc:docMk/>
            <pc:sldMk cId="3960768475" sldId="1340"/>
            <ac:spMk id="48" creationId="{943118D5-A4A1-4FC1-98A4-599651ED015B}"/>
          </ac:spMkLst>
        </pc:spChg>
        <pc:grpChg chg="add mod">
          <ac:chgData name="Rebecca Salles" userId="66a2db3d815e233f" providerId="LiveId" clId="{11ABB3F9-53FF-494B-9418-36F56E230C20}" dt="2021-01-20T12:54:16.049" v="6840" actId="1038"/>
          <ac:grpSpMkLst>
            <pc:docMk/>
            <pc:sldMk cId="3960768475" sldId="1340"/>
            <ac:grpSpMk id="2" creationId="{50AF0D32-B4CA-4EFF-B88A-6C66C475B821}"/>
          </ac:grpSpMkLst>
        </pc:grpChg>
        <pc:grpChg chg="add del mod">
          <ac:chgData name="Rebecca Salles" userId="66a2db3d815e233f" providerId="LiveId" clId="{11ABB3F9-53FF-494B-9418-36F56E230C20}" dt="2021-01-19T20:48:36.709" v="3859"/>
          <ac:grpSpMkLst>
            <pc:docMk/>
            <pc:sldMk cId="3960768475" sldId="1340"/>
            <ac:grpSpMk id="17" creationId="{BBA498D9-C98A-4210-8589-061DAB307DAE}"/>
          </ac:grpSpMkLst>
        </pc:grpChg>
        <pc:picChg chg="mod">
          <ac:chgData name="Rebecca Salles" userId="66a2db3d815e233f" providerId="LiveId" clId="{11ABB3F9-53FF-494B-9418-36F56E230C20}" dt="2021-01-19T20:50:13.559" v="3881" actId="1038"/>
          <ac:picMkLst>
            <pc:docMk/>
            <pc:sldMk cId="3960768475" sldId="1340"/>
            <ac:picMk id="4" creationId="{618190B8-A3ED-462D-8881-07CEF62A75CE}"/>
          </ac:picMkLst>
        </pc:picChg>
        <pc:picChg chg="add del mod modCrop">
          <ac:chgData name="Rebecca Salles" userId="66a2db3d815e233f" providerId="LiveId" clId="{11ABB3F9-53FF-494B-9418-36F56E230C20}" dt="2021-01-19T20:48:54.469" v="3864" actId="21"/>
          <ac:picMkLst>
            <pc:docMk/>
            <pc:sldMk cId="3960768475" sldId="1340"/>
            <ac:picMk id="6" creationId="{0E9F262D-B40B-4F1A-9A69-A92E71E0BEA6}"/>
          </ac:picMkLst>
        </pc:picChg>
        <pc:picChg chg="add del mod">
          <ac:chgData name="Rebecca Salles" userId="66a2db3d815e233f" providerId="LiveId" clId="{11ABB3F9-53FF-494B-9418-36F56E230C20}" dt="2021-01-19T20:48:36.709" v="3859"/>
          <ac:picMkLst>
            <pc:docMk/>
            <pc:sldMk cId="3960768475" sldId="1340"/>
            <ac:picMk id="26" creationId="{CC855A62-221E-4275-B6F3-D916D00643E7}"/>
          </ac:picMkLst>
        </pc:picChg>
        <pc:picChg chg="mod">
          <ac:chgData name="Rebecca Salles" userId="66a2db3d815e233f" providerId="LiveId" clId="{11ABB3F9-53FF-494B-9418-36F56E230C20}" dt="2021-01-19T17:21:39.693" v="91" actId="164"/>
          <ac:picMkLst>
            <pc:docMk/>
            <pc:sldMk cId="3960768475" sldId="1340"/>
            <ac:picMk id="35" creationId="{7C00B746-241E-4BF4-A3CB-D289E9D6FE00}"/>
          </ac:picMkLst>
        </pc:picChg>
        <pc:picChg chg="add del mod">
          <ac:chgData name="Rebecca Salles" userId="66a2db3d815e233f" providerId="LiveId" clId="{11ABB3F9-53FF-494B-9418-36F56E230C20}" dt="2021-01-19T20:48:36.709" v="3859"/>
          <ac:picMkLst>
            <pc:docMk/>
            <pc:sldMk cId="3960768475" sldId="1340"/>
            <ac:picMk id="39" creationId="{4CCD321B-5466-4193-82BD-E218B425DFFB}"/>
          </ac:picMkLst>
        </pc:picChg>
        <pc:cxnChg chg="mod">
          <ac:chgData name="Rebecca Salles" userId="66a2db3d815e233f" providerId="LiveId" clId="{11ABB3F9-53FF-494B-9418-36F56E230C20}" dt="2021-01-19T20:48:34.545" v="3858"/>
          <ac:cxnSpMkLst>
            <pc:docMk/>
            <pc:sldMk cId="3960768475" sldId="1340"/>
            <ac:cxnSpMk id="18" creationId="{097AA259-CC8A-40F4-A63B-70266C024156}"/>
          </ac:cxnSpMkLst>
        </pc:cxnChg>
        <pc:cxnChg chg="mod">
          <ac:chgData name="Rebecca Salles" userId="66a2db3d815e233f" providerId="LiveId" clId="{11ABB3F9-53FF-494B-9418-36F56E230C20}" dt="2021-01-19T20:48:34.545" v="3858"/>
          <ac:cxnSpMkLst>
            <pc:docMk/>
            <pc:sldMk cId="3960768475" sldId="1340"/>
            <ac:cxnSpMk id="19" creationId="{26ADE9A5-CC29-4B6B-8E23-5C6082B8A040}"/>
          </ac:cxnSpMkLst>
        </pc:cxnChg>
        <pc:cxnChg chg="mod">
          <ac:chgData name="Rebecca Salles" userId="66a2db3d815e233f" providerId="LiveId" clId="{11ABB3F9-53FF-494B-9418-36F56E230C20}" dt="2021-01-19T20:48:34.545" v="3858"/>
          <ac:cxnSpMkLst>
            <pc:docMk/>
            <pc:sldMk cId="3960768475" sldId="1340"/>
            <ac:cxnSpMk id="20" creationId="{05094D68-F270-4B01-8918-8D80A13812A0}"/>
          </ac:cxnSpMkLst>
        </pc:cxnChg>
        <pc:cxnChg chg="mod">
          <ac:chgData name="Rebecca Salles" userId="66a2db3d815e233f" providerId="LiveId" clId="{11ABB3F9-53FF-494B-9418-36F56E230C20}" dt="2021-01-19T20:48:34.545" v="3858"/>
          <ac:cxnSpMkLst>
            <pc:docMk/>
            <pc:sldMk cId="3960768475" sldId="1340"/>
            <ac:cxnSpMk id="21" creationId="{3B745A01-2715-4CF3-AE4E-3F02C8D81E60}"/>
          </ac:cxnSpMkLst>
        </pc:cxnChg>
        <pc:cxnChg chg="mod">
          <ac:chgData name="Rebecca Salles" userId="66a2db3d815e233f" providerId="LiveId" clId="{11ABB3F9-53FF-494B-9418-36F56E230C20}" dt="2021-01-19T20:48:34.545" v="3858"/>
          <ac:cxnSpMkLst>
            <pc:docMk/>
            <pc:sldMk cId="3960768475" sldId="1340"/>
            <ac:cxnSpMk id="22" creationId="{AF7F2AED-87AD-43F9-9927-851952EEBD68}"/>
          </ac:cxnSpMkLst>
        </pc:cxnChg>
        <pc:cxnChg chg="mod">
          <ac:chgData name="Rebecca Salles" userId="66a2db3d815e233f" providerId="LiveId" clId="{11ABB3F9-53FF-494B-9418-36F56E230C20}" dt="2021-01-19T20:48:34.545" v="3858"/>
          <ac:cxnSpMkLst>
            <pc:docMk/>
            <pc:sldMk cId="3960768475" sldId="1340"/>
            <ac:cxnSpMk id="23" creationId="{7B2E2E27-3056-4BEE-B527-0487EA528F06}"/>
          </ac:cxnSpMkLst>
        </pc:cxnChg>
        <pc:cxnChg chg="mod">
          <ac:chgData name="Rebecca Salles" userId="66a2db3d815e233f" providerId="LiveId" clId="{11ABB3F9-53FF-494B-9418-36F56E230C20}" dt="2021-01-19T20:48:34.545" v="3858"/>
          <ac:cxnSpMkLst>
            <pc:docMk/>
            <pc:sldMk cId="3960768475" sldId="1340"/>
            <ac:cxnSpMk id="24" creationId="{F948B45B-C00C-4AED-8CE4-95AB29619C33}"/>
          </ac:cxnSpMkLst>
        </pc:cxnChg>
        <pc:cxnChg chg="add del mod">
          <ac:chgData name="Rebecca Salles" userId="66a2db3d815e233f" providerId="LiveId" clId="{11ABB3F9-53FF-494B-9418-36F56E230C20}" dt="2021-01-19T20:48:36.709" v="3859"/>
          <ac:cxnSpMkLst>
            <pc:docMk/>
            <pc:sldMk cId="3960768475" sldId="1340"/>
            <ac:cxnSpMk id="25" creationId="{8E8B3B6F-4E45-4154-B78C-69E6AC5371CB}"/>
          </ac:cxnSpMkLst>
        </pc:cxnChg>
        <pc:cxnChg chg="add del mod">
          <ac:chgData name="Rebecca Salles" userId="66a2db3d815e233f" providerId="LiveId" clId="{11ABB3F9-53FF-494B-9418-36F56E230C20}" dt="2021-01-19T20:48:36.709" v="3859"/>
          <ac:cxnSpMkLst>
            <pc:docMk/>
            <pc:sldMk cId="3960768475" sldId="1340"/>
            <ac:cxnSpMk id="29" creationId="{38A3574C-FC8D-46F1-91DE-D7DB2A664013}"/>
          </ac:cxnSpMkLst>
        </pc:cxnChg>
        <pc:cxnChg chg="add del mod">
          <ac:chgData name="Rebecca Salles" userId="66a2db3d815e233f" providerId="LiveId" clId="{11ABB3F9-53FF-494B-9418-36F56E230C20}" dt="2021-01-19T20:48:36.709" v="3859"/>
          <ac:cxnSpMkLst>
            <pc:docMk/>
            <pc:sldMk cId="3960768475" sldId="1340"/>
            <ac:cxnSpMk id="37" creationId="{2CA46904-7FD5-45E5-A77C-D4CBBF784E13}"/>
          </ac:cxnSpMkLst>
        </pc:cxnChg>
        <pc:cxnChg chg="add del mod">
          <ac:chgData name="Rebecca Salles" userId="66a2db3d815e233f" providerId="LiveId" clId="{11ABB3F9-53FF-494B-9418-36F56E230C20}" dt="2021-01-19T20:48:36.709" v="3859"/>
          <ac:cxnSpMkLst>
            <pc:docMk/>
            <pc:sldMk cId="3960768475" sldId="1340"/>
            <ac:cxnSpMk id="38" creationId="{2B691871-37D9-4454-8B7B-66D92FF7C76D}"/>
          </ac:cxnSpMkLst>
        </pc:cxnChg>
        <pc:cxnChg chg="add del mod">
          <ac:chgData name="Rebecca Salles" userId="66a2db3d815e233f" providerId="LiveId" clId="{11ABB3F9-53FF-494B-9418-36F56E230C20}" dt="2021-01-19T20:48:36.709" v="3859"/>
          <ac:cxnSpMkLst>
            <pc:docMk/>
            <pc:sldMk cId="3960768475" sldId="1340"/>
            <ac:cxnSpMk id="40" creationId="{EF9B1989-3E12-40D0-B142-384FA56ED98F}"/>
          </ac:cxnSpMkLst>
        </pc:cxnChg>
        <pc:cxnChg chg="add del mod">
          <ac:chgData name="Rebecca Salles" userId="66a2db3d815e233f" providerId="LiveId" clId="{11ABB3F9-53FF-494B-9418-36F56E230C20}" dt="2021-01-19T20:48:36.709" v="3859"/>
          <ac:cxnSpMkLst>
            <pc:docMk/>
            <pc:sldMk cId="3960768475" sldId="1340"/>
            <ac:cxnSpMk id="46" creationId="{6942A1DF-2C80-4CE5-884D-267AE78D0E7C}"/>
          </ac:cxnSpMkLst>
        </pc:cxnChg>
        <pc:cxnChg chg="add del mod">
          <ac:chgData name="Rebecca Salles" userId="66a2db3d815e233f" providerId="LiveId" clId="{11ABB3F9-53FF-494B-9418-36F56E230C20}" dt="2021-01-19T20:48:36.709" v="3859"/>
          <ac:cxnSpMkLst>
            <pc:docMk/>
            <pc:sldMk cId="3960768475" sldId="1340"/>
            <ac:cxnSpMk id="47" creationId="{7DAF7990-333D-43DB-853B-F0E17FA5ACD9}"/>
          </ac:cxnSpMkLst>
        </pc:cxnChg>
      </pc:sldChg>
      <pc:sldChg chg="addSp delSp modSp add mod ord modNotesTx">
        <pc:chgData name="Rebecca Salles" userId="66a2db3d815e233f" providerId="LiveId" clId="{11ABB3F9-53FF-494B-9418-36F56E230C20}" dt="2021-01-19T23:59:14.501" v="6504" actId="15"/>
        <pc:sldMkLst>
          <pc:docMk/>
          <pc:sldMk cId="3665260066" sldId="1341"/>
        </pc:sldMkLst>
        <pc:spChg chg="mod">
          <ac:chgData name="Rebecca Salles" userId="66a2db3d815e233f" providerId="LiveId" clId="{11ABB3F9-53FF-494B-9418-36F56E230C20}" dt="2021-01-19T23:59:14.501" v="6504" actId="15"/>
          <ac:spMkLst>
            <pc:docMk/>
            <pc:sldMk cId="3665260066" sldId="1341"/>
            <ac:spMk id="7" creationId="{85B41EF4-8FCE-4766-BB6E-2DE90C0F399A}"/>
          </ac:spMkLst>
        </pc:spChg>
        <pc:spChg chg="mod">
          <ac:chgData name="Rebecca Salles" userId="66a2db3d815e233f" providerId="LiveId" clId="{11ABB3F9-53FF-494B-9418-36F56E230C20}" dt="2021-01-19T19:21:02.562" v="1392" actId="20577"/>
          <ac:spMkLst>
            <pc:docMk/>
            <pc:sldMk cId="3665260066" sldId="1341"/>
            <ac:spMk id="10" creationId="{793225F8-65C1-4E6A-B066-20F661C6A5F9}"/>
          </ac:spMkLst>
        </pc:spChg>
        <pc:spChg chg="add mod">
          <ac:chgData name="Rebecca Salles" userId="66a2db3d815e233f" providerId="LiveId" clId="{11ABB3F9-53FF-494B-9418-36F56E230C20}" dt="2021-01-19T20:02:12.900" v="2614" actId="404"/>
          <ac:spMkLst>
            <pc:docMk/>
            <pc:sldMk cId="3665260066" sldId="1341"/>
            <ac:spMk id="13" creationId="{01C172A2-FA9A-4189-95D6-27ACF73C067E}"/>
          </ac:spMkLst>
        </pc:spChg>
        <pc:spChg chg="mod">
          <ac:chgData name="Rebecca Salles" userId="66a2db3d815e233f" providerId="LiveId" clId="{11ABB3F9-53FF-494B-9418-36F56E230C20}" dt="2021-01-19T19:36:47.302" v="2103"/>
          <ac:spMkLst>
            <pc:docMk/>
            <pc:sldMk cId="3665260066" sldId="1341"/>
            <ac:spMk id="16" creationId="{B358604C-C2BB-44A1-8BA1-2F60597DD367}"/>
          </ac:spMkLst>
        </pc:spChg>
        <pc:spChg chg="mod">
          <ac:chgData name="Rebecca Salles" userId="66a2db3d815e233f" providerId="LiveId" clId="{11ABB3F9-53FF-494B-9418-36F56E230C20}" dt="2021-01-19T19:36:47.302" v="2103"/>
          <ac:spMkLst>
            <pc:docMk/>
            <pc:sldMk cId="3665260066" sldId="1341"/>
            <ac:spMk id="17" creationId="{6153E4C8-AB50-463A-8DC7-EE816D52CAB8}"/>
          </ac:spMkLst>
        </pc:spChg>
        <pc:spChg chg="mod">
          <ac:chgData name="Rebecca Salles" userId="66a2db3d815e233f" providerId="LiveId" clId="{11ABB3F9-53FF-494B-9418-36F56E230C20}" dt="2021-01-19T19:36:47.302" v="2103"/>
          <ac:spMkLst>
            <pc:docMk/>
            <pc:sldMk cId="3665260066" sldId="1341"/>
            <ac:spMk id="19" creationId="{74AE9404-D612-42EC-9784-70ABDEDC429D}"/>
          </ac:spMkLst>
        </pc:spChg>
        <pc:spChg chg="mod">
          <ac:chgData name="Rebecca Salles" userId="66a2db3d815e233f" providerId="LiveId" clId="{11ABB3F9-53FF-494B-9418-36F56E230C20}" dt="2021-01-19T19:36:47.302" v="2103"/>
          <ac:spMkLst>
            <pc:docMk/>
            <pc:sldMk cId="3665260066" sldId="1341"/>
            <ac:spMk id="20" creationId="{B9D27FCE-C11F-42E7-B356-31C442186565}"/>
          </ac:spMkLst>
        </pc:spChg>
        <pc:spChg chg="mod">
          <ac:chgData name="Rebecca Salles" userId="66a2db3d815e233f" providerId="LiveId" clId="{11ABB3F9-53FF-494B-9418-36F56E230C20}" dt="2021-01-19T19:36:47.302" v="2103"/>
          <ac:spMkLst>
            <pc:docMk/>
            <pc:sldMk cId="3665260066" sldId="1341"/>
            <ac:spMk id="23" creationId="{9D96F67B-2674-401F-AFFE-70996AE4B42D}"/>
          </ac:spMkLst>
        </pc:spChg>
        <pc:spChg chg="mod">
          <ac:chgData name="Rebecca Salles" userId="66a2db3d815e233f" providerId="LiveId" clId="{11ABB3F9-53FF-494B-9418-36F56E230C20}" dt="2021-01-19T19:36:47.302" v="2103"/>
          <ac:spMkLst>
            <pc:docMk/>
            <pc:sldMk cId="3665260066" sldId="1341"/>
            <ac:spMk id="26" creationId="{27D6D321-B60D-482B-BF1E-5F6E1A6CB259}"/>
          </ac:spMkLst>
        </pc:spChg>
        <pc:spChg chg="mod">
          <ac:chgData name="Rebecca Salles" userId="66a2db3d815e233f" providerId="LiveId" clId="{11ABB3F9-53FF-494B-9418-36F56E230C20}" dt="2021-01-19T19:40:30.031" v="2169" actId="1035"/>
          <ac:spMkLst>
            <pc:docMk/>
            <pc:sldMk cId="3665260066" sldId="1341"/>
            <ac:spMk id="28" creationId="{775AE429-5C0B-440E-9D80-D5FB803F7A19}"/>
          </ac:spMkLst>
        </pc:spChg>
        <pc:spChg chg="mod">
          <ac:chgData name="Rebecca Salles" userId="66a2db3d815e233f" providerId="LiveId" clId="{11ABB3F9-53FF-494B-9418-36F56E230C20}" dt="2021-01-19T19:40:30.031" v="2169" actId="1035"/>
          <ac:spMkLst>
            <pc:docMk/>
            <pc:sldMk cId="3665260066" sldId="1341"/>
            <ac:spMk id="29" creationId="{61BF1CE0-2E5C-412E-93A8-F38D60B9080A}"/>
          </ac:spMkLst>
        </pc:spChg>
        <pc:spChg chg="mod">
          <ac:chgData name="Rebecca Salles" userId="66a2db3d815e233f" providerId="LiveId" clId="{11ABB3F9-53FF-494B-9418-36F56E230C20}" dt="2021-01-19T19:40:30.031" v="2169" actId="1035"/>
          <ac:spMkLst>
            <pc:docMk/>
            <pc:sldMk cId="3665260066" sldId="1341"/>
            <ac:spMk id="30" creationId="{ACB7BA93-FEF8-4F69-B43A-0030D8B2D821}"/>
          </ac:spMkLst>
        </pc:spChg>
        <pc:spChg chg="mod">
          <ac:chgData name="Rebecca Salles" userId="66a2db3d815e233f" providerId="LiveId" clId="{11ABB3F9-53FF-494B-9418-36F56E230C20}" dt="2021-01-19T19:40:30.031" v="2169" actId="1035"/>
          <ac:spMkLst>
            <pc:docMk/>
            <pc:sldMk cId="3665260066" sldId="1341"/>
            <ac:spMk id="31" creationId="{6E692A2D-C11E-4AB8-840D-6318BD9E80C8}"/>
          </ac:spMkLst>
        </pc:spChg>
        <pc:spChg chg="mod">
          <ac:chgData name="Rebecca Salles" userId="66a2db3d815e233f" providerId="LiveId" clId="{11ABB3F9-53FF-494B-9418-36F56E230C20}" dt="2021-01-19T19:38:50.649" v="2108" actId="113"/>
          <ac:spMkLst>
            <pc:docMk/>
            <pc:sldMk cId="3665260066" sldId="1341"/>
            <ac:spMk id="32" creationId="{2E0FF21C-C568-465A-9A80-A176C5869E2F}"/>
          </ac:spMkLst>
        </pc:spChg>
        <pc:spChg chg="mod">
          <ac:chgData name="Rebecca Salles" userId="66a2db3d815e233f" providerId="LiveId" clId="{11ABB3F9-53FF-494B-9418-36F56E230C20}" dt="2021-01-19T19:36:47.302" v="2103"/>
          <ac:spMkLst>
            <pc:docMk/>
            <pc:sldMk cId="3665260066" sldId="1341"/>
            <ac:spMk id="33" creationId="{5A92A05C-71AD-48C9-84AE-067A623E72E4}"/>
          </ac:spMkLst>
        </pc:spChg>
        <pc:spChg chg="mod">
          <ac:chgData name="Rebecca Salles" userId="66a2db3d815e233f" providerId="LiveId" clId="{11ABB3F9-53FF-494B-9418-36F56E230C20}" dt="2021-01-19T19:36:47.302" v="2103"/>
          <ac:spMkLst>
            <pc:docMk/>
            <pc:sldMk cId="3665260066" sldId="1341"/>
            <ac:spMk id="34" creationId="{12B44BED-EFED-4062-9744-6F159D3C3237}"/>
          </ac:spMkLst>
        </pc:spChg>
        <pc:spChg chg="mod">
          <ac:chgData name="Rebecca Salles" userId="66a2db3d815e233f" providerId="LiveId" clId="{11ABB3F9-53FF-494B-9418-36F56E230C20}" dt="2021-01-19T19:36:47.302" v="2103"/>
          <ac:spMkLst>
            <pc:docMk/>
            <pc:sldMk cId="3665260066" sldId="1341"/>
            <ac:spMk id="36" creationId="{A17EE672-FD39-4995-98CA-7230C0471AF1}"/>
          </ac:spMkLst>
        </pc:spChg>
        <pc:spChg chg="mod">
          <ac:chgData name="Rebecca Salles" userId="66a2db3d815e233f" providerId="LiveId" clId="{11ABB3F9-53FF-494B-9418-36F56E230C20}" dt="2021-01-19T19:36:47.302" v="2103"/>
          <ac:spMkLst>
            <pc:docMk/>
            <pc:sldMk cId="3665260066" sldId="1341"/>
            <ac:spMk id="37" creationId="{7758E735-12B2-4E94-84F0-18D3F76E4BA4}"/>
          </ac:spMkLst>
        </pc:spChg>
        <pc:spChg chg="mod">
          <ac:chgData name="Rebecca Salles" userId="66a2db3d815e233f" providerId="LiveId" clId="{11ABB3F9-53FF-494B-9418-36F56E230C20}" dt="2021-01-19T19:36:47.302" v="2103"/>
          <ac:spMkLst>
            <pc:docMk/>
            <pc:sldMk cId="3665260066" sldId="1341"/>
            <ac:spMk id="38" creationId="{A55FACD2-4D59-4768-AC15-25B8BA441763}"/>
          </ac:spMkLst>
        </pc:spChg>
        <pc:spChg chg="del">
          <ac:chgData name="Rebecca Salles" userId="66a2db3d815e233f" providerId="LiveId" clId="{11ABB3F9-53FF-494B-9418-36F56E230C20}" dt="2021-01-19T17:24:32.147" v="112" actId="478"/>
          <ac:spMkLst>
            <pc:docMk/>
            <pc:sldMk cId="3665260066" sldId="1341"/>
            <ac:spMk id="42" creationId="{B61C23A7-D856-4981-A8B2-14114787A681}"/>
          </ac:spMkLst>
        </pc:spChg>
        <pc:spChg chg="del">
          <ac:chgData name="Rebecca Salles" userId="66a2db3d815e233f" providerId="LiveId" clId="{11ABB3F9-53FF-494B-9418-36F56E230C20}" dt="2021-01-19T17:24:32.147" v="112" actId="478"/>
          <ac:spMkLst>
            <pc:docMk/>
            <pc:sldMk cId="3665260066" sldId="1341"/>
            <ac:spMk id="43" creationId="{0D115EF3-A9E8-4206-99AA-1BCFD845583C}"/>
          </ac:spMkLst>
        </pc:spChg>
        <pc:spChg chg="del">
          <ac:chgData name="Rebecca Salles" userId="66a2db3d815e233f" providerId="LiveId" clId="{11ABB3F9-53FF-494B-9418-36F56E230C20}" dt="2021-01-19T17:24:32.147" v="112" actId="478"/>
          <ac:spMkLst>
            <pc:docMk/>
            <pc:sldMk cId="3665260066" sldId="1341"/>
            <ac:spMk id="44" creationId="{B6577F22-9768-444D-A148-033FF4C27F60}"/>
          </ac:spMkLst>
        </pc:spChg>
        <pc:grpChg chg="add mod">
          <ac:chgData name="Rebecca Salles" userId="66a2db3d815e233f" providerId="LiveId" clId="{11ABB3F9-53FF-494B-9418-36F56E230C20}" dt="2021-01-19T19:49:43.044" v="2338" actId="1035"/>
          <ac:grpSpMkLst>
            <pc:docMk/>
            <pc:sldMk cId="3665260066" sldId="1341"/>
            <ac:grpSpMk id="14" creationId="{ABF8927F-0A5D-4CC8-A965-FD5C9898A7D1}"/>
          </ac:grpSpMkLst>
        </pc:grpChg>
        <pc:picChg chg="del">
          <ac:chgData name="Rebecca Salles" userId="66a2db3d815e233f" providerId="LiveId" clId="{11ABB3F9-53FF-494B-9418-36F56E230C20}" dt="2021-01-19T17:24:32.147" v="112" actId="478"/>
          <ac:picMkLst>
            <pc:docMk/>
            <pc:sldMk cId="3665260066" sldId="1341"/>
            <ac:picMk id="4" creationId="{618190B8-A3ED-462D-8881-07CEF62A75CE}"/>
          </ac:picMkLst>
        </pc:picChg>
        <pc:picChg chg="mod">
          <ac:chgData name="Rebecca Salles" userId="66a2db3d815e233f" providerId="LiveId" clId="{11ABB3F9-53FF-494B-9418-36F56E230C20}" dt="2021-01-19T20:24:25.180" v="3025" actId="108"/>
          <ac:picMkLst>
            <pc:docMk/>
            <pc:sldMk cId="3665260066" sldId="1341"/>
            <ac:picMk id="15" creationId="{AC009C37-36F0-4CDE-85A9-B816F81BF159}"/>
          </ac:picMkLst>
        </pc:picChg>
        <pc:picChg chg="del">
          <ac:chgData name="Rebecca Salles" userId="66a2db3d815e233f" providerId="LiveId" clId="{11ABB3F9-53FF-494B-9418-36F56E230C20}" dt="2021-01-19T17:24:32.147" v="112" actId="478"/>
          <ac:picMkLst>
            <pc:docMk/>
            <pc:sldMk cId="3665260066" sldId="1341"/>
            <ac:picMk id="35" creationId="{7C00B746-241E-4BF4-A3CB-D289E9D6FE00}"/>
          </ac:picMkLst>
        </pc:picChg>
        <pc:cxnChg chg="mod">
          <ac:chgData name="Rebecca Salles" userId="66a2db3d815e233f" providerId="LiveId" clId="{11ABB3F9-53FF-494B-9418-36F56E230C20}" dt="2021-01-19T20:25:08.151" v="3032" actId="108"/>
          <ac:cxnSpMkLst>
            <pc:docMk/>
            <pc:sldMk cId="3665260066" sldId="1341"/>
            <ac:cxnSpMk id="18" creationId="{FE2EF274-D867-43E9-BFD3-915E35DAA517}"/>
          </ac:cxnSpMkLst>
        </pc:cxnChg>
        <pc:cxnChg chg="mod">
          <ac:chgData name="Rebecca Salles" userId="66a2db3d815e233f" providerId="LiveId" clId="{11ABB3F9-53FF-494B-9418-36F56E230C20}" dt="2021-01-19T20:24:54.932" v="3030" actId="108"/>
          <ac:cxnSpMkLst>
            <pc:docMk/>
            <pc:sldMk cId="3665260066" sldId="1341"/>
            <ac:cxnSpMk id="21" creationId="{B6DCE49A-9989-451E-A4F6-343D7490FA0F}"/>
          </ac:cxnSpMkLst>
        </pc:cxnChg>
        <pc:cxnChg chg="mod">
          <ac:chgData name="Rebecca Salles" userId="66a2db3d815e233f" providerId="LiveId" clId="{11ABB3F9-53FF-494B-9418-36F56E230C20}" dt="2021-01-19T20:24:50.752" v="3029" actId="108"/>
          <ac:cxnSpMkLst>
            <pc:docMk/>
            <pc:sldMk cId="3665260066" sldId="1341"/>
            <ac:cxnSpMk id="22" creationId="{0A44EC54-54A9-40D0-B9AE-7F4175686059}"/>
          </ac:cxnSpMkLst>
        </pc:cxnChg>
        <pc:cxnChg chg="del mod">
          <ac:chgData name="Rebecca Salles" userId="66a2db3d815e233f" providerId="LiveId" clId="{11ABB3F9-53FF-494B-9418-36F56E230C20}" dt="2021-01-19T20:25:02.900" v="3031" actId="21"/>
          <ac:cxnSpMkLst>
            <pc:docMk/>
            <pc:sldMk cId="3665260066" sldId="1341"/>
            <ac:cxnSpMk id="24" creationId="{DFE4FEF6-8109-4A01-93F6-7457F71E9696}"/>
          </ac:cxnSpMkLst>
        </pc:cxnChg>
        <pc:cxnChg chg="mod">
          <ac:chgData name="Rebecca Salles" userId="66a2db3d815e233f" providerId="LiveId" clId="{11ABB3F9-53FF-494B-9418-36F56E230C20}" dt="2021-01-19T19:36:47.302" v="2103"/>
          <ac:cxnSpMkLst>
            <pc:docMk/>
            <pc:sldMk cId="3665260066" sldId="1341"/>
            <ac:cxnSpMk id="25" creationId="{776FE03E-AE48-40B8-8A31-74F3ACBF488D}"/>
          </ac:cxnSpMkLst>
        </pc:cxnChg>
        <pc:cxnChg chg="mod">
          <ac:chgData name="Rebecca Salles" userId="66a2db3d815e233f" providerId="LiveId" clId="{11ABB3F9-53FF-494B-9418-36F56E230C20}" dt="2021-01-19T20:24:41.363" v="3028" actId="693"/>
          <ac:cxnSpMkLst>
            <pc:docMk/>
            <pc:sldMk cId="3665260066" sldId="1341"/>
            <ac:cxnSpMk id="27" creationId="{4CC3330C-F702-4164-B3AF-87905DC055F2}"/>
          </ac:cxnSpMkLst>
        </pc:cxnChg>
        <pc:cxnChg chg="mod">
          <ac:chgData name="Rebecca Salles" userId="66a2db3d815e233f" providerId="LiveId" clId="{11ABB3F9-53FF-494B-9418-36F56E230C20}" dt="2021-01-19T19:36:47.302" v="2103"/>
          <ac:cxnSpMkLst>
            <pc:docMk/>
            <pc:sldMk cId="3665260066" sldId="1341"/>
            <ac:cxnSpMk id="39" creationId="{662CEFA1-CD52-437A-9F5D-0091F5740635}"/>
          </ac:cxnSpMkLst>
        </pc:cxnChg>
        <pc:cxnChg chg="mod">
          <ac:chgData name="Rebecca Salles" userId="66a2db3d815e233f" providerId="LiveId" clId="{11ABB3F9-53FF-494B-9418-36F56E230C20}" dt="2021-01-19T19:36:47.302" v="2103"/>
          <ac:cxnSpMkLst>
            <pc:docMk/>
            <pc:sldMk cId="3665260066" sldId="1341"/>
            <ac:cxnSpMk id="40" creationId="{65E91E00-302C-42BC-837A-8EEE82B00DCC}"/>
          </ac:cxnSpMkLst>
        </pc:cxnChg>
        <pc:cxnChg chg="add mod">
          <ac:chgData name="Rebecca Salles" userId="66a2db3d815e233f" providerId="LiveId" clId="{11ABB3F9-53FF-494B-9418-36F56E230C20}" dt="2021-01-19T20:25:10.233" v="3033"/>
          <ac:cxnSpMkLst>
            <pc:docMk/>
            <pc:sldMk cId="3665260066" sldId="1341"/>
            <ac:cxnSpMk id="41" creationId="{0526569F-E61F-48B1-8741-AF8070F3C54C}"/>
          </ac:cxnSpMkLst>
        </pc:cxnChg>
      </pc:sldChg>
      <pc:sldChg chg="addSp delSp modSp add mod ord modNotesTx">
        <pc:chgData name="Rebecca Salles" userId="66a2db3d815e233f" providerId="LiveId" clId="{11ABB3F9-53FF-494B-9418-36F56E230C20}" dt="2021-01-22T18:50:37.204" v="10853"/>
        <pc:sldMkLst>
          <pc:docMk/>
          <pc:sldMk cId="3912288983" sldId="1342"/>
        </pc:sldMkLst>
        <pc:spChg chg="mod">
          <ac:chgData name="Rebecca Salles" userId="66a2db3d815e233f" providerId="LiveId" clId="{11ABB3F9-53FF-494B-9418-36F56E230C20}" dt="2021-01-19T21:53:10.324" v="4577" actId="20577"/>
          <ac:spMkLst>
            <pc:docMk/>
            <pc:sldMk cId="3912288983" sldId="1342"/>
            <ac:spMk id="10" creationId="{793225F8-65C1-4E6A-B066-20F661C6A5F9}"/>
          </ac:spMkLst>
        </pc:spChg>
        <pc:spChg chg="del">
          <ac:chgData name="Rebecca Salles" userId="66a2db3d815e233f" providerId="LiveId" clId="{11ABB3F9-53FF-494B-9418-36F56E230C20}" dt="2021-01-19T17:35:20.542" v="300" actId="478"/>
          <ac:spMkLst>
            <pc:docMk/>
            <pc:sldMk cId="3912288983" sldId="1342"/>
            <ac:spMk id="13" creationId="{7125749F-2DD1-49D1-A6E6-1E2623C86C3C}"/>
          </ac:spMkLst>
        </pc:spChg>
        <pc:spChg chg="del">
          <ac:chgData name="Rebecca Salles" userId="66a2db3d815e233f" providerId="LiveId" clId="{11ABB3F9-53FF-494B-9418-36F56E230C20}" dt="2021-01-19T17:36:05.921" v="326" actId="478"/>
          <ac:spMkLst>
            <pc:docMk/>
            <pc:sldMk cId="3912288983" sldId="1342"/>
            <ac:spMk id="14" creationId="{19ADEB5D-7015-4B53-9DD1-012241A32540}"/>
          </ac:spMkLst>
        </pc:spChg>
        <pc:grpChg chg="del">
          <ac:chgData name="Rebecca Salles" userId="66a2db3d815e233f" providerId="LiveId" clId="{11ABB3F9-53FF-494B-9418-36F56E230C20}" dt="2021-01-19T17:36:03.578" v="325" actId="478"/>
          <ac:grpSpMkLst>
            <pc:docMk/>
            <pc:sldMk cId="3912288983" sldId="1342"/>
            <ac:grpSpMk id="2" creationId="{50AF0D32-B4CA-4EFF-B88A-6C66C475B821}"/>
          </ac:grpSpMkLst>
        </pc:grpChg>
        <pc:graphicFrameChg chg="add mod modGraphic">
          <ac:chgData name="Rebecca Salles" userId="66a2db3d815e233f" providerId="LiveId" clId="{11ABB3F9-53FF-494B-9418-36F56E230C20}" dt="2021-01-22T18:50:37.204" v="10853"/>
          <ac:graphicFrameMkLst>
            <pc:docMk/>
            <pc:sldMk cId="3912288983" sldId="1342"/>
            <ac:graphicFrameMk id="15" creationId="{5908A875-00F7-4C89-B387-193D34FC3C06}"/>
          </ac:graphicFrameMkLst>
        </pc:graphicFrameChg>
      </pc:sldChg>
      <pc:sldChg chg="addSp delSp modSp add del mod">
        <pc:chgData name="Rebecca Salles" userId="66a2db3d815e233f" providerId="LiveId" clId="{11ABB3F9-53FF-494B-9418-36F56E230C20}" dt="2021-01-19T22:33:09.397" v="5291" actId="47"/>
        <pc:sldMkLst>
          <pc:docMk/>
          <pc:sldMk cId="3135855338" sldId="1343"/>
        </pc:sldMkLst>
        <pc:spChg chg="add del mod">
          <ac:chgData name="Rebecca Salles" userId="66a2db3d815e233f" providerId="LiveId" clId="{11ABB3F9-53FF-494B-9418-36F56E230C20}" dt="2021-01-19T22:19:05.598" v="5185" actId="478"/>
          <ac:spMkLst>
            <pc:docMk/>
            <pc:sldMk cId="3135855338" sldId="1343"/>
            <ac:spMk id="6" creationId="{EDA9C882-ED80-4944-A03F-D7A86A6D8689}"/>
          </ac:spMkLst>
        </pc:spChg>
        <pc:spChg chg="mod">
          <ac:chgData name="Rebecca Salles" userId="66a2db3d815e233f" providerId="LiveId" clId="{11ABB3F9-53FF-494B-9418-36F56E230C20}" dt="2021-01-19T22:12:43.193" v="5127" actId="20577"/>
          <ac:spMkLst>
            <pc:docMk/>
            <pc:sldMk cId="3135855338" sldId="1343"/>
            <ac:spMk id="8" creationId="{64E0147F-71E9-408B-B980-3FA13036C287}"/>
          </ac:spMkLst>
        </pc:spChg>
        <pc:spChg chg="mod">
          <ac:chgData name="Rebecca Salles" userId="66a2db3d815e233f" providerId="LiveId" clId="{11ABB3F9-53FF-494B-9418-36F56E230C20}" dt="2021-01-19T21:01:33.729" v="4076" actId="20577"/>
          <ac:spMkLst>
            <pc:docMk/>
            <pc:sldMk cId="3135855338" sldId="1343"/>
            <ac:spMk id="10" creationId="{793225F8-65C1-4E6A-B066-20F661C6A5F9}"/>
          </ac:spMkLst>
        </pc:spChg>
        <pc:spChg chg="mod">
          <ac:chgData name="Rebecca Salles" userId="66a2db3d815e233f" providerId="LiveId" clId="{11ABB3F9-53FF-494B-9418-36F56E230C20}" dt="2021-01-19T22:12:43.193" v="5127" actId="20577"/>
          <ac:spMkLst>
            <pc:docMk/>
            <pc:sldMk cId="3135855338" sldId="1343"/>
            <ac:spMk id="11" creationId="{7065FA6A-C598-40DE-B622-7B80AB556AF6}"/>
          </ac:spMkLst>
        </pc:spChg>
        <pc:spChg chg="mod">
          <ac:chgData name="Rebecca Salles" userId="66a2db3d815e233f" providerId="LiveId" clId="{11ABB3F9-53FF-494B-9418-36F56E230C20}" dt="2021-01-19T22:30:10.283" v="5276" actId="20577"/>
          <ac:spMkLst>
            <pc:docMk/>
            <pc:sldMk cId="3135855338" sldId="1343"/>
            <ac:spMk id="13" creationId="{04A73651-084E-4FE3-B106-EF055D198C9A}"/>
          </ac:spMkLst>
        </pc:spChg>
        <pc:spChg chg="del mod">
          <ac:chgData name="Rebecca Salles" userId="66a2db3d815e233f" providerId="LiveId" clId="{11ABB3F9-53FF-494B-9418-36F56E230C20}" dt="2021-01-19T18:54:52.037" v="1225" actId="478"/>
          <ac:spMkLst>
            <pc:docMk/>
            <pc:sldMk cId="3135855338" sldId="1343"/>
            <ac:spMk id="23" creationId="{947AC2CF-266A-4799-8D13-F75AC936E494}"/>
          </ac:spMkLst>
        </pc:spChg>
        <pc:spChg chg="mod">
          <ac:chgData name="Rebecca Salles" userId="66a2db3d815e233f" providerId="LiveId" clId="{11ABB3F9-53FF-494B-9418-36F56E230C20}" dt="2021-01-19T22:12:43.193" v="5127" actId="20577"/>
          <ac:spMkLst>
            <pc:docMk/>
            <pc:sldMk cId="3135855338" sldId="1343"/>
            <ac:spMk id="26" creationId="{907F6469-45DD-4E66-BBD1-858FF08E772A}"/>
          </ac:spMkLst>
        </pc:spChg>
        <pc:spChg chg="mod">
          <ac:chgData name="Rebecca Salles" userId="66a2db3d815e233f" providerId="LiveId" clId="{11ABB3F9-53FF-494B-9418-36F56E230C20}" dt="2021-01-19T22:12:43.193" v="5127" actId="20577"/>
          <ac:spMkLst>
            <pc:docMk/>
            <pc:sldMk cId="3135855338" sldId="1343"/>
            <ac:spMk id="27" creationId="{34D7C7FF-EC17-4EEE-8485-0850D1E47142}"/>
          </ac:spMkLst>
        </pc:spChg>
        <pc:spChg chg="mod">
          <ac:chgData name="Rebecca Salles" userId="66a2db3d815e233f" providerId="LiveId" clId="{11ABB3F9-53FF-494B-9418-36F56E230C20}" dt="2021-01-19T22:12:43.193" v="5127" actId="20577"/>
          <ac:spMkLst>
            <pc:docMk/>
            <pc:sldMk cId="3135855338" sldId="1343"/>
            <ac:spMk id="28" creationId="{F6E16152-699C-45D6-995B-71184BC10F33}"/>
          </ac:spMkLst>
        </pc:spChg>
        <pc:spChg chg="mod">
          <ac:chgData name="Rebecca Salles" userId="66a2db3d815e233f" providerId="LiveId" clId="{11ABB3F9-53FF-494B-9418-36F56E230C20}" dt="2021-01-19T22:12:43.193" v="5127" actId="20577"/>
          <ac:spMkLst>
            <pc:docMk/>
            <pc:sldMk cId="3135855338" sldId="1343"/>
            <ac:spMk id="29" creationId="{BC1B2E9C-FF32-4484-B055-E45830995897}"/>
          </ac:spMkLst>
        </pc:spChg>
        <pc:spChg chg="del mod">
          <ac:chgData name="Rebecca Salles" userId="66a2db3d815e233f" providerId="LiveId" clId="{11ABB3F9-53FF-494B-9418-36F56E230C20}" dt="2021-01-19T18:55:04.828" v="1230" actId="478"/>
          <ac:spMkLst>
            <pc:docMk/>
            <pc:sldMk cId="3135855338" sldId="1343"/>
            <ac:spMk id="30" creationId="{9B078C57-B159-4D37-8EC8-71F6981BA620}"/>
          </ac:spMkLst>
        </pc:spChg>
        <pc:spChg chg="del mod">
          <ac:chgData name="Rebecca Salles" userId="66a2db3d815e233f" providerId="LiveId" clId="{11ABB3F9-53FF-494B-9418-36F56E230C20}" dt="2021-01-19T18:54:56.012" v="1227" actId="478"/>
          <ac:spMkLst>
            <pc:docMk/>
            <pc:sldMk cId="3135855338" sldId="1343"/>
            <ac:spMk id="31" creationId="{62C507AC-D4AA-4FCA-8960-C1ECFB3747CC}"/>
          </ac:spMkLst>
        </pc:spChg>
        <pc:spChg chg="del mod">
          <ac:chgData name="Rebecca Salles" userId="66a2db3d815e233f" providerId="LiveId" clId="{11ABB3F9-53FF-494B-9418-36F56E230C20}" dt="2021-01-19T19:05:49.674" v="1281" actId="478"/>
          <ac:spMkLst>
            <pc:docMk/>
            <pc:sldMk cId="3135855338" sldId="1343"/>
            <ac:spMk id="33" creationId="{99895B31-6D52-4DC3-9C0F-B4E01DD6809D}"/>
          </ac:spMkLst>
        </pc:spChg>
        <pc:spChg chg="del mod">
          <ac:chgData name="Rebecca Salles" userId="66a2db3d815e233f" providerId="LiveId" clId="{11ABB3F9-53FF-494B-9418-36F56E230C20}" dt="2021-01-19T19:05:42.327" v="1278" actId="478"/>
          <ac:spMkLst>
            <pc:docMk/>
            <pc:sldMk cId="3135855338" sldId="1343"/>
            <ac:spMk id="35" creationId="{CE286864-52EA-4045-8DF9-927AB2755560}"/>
          </ac:spMkLst>
        </pc:spChg>
        <pc:spChg chg="del mod">
          <ac:chgData name="Rebecca Salles" userId="66a2db3d815e233f" providerId="LiveId" clId="{11ABB3F9-53FF-494B-9418-36F56E230C20}" dt="2021-01-19T18:55:01.172" v="1228" actId="478"/>
          <ac:spMkLst>
            <pc:docMk/>
            <pc:sldMk cId="3135855338" sldId="1343"/>
            <ac:spMk id="36" creationId="{CA79B3A5-F2C8-4380-83B8-7D88B14BB8CE}"/>
          </ac:spMkLst>
        </pc:spChg>
        <pc:spChg chg="add del mod">
          <ac:chgData name="Rebecca Salles" userId="66a2db3d815e233f" providerId="LiveId" clId="{11ABB3F9-53FF-494B-9418-36F56E230C20}" dt="2021-01-19T22:19:05.598" v="5185" actId="478"/>
          <ac:spMkLst>
            <pc:docMk/>
            <pc:sldMk cId="3135855338" sldId="1343"/>
            <ac:spMk id="37" creationId="{96D514CB-97AF-4EC4-88B5-DCA4714D7C11}"/>
          </ac:spMkLst>
        </pc:spChg>
        <pc:spChg chg="add del mod">
          <ac:chgData name="Rebecca Salles" userId="66a2db3d815e233f" providerId="LiveId" clId="{11ABB3F9-53FF-494B-9418-36F56E230C20}" dt="2021-01-19T21:10:15.501" v="4175" actId="478"/>
          <ac:spMkLst>
            <pc:docMk/>
            <pc:sldMk cId="3135855338" sldId="1343"/>
            <ac:spMk id="38" creationId="{8CB373D5-CED9-4D3C-819D-61CF9404DF40}"/>
          </ac:spMkLst>
        </pc:spChg>
        <pc:spChg chg="add del mod">
          <ac:chgData name="Rebecca Salles" userId="66a2db3d815e233f" providerId="LiveId" clId="{11ABB3F9-53FF-494B-9418-36F56E230C20}" dt="2021-01-19T21:10:53.196" v="4182" actId="478"/>
          <ac:spMkLst>
            <pc:docMk/>
            <pc:sldMk cId="3135855338" sldId="1343"/>
            <ac:spMk id="39" creationId="{B2D3F2A3-1272-4336-9F0B-570C0A43448F}"/>
          </ac:spMkLst>
        </pc:spChg>
        <pc:spChg chg="add mod">
          <ac:chgData name="Rebecca Salles" userId="66a2db3d815e233f" providerId="LiveId" clId="{11ABB3F9-53FF-494B-9418-36F56E230C20}" dt="2021-01-19T22:30:35.041" v="5287" actId="1076"/>
          <ac:spMkLst>
            <pc:docMk/>
            <pc:sldMk cId="3135855338" sldId="1343"/>
            <ac:spMk id="42" creationId="{BD21E1F2-90FF-4CE5-92A4-62CC703E3868}"/>
          </ac:spMkLst>
        </pc:spChg>
        <pc:grpChg chg="add mod">
          <ac:chgData name="Rebecca Salles" userId="66a2db3d815e233f" providerId="LiveId" clId="{11ABB3F9-53FF-494B-9418-36F56E230C20}" dt="2021-01-19T22:19:31.510" v="5218" actId="1036"/>
          <ac:grpSpMkLst>
            <pc:docMk/>
            <pc:sldMk cId="3135855338" sldId="1343"/>
            <ac:grpSpMk id="7" creationId="{D560065E-7F95-4FF1-9C47-D4E53F838DC6}"/>
          </ac:grpSpMkLst>
        </pc:grpChg>
        <pc:graphicFrameChg chg="add del mod modGraphic">
          <ac:chgData name="Rebecca Salles" userId="66a2db3d815e233f" providerId="LiveId" clId="{11ABB3F9-53FF-494B-9418-36F56E230C20}" dt="2021-01-19T21:14:05.373" v="4212" actId="478"/>
          <ac:graphicFrameMkLst>
            <pc:docMk/>
            <pc:sldMk cId="3135855338" sldId="1343"/>
            <ac:graphicFrameMk id="2" creationId="{4F445794-AC3B-4407-A70F-6B6D241CCAA6}"/>
          </ac:graphicFrameMkLst>
        </pc:graphicFrameChg>
        <pc:graphicFrameChg chg="add mod modGraphic">
          <ac:chgData name="Rebecca Salles" userId="66a2db3d815e233f" providerId="LiveId" clId="{11ABB3F9-53FF-494B-9418-36F56E230C20}" dt="2021-01-19T22:21:44.919" v="5261" actId="1035"/>
          <ac:graphicFrameMkLst>
            <pc:docMk/>
            <pc:sldMk cId="3135855338" sldId="1343"/>
            <ac:graphicFrameMk id="40" creationId="{0D10AC00-49F9-4E6B-BB0A-C04AFE0B0372}"/>
          </ac:graphicFrameMkLst>
        </pc:graphicFrameChg>
        <pc:graphicFrameChg chg="add del mod modGraphic">
          <ac:chgData name="Rebecca Salles" userId="66a2db3d815e233f" providerId="LiveId" clId="{11ABB3F9-53FF-494B-9418-36F56E230C20}" dt="2021-01-19T21:14:57.301" v="4225" actId="478"/>
          <ac:graphicFrameMkLst>
            <pc:docMk/>
            <pc:sldMk cId="3135855338" sldId="1343"/>
            <ac:graphicFrameMk id="41" creationId="{BCEB3E7B-0EEC-46B1-ABA5-AB0F0D1C382E}"/>
          </ac:graphicFrameMkLst>
        </pc:graphicFrameChg>
        <pc:cxnChg chg="mod">
          <ac:chgData name="Rebecca Salles" userId="66a2db3d815e233f" providerId="LiveId" clId="{11ABB3F9-53FF-494B-9418-36F56E230C20}" dt="2021-01-19T22:12:43.193" v="5127" actId="20577"/>
          <ac:cxnSpMkLst>
            <pc:docMk/>
            <pc:sldMk cId="3135855338" sldId="1343"/>
            <ac:cxnSpMk id="14" creationId="{57448C55-968A-4E0F-8C76-65AF505FAB99}"/>
          </ac:cxnSpMkLst>
        </pc:cxnChg>
        <pc:cxnChg chg="mod">
          <ac:chgData name="Rebecca Salles" userId="66a2db3d815e233f" providerId="LiveId" clId="{11ABB3F9-53FF-494B-9418-36F56E230C20}" dt="2021-01-19T22:12:43.193" v="5127" actId="20577"/>
          <ac:cxnSpMkLst>
            <pc:docMk/>
            <pc:sldMk cId="3135855338" sldId="1343"/>
            <ac:cxnSpMk id="15" creationId="{20DD706D-26DF-4AF5-938D-71C41DD192B8}"/>
          </ac:cxnSpMkLst>
        </pc:cxnChg>
        <pc:cxnChg chg="mod">
          <ac:chgData name="Rebecca Salles" userId="66a2db3d815e233f" providerId="LiveId" clId="{11ABB3F9-53FF-494B-9418-36F56E230C20}" dt="2021-01-19T22:12:43.193" v="5127" actId="20577"/>
          <ac:cxnSpMkLst>
            <pc:docMk/>
            <pc:sldMk cId="3135855338" sldId="1343"/>
            <ac:cxnSpMk id="16" creationId="{FD73D1B9-E157-4CA1-8CFC-3F0C0839277A}"/>
          </ac:cxnSpMkLst>
        </pc:cxnChg>
        <pc:cxnChg chg="mod">
          <ac:chgData name="Rebecca Salles" userId="66a2db3d815e233f" providerId="LiveId" clId="{11ABB3F9-53FF-494B-9418-36F56E230C20}" dt="2021-01-19T22:12:43.193" v="5127" actId="20577"/>
          <ac:cxnSpMkLst>
            <pc:docMk/>
            <pc:sldMk cId="3135855338" sldId="1343"/>
            <ac:cxnSpMk id="17" creationId="{EB946734-682C-4EF6-8822-61D9A43A37C0}"/>
          </ac:cxnSpMkLst>
        </pc:cxnChg>
        <pc:cxnChg chg="mod">
          <ac:chgData name="Rebecca Salles" userId="66a2db3d815e233f" providerId="LiveId" clId="{11ABB3F9-53FF-494B-9418-36F56E230C20}" dt="2021-01-19T22:12:43.193" v="5127" actId="20577"/>
          <ac:cxnSpMkLst>
            <pc:docMk/>
            <pc:sldMk cId="3135855338" sldId="1343"/>
            <ac:cxnSpMk id="18" creationId="{296D3D28-9605-4E29-9D88-B00059B81BE8}"/>
          </ac:cxnSpMkLst>
        </pc:cxnChg>
        <pc:cxnChg chg="mod">
          <ac:chgData name="Rebecca Salles" userId="66a2db3d815e233f" providerId="LiveId" clId="{11ABB3F9-53FF-494B-9418-36F56E230C20}" dt="2021-01-19T22:12:43.193" v="5127" actId="20577"/>
          <ac:cxnSpMkLst>
            <pc:docMk/>
            <pc:sldMk cId="3135855338" sldId="1343"/>
            <ac:cxnSpMk id="19" creationId="{18D75AC9-3D94-4296-B1FA-FBA5B656E440}"/>
          </ac:cxnSpMkLst>
        </pc:cxnChg>
        <pc:cxnChg chg="mod">
          <ac:chgData name="Rebecca Salles" userId="66a2db3d815e233f" providerId="LiveId" clId="{11ABB3F9-53FF-494B-9418-36F56E230C20}" dt="2021-01-19T22:12:43.193" v="5127" actId="20577"/>
          <ac:cxnSpMkLst>
            <pc:docMk/>
            <pc:sldMk cId="3135855338" sldId="1343"/>
            <ac:cxnSpMk id="20" creationId="{E0B730BE-5849-4C5B-9D8C-75994DCD40E7}"/>
          </ac:cxnSpMkLst>
        </pc:cxnChg>
        <pc:cxnChg chg="mod">
          <ac:chgData name="Rebecca Salles" userId="66a2db3d815e233f" providerId="LiveId" clId="{11ABB3F9-53FF-494B-9418-36F56E230C20}" dt="2021-01-19T22:12:43.193" v="5127" actId="20577"/>
          <ac:cxnSpMkLst>
            <pc:docMk/>
            <pc:sldMk cId="3135855338" sldId="1343"/>
            <ac:cxnSpMk id="21" creationId="{EA58381F-87B3-44A1-89E7-23AD1CB4F093}"/>
          </ac:cxnSpMkLst>
        </pc:cxnChg>
        <pc:cxnChg chg="mod">
          <ac:chgData name="Rebecca Salles" userId="66a2db3d815e233f" providerId="LiveId" clId="{11ABB3F9-53FF-494B-9418-36F56E230C20}" dt="2021-01-19T22:12:43.193" v="5127" actId="20577"/>
          <ac:cxnSpMkLst>
            <pc:docMk/>
            <pc:sldMk cId="3135855338" sldId="1343"/>
            <ac:cxnSpMk id="22" creationId="{F9452EC0-106D-4DA1-9ED8-C5941ACF16F0}"/>
          </ac:cxnSpMkLst>
        </pc:cxnChg>
        <pc:cxnChg chg="del mod">
          <ac:chgData name="Rebecca Salles" userId="66a2db3d815e233f" providerId="LiveId" clId="{11ABB3F9-53FF-494B-9418-36F56E230C20}" dt="2021-01-19T18:54:54.107" v="1226" actId="478"/>
          <ac:cxnSpMkLst>
            <pc:docMk/>
            <pc:sldMk cId="3135855338" sldId="1343"/>
            <ac:cxnSpMk id="24" creationId="{D3AE0AC9-A02A-4E63-9004-98EB35F0DC39}"/>
          </ac:cxnSpMkLst>
        </pc:cxnChg>
        <pc:cxnChg chg="del mod">
          <ac:chgData name="Rebecca Salles" userId="66a2db3d815e233f" providerId="LiveId" clId="{11ABB3F9-53FF-494B-9418-36F56E230C20}" dt="2021-01-19T18:55:03.467" v="1229" actId="478"/>
          <ac:cxnSpMkLst>
            <pc:docMk/>
            <pc:sldMk cId="3135855338" sldId="1343"/>
            <ac:cxnSpMk id="25" creationId="{9D7E271A-8736-4799-9B05-6AAA6AADB4A5}"/>
          </ac:cxnSpMkLst>
        </pc:cxnChg>
        <pc:cxnChg chg="del mod">
          <ac:chgData name="Rebecca Salles" userId="66a2db3d815e233f" providerId="LiveId" clId="{11ABB3F9-53FF-494B-9418-36F56E230C20}" dt="2021-01-19T19:05:48.250" v="1280" actId="478"/>
          <ac:cxnSpMkLst>
            <pc:docMk/>
            <pc:sldMk cId="3135855338" sldId="1343"/>
            <ac:cxnSpMk id="32" creationId="{55A1BD90-9F93-411B-9551-48525E742982}"/>
          </ac:cxnSpMkLst>
        </pc:cxnChg>
        <pc:cxnChg chg="del mod">
          <ac:chgData name="Rebecca Salles" userId="66a2db3d815e233f" providerId="LiveId" clId="{11ABB3F9-53FF-494B-9418-36F56E230C20}" dt="2021-01-19T19:05:46.026" v="1279" actId="478"/>
          <ac:cxnSpMkLst>
            <pc:docMk/>
            <pc:sldMk cId="3135855338" sldId="1343"/>
            <ac:cxnSpMk id="34" creationId="{95BA61E1-6979-4B15-A7D4-C048369842E8}"/>
          </ac:cxnSpMkLst>
        </pc:cxnChg>
      </pc:sldChg>
      <pc:sldChg chg="addSp delSp modSp add mod ord modNotesTx">
        <pc:chgData name="Rebecca Salles" userId="66a2db3d815e233f" providerId="LiveId" clId="{11ABB3F9-53FF-494B-9418-36F56E230C20}" dt="2021-01-22T19:15:26.016" v="11266" actId="20577"/>
        <pc:sldMkLst>
          <pc:docMk/>
          <pc:sldMk cId="991762559" sldId="1344"/>
        </pc:sldMkLst>
        <pc:spChg chg="mod">
          <ac:chgData name="Rebecca Salles" userId="66a2db3d815e233f" providerId="LiveId" clId="{11ABB3F9-53FF-494B-9418-36F56E230C20}" dt="2021-01-19T21:43:46.506" v="4479"/>
          <ac:spMkLst>
            <pc:docMk/>
            <pc:sldMk cId="991762559" sldId="1344"/>
            <ac:spMk id="10" creationId="{793225F8-65C1-4E6A-B066-20F661C6A5F9}"/>
          </ac:spMkLst>
        </pc:spChg>
        <pc:spChg chg="add mod">
          <ac:chgData name="Rebecca Salles" userId="66a2db3d815e233f" providerId="LiveId" clId="{11ABB3F9-53FF-494B-9418-36F56E230C20}" dt="2021-01-19T17:39:42.215" v="375" actId="164"/>
          <ac:spMkLst>
            <pc:docMk/>
            <pc:sldMk cId="991762559" sldId="1344"/>
            <ac:spMk id="24" creationId="{6C19D5EF-B0C6-49D1-A373-E6AA370217A4}"/>
          </ac:spMkLst>
        </pc:spChg>
        <pc:spChg chg="add mod">
          <ac:chgData name="Rebecca Salles" userId="66a2db3d815e233f" providerId="LiveId" clId="{11ABB3F9-53FF-494B-9418-36F56E230C20}" dt="2021-01-19T17:39:42.215" v="375" actId="164"/>
          <ac:spMkLst>
            <pc:docMk/>
            <pc:sldMk cId="991762559" sldId="1344"/>
            <ac:spMk id="25" creationId="{8BFAFA12-257A-4A1D-80DB-6D2EC51C93DD}"/>
          </ac:spMkLst>
        </pc:spChg>
        <pc:spChg chg="add mod">
          <ac:chgData name="Rebecca Salles" userId="66a2db3d815e233f" providerId="LiveId" clId="{11ABB3F9-53FF-494B-9418-36F56E230C20}" dt="2021-01-19T17:39:42.215" v="375" actId="164"/>
          <ac:spMkLst>
            <pc:docMk/>
            <pc:sldMk cId="991762559" sldId="1344"/>
            <ac:spMk id="26" creationId="{31D105C5-10DA-43A0-A27B-65CB2B2C486F}"/>
          </ac:spMkLst>
        </pc:spChg>
        <pc:spChg chg="add mod">
          <ac:chgData name="Rebecca Salles" userId="66a2db3d815e233f" providerId="LiveId" clId="{11ABB3F9-53FF-494B-9418-36F56E230C20}" dt="2021-01-19T21:59:26.863" v="4637" actId="164"/>
          <ac:spMkLst>
            <pc:docMk/>
            <pc:sldMk cId="991762559" sldId="1344"/>
            <ac:spMk id="27" creationId="{7A8E8B51-88B6-4744-8106-B71272A8DA2B}"/>
          </ac:spMkLst>
        </pc:spChg>
        <pc:spChg chg="add del mod">
          <ac:chgData name="Rebecca Salles" userId="66a2db3d815e233f" providerId="LiveId" clId="{11ABB3F9-53FF-494B-9418-36F56E230C20}" dt="2021-01-19T21:45:26.761" v="4519" actId="478"/>
          <ac:spMkLst>
            <pc:docMk/>
            <pc:sldMk cId="991762559" sldId="1344"/>
            <ac:spMk id="28" creationId="{87E85DC1-9EC3-4F3F-A9DD-F94AE3940788}"/>
          </ac:spMkLst>
        </pc:spChg>
        <pc:spChg chg="add del mod">
          <ac:chgData name="Rebecca Salles" userId="66a2db3d815e233f" providerId="LiveId" clId="{11ABB3F9-53FF-494B-9418-36F56E230C20}" dt="2021-01-19T21:45:26.761" v="4519" actId="478"/>
          <ac:spMkLst>
            <pc:docMk/>
            <pc:sldMk cId="991762559" sldId="1344"/>
            <ac:spMk id="29" creationId="{3BB0091A-36FA-471E-9D3D-7C75771778FE}"/>
          </ac:spMkLst>
        </pc:spChg>
        <pc:spChg chg="add del mod">
          <ac:chgData name="Rebecca Salles" userId="66a2db3d815e233f" providerId="LiveId" clId="{11ABB3F9-53FF-494B-9418-36F56E230C20}" dt="2021-01-19T21:45:26.761" v="4519" actId="478"/>
          <ac:spMkLst>
            <pc:docMk/>
            <pc:sldMk cId="991762559" sldId="1344"/>
            <ac:spMk id="30" creationId="{9AAF328F-4DE6-4F5E-8469-408D9B7530AF}"/>
          </ac:spMkLst>
        </pc:spChg>
        <pc:spChg chg="add del mod">
          <ac:chgData name="Rebecca Salles" userId="66a2db3d815e233f" providerId="LiveId" clId="{11ABB3F9-53FF-494B-9418-36F56E230C20}" dt="2021-01-19T21:45:26.761" v="4519" actId="478"/>
          <ac:spMkLst>
            <pc:docMk/>
            <pc:sldMk cId="991762559" sldId="1344"/>
            <ac:spMk id="31" creationId="{5A3A56AD-08A7-457C-9536-6B276E2E7847}"/>
          </ac:spMkLst>
        </pc:spChg>
        <pc:spChg chg="add mod">
          <ac:chgData name="Rebecca Salles" userId="66a2db3d815e233f" providerId="LiveId" clId="{11ABB3F9-53FF-494B-9418-36F56E230C20}" dt="2021-01-19T17:39:42.215" v="375" actId="164"/>
          <ac:spMkLst>
            <pc:docMk/>
            <pc:sldMk cId="991762559" sldId="1344"/>
            <ac:spMk id="33" creationId="{A09EBFDC-9CE7-47C1-A419-7078B6077D15}"/>
          </ac:spMkLst>
        </pc:spChg>
        <pc:spChg chg="add mod">
          <ac:chgData name="Rebecca Salles" userId="66a2db3d815e233f" providerId="LiveId" clId="{11ABB3F9-53FF-494B-9418-36F56E230C20}" dt="2021-01-19T17:39:42.215" v="375" actId="164"/>
          <ac:spMkLst>
            <pc:docMk/>
            <pc:sldMk cId="991762559" sldId="1344"/>
            <ac:spMk id="34" creationId="{2F94D05A-C449-49D0-8B5C-A157A233D026}"/>
          </ac:spMkLst>
        </pc:spChg>
        <pc:spChg chg="add mod">
          <ac:chgData name="Rebecca Salles" userId="66a2db3d815e233f" providerId="LiveId" clId="{11ABB3F9-53FF-494B-9418-36F56E230C20}" dt="2021-01-19T17:39:42.215" v="375" actId="164"/>
          <ac:spMkLst>
            <pc:docMk/>
            <pc:sldMk cId="991762559" sldId="1344"/>
            <ac:spMk id="35" creationId="{11105DAA-1AF0-40F0-B009-53CE81CB708D}"/>
          </ac:spMkLst>
        </pc:spChg>
        <pc:spChg chg="add mod">
          <ac:chgData name="Rebecca Salles" userId="66a2db3d815e233f" providerId="LiveId" clId="{11ABB3F9-53FF-494B-9418-36F56E230C20}" dt="2021-01-19T17:39:42.215" v="375" actId="164"/>
          <ac:spMkLst>
            <pc:docMk/>
            <pc:sldMk cId="991762559" sldId="1344"/>
            <ac:spMk id="36" creationId="{B889DDBF-C592-4E60-AB73-34F24204FBE8}"/>
          </ac:spMkLst>
        </pc:spChg>
        <pc:spChg chg="add mod">
          <ac:chgData name="Rebecca Salles" userId="66a2db3d815e233f" providerId="LiveId" clId="{11ABB3F9-53FF-494B-9418-36F56E230C20}" dt="2021-01-19T17:39:42.215" v="375" actId="164"/>
          <ac:spMkLst>
            <pc:docMk/>
            <pc:sldMk cId="991762559" sldId="1344"/>
            <ac:spMk id="37" creationId="{7DAC69E6-6CE1-49C0-A268-66FF7160A021}"/>
          </ac:spMkLst>
        </pc:spChg>
        <pc:spChg chg="add mod">
          <ac:chgData name="Rebecca Salles" userId="66a2db3d815e233f" providerId="LiveId" clId="{11ABB3F9-53FF-494B-9418-36F56E230C20}" dt="2021-01-19T17:39:42.215" v="375" actId="164"/>
          <ac:spMkLst>
            <pc:docMk/>
            <pc:sldMk cId="991762559" sldId="1344"/>
            <ac:spMk id="40" creationId="{255BCFC4-2BA9-46C4-8BEC-BE4A4F3C86C2}"/>
          </ac:spMkLst>
        </pc:spChg>
        <pc:spChg chg="add mod">
          <ac:chgData name="Rebecca Salles" userId="66a2db3d815e233f" providerId="LiveId" clId="{11ABB3F9-53FF-494B-9418-36F56E230C20}" dt="2021-01-19T17:39:42.215" v="375" actId="164"/>
          <ac:spMkLst>
            <pc:docMk/>
            <pc:sldMk cId="991762559" sldId="1344"/>
            <ac:spMk id="42" creationId="{D1EC1E6A-4177-465F-BE71-C4EBC9E4C1FA}"/>
          </ac:spMkLst>
        </pc:spChg>
        <pc:spChg chg="add mod">
          <ac:chgData name="Rebecca Salles" userId="66a2db3d815e233f" providerId="LiveId" clId="{11ABB3F9-53FF-494B-9418-36F56E230C20}" dt="2021-01-19T17:39:42.215" v="375" actId="164"/>
          <ac:spMkLst>
            <pc:docMk/>
            <pc:sldMk cId="991762559" sldId="1344"/>
            <ac:spMk id="44" creationId="{23AEB45D-3688-4D18-B837-0B8988F25206}"/>
          </ac:spMkLst>
        </pc:spChg>
        <pc:spChg chg="add mod">
          <ac:chgData name="Rebecca Salles" userId="66a2db3d815e233f" providerId="LiveId" clId="{11ABB3F9-53FF-494B-9418-36F56E230C20}" dt="2021-01-19T17:39:42.215" v="375" actId="164"/>
          <ac:spMkLst>
            <pc:docMk/>
            <pc:sldMk cId="991762559" sldId="1344"/>
            <ac:spMk id="46" creationId="{2B7C38A1-8FF8-4E28-99AA-A92A4808AAAB}"/>
          </ac:spMkLst>
        </pc:spChg>
        <pc:spChg chg="add mod">
          <ac:chgData name="Rebecca Salles" userId="66a2db3d815e233f" providerId="LiveId" clId="{11ABB3F9-53FF-494B-9418-36F56E230C20}" dt="2021-01-19T17:39:42.215" v="375" actId="164"/>
          <ac:spMkLst>
            <pc:docMk/>
            <pc:sldMk cId="991762559" sldId="1344"/>
            <ac:spMk id="48" creationId="{C0C8BC9C-4680-4B4E-8491-52DEB35153A1}"/>
          </ac:spMkLst>
        </pc:spChg>
        <pc:spChg chg="add del mod">
          <ac:chgData name="Rebecca Salles" userId="66a2db3d815e233f" providerId="LiveId" clId="{11ABB3F9-53FF-494B-9418-36F56E230C20}" dt="2021-01-19T21:45:26.761" v="4519" actId="478"/>
          <ac:spMkLst>
            <pc:docMk/>
            <pc:sldMk cId="991762559" sldId="1344"/>
            <ac:spMk id="49" creationId="{AEC47826-9284-4573-B834-FA1757E783C0}"/>
          </ac:spMkLst>
        </pc:spChg>
        <pc:spChg chg="add mod">
          <ac:chgData name="Rebecca Salles" userId="66a2db3d815e233f" providerId="LiveId" clId="{11ABB3F9-53FF-494B-9418-36F56E230C20}" dt="2021-01-19T22:06:34.979" v="4943" actId="6549"/>
          <ac:spMkLst>
            <pc:docMk/>
            <pc:sldMk cId="991762559" sldId="1344"/>
            <ac:spMk id="50" creationId="{52C0FA95-6A09-4FE9-A30C-AD056E493269}"/>
          </ac:spMkLst>
        </pc:spChg>
        <pc:spChg chg="add del mod">
          <ac:chgData name="Rebecca Salles" userId="66a2db3d815e233f" providerId="LiveId" clId="{11ABB3F9-53FF-494B-9418-36F56E230C20}" dt="2021-01-19T21:45:26.761" v="4519" actId="478"/>
          <ac:spMkLst>
            <pc:docMk/>
            <pc:sldMk cId="991762559" sldId="1344"/>
            <ac:spMk id="51" creationId="{802F3874-D4D8-4420-AC7A-CD8BEF473349}"/>
          </ac:spMkLst>
        </pc:spChg>
        <pc:spChg chg="mod">
          <ac:chgData name="Rebecca Salles" userId="66a2db3d815e233f" providerId="LiveId" clId="{11ABB3F9-53FF-494B-9418-36F56E230C20}" dt="2021-01-19T17:43:10.171" v="417"/>
          <ac:spMkLst>
            <pc:docMk/>
            <pc:sldMk cId="991762559" sldId="1344"/>
            <ac:spMk id="53" creationId="{8A66ED96-2F2E-4E62-A0E8-4E0E02FF6E05}"/>
          </ac:spMkLst>
        </pc:spChg>
        <pc:spChg chg="mod">
          <ac:chgData name="Rebecca Salles" userId="66a2db3d815e233f" providerId="LiveId" clId="{11ABB3F9-53FF-494B-9418-36F56E230C20}" dt="2021-01-19T17:43:10.171" v="417"/>
          <ac:spMkLst>
            <pc:docMk/>
            <pc:sldMk cId="991762559" sldId="1344"/>
            <ac:spMk id="54" creationId="{7551BD8E-1968-4A66-82BF-DCC9E3C6AB2A}"/>
          </ac:spMkLst>
        </pc:spChg>
        <pc:spChg chg="mod">
          <ac:chgData name="Rebecca Salles" userId="66a2db3d815e233f" providerId="LiveId" clId="{11ABB3F9-53FF-494B-9418-36F56E230C20}" dt="2021-01-19T17:43:10.171" v="417"/>
          <ac:spMkLst>
            <pc:docMk/>
            <pc:sldMk cId="991762559" sldId="1344"/>
            <ac:spMk id="55" creationId="{F75CBAA5-102C-4A43-AD62-2F29D39BE275}"/>
          </ac:spMkLst>
        </pc:spChg>
        <pc:spChg chg="add mod topLvl">
          <ac:chgData name="Rebecca Salles" userId="66a2db3d815e233f" providerId="LiveId" clId="{11ABB3F9-53FF-494B-9418-36F56E230C20}" dt="2021-01-20T12:10:09.307" v="6543" actId="20577"/>
          <ac:spMkLst>
            <pc:docMk/>
            <pc:sldMk cId="991762559" sldId="1344"/>
            <ac:spMk id="56" creationId="{0544892A-E8E9-494B-8C15-1EE0E86A2E20}"/>
          </ac:spMkLst>
        </pc:spChg>
        <pc:spChg chg="del mod">
          <ac:chgData name="Rebecca Salles" userId="66a2db3d815e233f" providerId="LiveId" clId="{11ABB3F9-53FF-494B-9418-36F56E230C20}" dt="2021-01-19T21:51:29.969" v="4550" actId="478"/>
          <ac:spMkLst>
            <pc:docMk/>
            <pc:sldMk cId="991762559" sldId="1344"/>
            <ac:spMk id="65" creationId="{688DEF48-1CCB-4DC0-98D8-A98ABAE04C99}"/>
          </ac:spMkLst>
        </pc:spChg>
        <pc:spChg chg="mod">
          <ac:chgData name="Rebecca Salles" userId="66a2db3d815e233f" providerId="LiveId" clId="{11ABB3F9-53FF-494B-9418-36F56E230C20}" dt="2021-01-20T12:10:09.307" v="6543" actId="20577"/>
          <ac:spMkLst>
            <pc:docMk/>
            <pc:sldMk cId="991762559" sldId="1344"/>
            <ac:spMk id="67" creationId="{448F7866-0E43-4711-A848-6580F964FAF5}"/>
          </ac:spMkLst>
        </pc:spChg>
        <pc:spChg chg="mod">
          <ac:chgData name="Rebecca Salles" userId="66a2db3d815e233f" providerId="LiveId" clId="{11ABB3F9-53FF-494B-9418-36F56E230C20}" dt="2021-01-20T12:10:09.307" v="6543" actId="20577"/>
          <ac:spMkLst>
            <pc:docMk/>
            <pc:sldMk cId="991762559" sldId="1344"/>
            <ac:spMk id="68" creationId="{C358E1BF-114B-4D9B-A5F6-4C6A0E40B3F9}"/>
          </ac:spMkLst>
        </pc:spChg>
        <pc:spChg chg="mod">
          <ac:chgData name="Rebecca Salles" userId="66a2db3d815e233f" providerId="LiveId" clId="{11ABB3F9-53FF-494B-9418-36F56E230C20}" dt="2021-01-20T12:10:09.307" v="6543" actId="20577"/>
          <ac:spMkLst>
            <pc:docMk/>
            <pc:sldMk cId="991762559" sldId="1344"/>
            <ac:spMk id="69" creationId="{09EDA222-B1F0-481E-9D71-D6419E793C40}"/>
          </ac:spMkLst>
        </pc:spChg>
        <pc:spChg chg="mod">
          <ac:chgData name="Rebecca Salles" userId="66a2db3d815e233f" providerId="LiveId" clId="{11ABB3F9-53FF-494B-9418-36F56E230C20}" dt="2021-01-20T12:10:09.307" v="6543" actId="20577"/>
          <ac:spMkLst>
            <pc:docMk/>
            <pc:sldMk cId="991762559" sldId="1344"/>
            <ac:spMk id="70" creationId="{84F09EE4-40B2-4556-BA4E-7AAB6397332A}"/>
          </ac:spMkLst>
        </pc:spChg>
        <pc:spChg chg="mod">
          <ac:chgData name="Rebecca Salles" userId="66a2db3d815e233f" providerId="LiveId" clId="{11ABB3F9-53FF-494B-9418-36F56E230C20}" dt="2021-01-20T12:10:09.307" v="6543" actId="20577"/>
          <ac:spMkLst>
            <pc:docMk/>
            <pc:sldMk cId="991762559" sldId="1344"/>
            <ac:spMk id="71" creationId="{2272A4BE-71A3-4390-B35F-18E9D6DE4C66}"/>
          </ac:spMkLst>
        </pc:spChg>
        <pc:spChg chg="mod">
          <ac:chgData name="Rebecca Salles" userId="66a2db3d815e233f" providerId="LiveId" clId="{11ABB3F9-53FF-494B-9418-36F56E230C20}" dt="2021-01-20T12:10:09.307" v="6543" actId="20577"/>
          <ac:spMkLst>
            <pc:docMk/>
            <pc:sldMk cId="991762559" sldId="1344"/>
            <ac:spMk id="74" creationId="{99FD9B0F-729D-46EB-A4C0-D40D164186FB}"/>
          </ac:spMkLst>
        </pc:spChg>
        <pc:spChg chg="mod">
          <ac:chgData name="Rebecca Salles" userId="66a2db3d815e233f" providerId="LiveId" clId="{11ABB3F9-53FF-494B-9418-36F56E230C20}" dt="2021-01-20T12:10:09.307" v="6543" actId="20577"/>
          <ac:spMkLst>
            <pc:docMk/>
            <pc:sldMk cId="991762559" sldId="1344"/>
            <ac:spMk id="75" creationId="{B40219D0-8B15-47FC-A682-676618462072}"/>
          </ac:spMkLst>
        </pc:spChg>
        <pc:spChg chg="mod">
          <ac:chgData name="Rebecca Salles" userId="66a2db3d815e233f" providerId="LiveId" clId="{11ABB3F9-53FF-494B-9418-36F56E230C20}" dt="2021-01-20T12:10:09.307" v="6543" actId="20577"/>
          <ac:spMkLst>
            <pc:docMk/>
            <pc:sldMk cId="991762559" sldId="1344"/>
            <ac:spMk id="77" creationId="{9069FF96-230E-440D-9213-DCEE9C409935}"/>
          </ac:spMkLst>
        </pc:spChg>
        <pc:spChg chg="mod">
          <ac:chgData name="Rebecca Salles" userId="66a2db3d815e233f" providerId="LiveId" clId="{11ABB3F9-53FF-494B-9418-36F56E230C20}" dt="2021-01-20T12:10:09.307" v="6543" actId="20577"/>
          <ac:spMkLst>
            <pc:docMk/>
            <pc:sldMk cId="991762559" sldId="1344"/>
            <ac:spMk id="79" creationId="{B4051D05-8F03-47D1-8C74-8B9A6C512AA8}"/>
          </ac:spMkLst>
        </pc:spChg>
        <pc:spChg chg="mod">
          <ac:chgData name="Rebecca Salles" userId="66a2db3d815e233f" providerId="LiveId" clId="{11ABB3F9-53FF-494B-9418-36F56E230C20}" dt="2021-01-20T12:10:09.307" v="6543" actId="20577"/>
          <ac:spMkLst>
            <pc:docMk/>
            <pc:sldMk cId="991762559" sldId="1344"/>
            <ac:spMk id="81" creationId="{D93B3168-6653-4B99-93BD-489A7067FEFC}"/>
          </ac:spMkLst>
        </pc:spChg>
        <pc:spChg chg="mod">
          <ac:chgData name="Rebecca Salles" userId="66a2db3d815e233f" providerId="LiveId" clId="{11ABB3F9-53FF-494B-9418-36F56E230C20}" dt="2021-01-20T12:10:09.307" v="6543" actId="20577"/>
          <ac:spMkLst>
            <pc:docMk/>
            <pc:sldMk cId="991762559" sldId="1344"/>
            <ac:spMk id="83" creationId="{5DB2CFA0-17B0-4A41-97B3-B0F135708120}"/>
          </ac:spMkLst>
        </pc:spChg>
        <pc:spChg chg="add mod topLvl">
          <ac:chgData name="Rebecca Salles" userId="66a2db3d815e233f" providerId="LiveId" clId="{11ABB3F9-53FF-494B-9418-36F56E230C20}" dt="2021-01-22T19:15:26.016" v="11266" actId="20577"/>
          <ac:spMkLst>
            <pc:docMk/>
            <pc:sldMk cId="991762559" sldId="1344"/>
            <ac:spMk id="84" creationId="{BDF60D07-518F-4C81-9A8A-EBDDF6950674}"/>
          </ac:spMkLst>
        </pc:spChg>
        <pc:spChg chg="add del">
          <ac:chgData name="Rebecca Salles" userId="66a2db3d815e233f" providerId="LiveId" clId="{11ABB3F9-53FF-494B-9418-36F56E230C20}" dt="2021-01-19T22:01:21.347" v="4844" actId="22"/>
          <ac:spMkLst>
            <pc:docMk/>
            <pc:sldMk cId="991762559" sldId="1344"/>
            <ac:spMk id="86" creationId="{1F47399E-042B-4747-AC8F-0C00C7A45169}"/>
          </ac:spMkLst>
        </pc:spChg>
        <pc:spChg chg="add mod">
          <ac:chgData name="Rebecca Salles" userId="66a2db3d815e233f" providerId="LiveId" clId="{11ABB3F9-53FF-494B-9418-36F56E230C20}" dt="2021-01-20T12:10:09.307" v="6543" actId="20577"/>
          <ac:spMkLst>
            <pc:docMk/>
            <pc:sldMk cId="991762559" sldId="1344"/>
            <ac:spMk id="88" creationId="{F6221B8A-DE91-4F78-998C-AD55F061175F}"/>
          </ac:spMkLst>
        </pc:spChg>
        <pc:spChg chg="add mod">
          <ac:chgData name="Rebecca Salles" userId="66a2db3d815e233f" providerId="LiveId" clId="{11ABB3F9-53FF-494B-9418-36F56E230C20}" dt="2021-01-20T12:10:09.307" v="6543" actId="20577"/>
          <ac:spMkLst>
            <pc:docMk/>
            <pc:sldMk cId="991762559" sldId="1344"/>
            <ac:spMk id="90" creationId="{E6CD4F57-2BE2-4779-8EC1-F2FE1A32BBEC}"/>
          </ac:spMkLst>
        </pc:spChg>
        <pc:grpChg chg="add mod">
          <ac:chgData name="Rebecca Salles" userId="66a2db3d815e233f" providerId="LiveId" clId="{11ABB3F9-53FF-494B-9418-36F56E230C20}" dt="2021-01-19T21:59:26.863" v="4637" actId="164"/>
          <ac:grpSpMkLst>
            <pc:docMk/>
            <pc:sldMk cId="991762559" sldId="1344"/>
            <ac:grpSpMk id="2" creationId="{9A5CB19C-A33A-45D6-8903-0AA2CE5A580D}"/>
          </ac:grpSpMkLst>
        </pc:grpChg>
        <pc:grpChg chg="add del mod">
          <ac:chgData name="Rebecca Salles" userId="66a2db3d815e233f" providerId="LiveId" clId="{11ABB3F9-53FF-494B-9418-36F56E230C20}" dt="2021-01-19T22:36:29.005" v="5349" actId="478"/>
          <ac:grpSpMkLst>
            <pc:docMk/>
            <pc:sldMk cId="991762559" sldId="1344"/>
            <ac:grpSpMk id="3" creationId="{2026886A-3678-4242-AB86-78021FADB8BD}"/>
          </ac:grpSpMkLst>
        </pc:grpChg>
        <pc:grpChg chg="add del mod">
          <ac:chgData name="Rebecca Salles" userId="66a2db3d815e233f" providerId="LiveId" clId="{11ABB3F9-53FF-494B-9418-36F56E230C20}" dt="2021-01-19T22:02:20.505" v="4934" actId="165"/>
          <ac:grpSpMkLst>
            <pc:docMk/>
            <pc:sldMk cId="991762559" sldId="1344"/>
            <ac:grpSpMk id="4" creationId="{F8A55A47-E6C2-4B1B-88FB-DB3984B3D83A}"/>
          </ac:grpSpMkLst>
        </pc:grpChg>
        <pc:grpChg chg="add mod">
          <ac:chgData name="Rebecca Salles" userId="66a2db3d815e233f" providerId="LiveId" clId="{11ABB3F9-53FF-494B-9418-36F56E230C20}" dt="2021-01-19T17:39:42.215" v="375" actId="164"/>
          <ac:grpSpMkLst>
            <pc:docMk/>
            <pc:sldMk cId="991762559" sldId="1344"/>
            <ac:grpSpMk id="13" creationId="{6F756AAB-2AF9-4657-9694-699B3F584ACA}"/>
          </ac:grpSpMkLst>
        </pc:grpChg>
        <pc:grpChg chg="add mod">
          <ac:chgData name="Rebecca Salles" userId="66a2db3d815e233f" providerId="LiveId" clId="{11ABB3F9-53FF-494B-9418-36F56E230C20}" dt="2021-01-19T17:39:42.215" v="375" actId="164"/>
          <ac:grpSpMkLst>
            <pc:docMk/>
            <pc:sldMk cId="991762559" sldId="1344"/>
            <ac:grpSpMk id="18" creationId="{B86021AC-BC63-4D67-879D-68AF7489D5C0}"/>
          </ac:grpSpMkLst>
        </pc:grpChg>
        <pc:grpChg chg="add del mod">
          <ac:chgData name="Rebecca Salles" userId="66a2db3d815e233f" providerId="LiveId" clId="{11ABB3F9-53FF-494B-9418-36F56E230C20}" dt="2021-01-19T21:45:32.908" v="4520" actId="478"/>
          <ac:grpSpMkLst>
            <pc:docMk/>
            <pc:sldMk cId="991762559" sldId="1344"/>
            <ac:grpSpMk id="52" creationId="{79040C62-4B72-4045-A6DF-2C09B028231F}"/>
          </ac:grpSpMkLst>
        </pc:grpChg>
        <pc:grpChg chg="add mod topLvl">
          <ac:chgData name="Rebecca Salles" userId="66a2db3d815e233f" providerId="LiveId" clId="{11ABB3F9-53FF-494B-9418-36F56E230C20}" dt="2021-01-20T12:10:09.307" v="6543" actId="20577"/>
          <ac:grpSpMkLst>
            <pc:docMk/>
            <pc:sldMk cId="991762559" sldId="1344"/>
            <ac:grpSpMk id="57" creationId="{8477F5C7-B03D-4489-89AD-745F8EA0A5A3}"/>
          </ac:grpSpMkLst>
        </pc:grpChg>
        <pc:grpChg chg="add mod">
          <ac:chgData name="Rebecca Salles" userId="66a2db3d815e233f" providerId="LiveId" clId="{11ABB3F9-53FF-494B-9418-36F56E230C20}" dt="2021-01-20T12:10:09.307" v="6543" actId="20577"/>
          <ac:grpSpMkLst>
            <pc:docMk/>
            <pc:sldMk cId="991762559" sldId="1344"/>
            <ac:grpSpMk id="91" creationId="{D361A1A2-0769-4778-8C70-D95FF6AF56C6}"/>
          </ac:grpSpMkLst>
        </pc:grpChg>
        <pc:grpChg chg="add mod">
          <ac:chgData name="Rebecca Salles" userId="66a2db3d815e233f" providerId="LiveId" clId="{11ABB3F9-53FF-494B-9418-36F56E230C20}" dt="2021-01-20T12:10:09.307" v="6543" actId="20577"/>
          <ac:grpSpMkLst>
            <pc:docMk/>
            <pc:sldMk cId="991762559" sldId="1344"/>
            <ac:grpSpMk id="92" creationId="{C7768AF7-6F28-4D6D-9A5E-8584185BEEDA}"/>
          </ac:grpSpMkLst>
        </pc:grpChg>
        <pc:cxnChg chg="add mod">
          <ac:chgData name="Rebecca Salles" userId="66a2db3d815e233f" providerId="LiveId" clId="{11ABB3F9-53FF-494B-9418-36F56E230C20}" dt="2021-01-19T17:39:42.215" v="375" actId="164"/>
          <ac:cxnSpMkLst>
            <pc:docMk/>
            <pc:sldMk cId="991762559" sldId="1344"/>
            <ac:cxnSpMk id="6" creationId="{12CD3ABC-1ED7-4C2C-85CC-91E65DA6EAE2}"/>
          </ac:cxnSpMkLst>
        </pc:cxnChg>
        <pc:cxnChg chg="add mod">
          <ac:chgData name="Rebecca Salles" userId="66a2db3d815e233f" providerId="LiveId" clId="{11ABB3F9-53FF-494B-9418-36F56E230C20}" dt="2021-01-19T17:39:42.215" v="375" actId="164"/>
          <ac:cxnSpMkLst>
            <pc:docMk/>
            <pc:sldMk cId="991762559" sldId="1344"/>
            <ac:cxnSpMk id="7" creationId="{87A855F5-2093-43BC-AC90-49EF6AA4FBE0}"/>
          </ac:cxnSpMkLst>
        </pc:cxnChg>
        <pc:cxnChg chg="add mod">
          <ac:chgData name="Rebecca Salles" userId="66a2db3d815e233f" providerId="LiveId" clId="{11ABB3F9-53FF-494B-9418-36F56E230C20}" dt="2021-01-19T17:39:42.215" v="375" actId="164"/>
          <ac:cxnSpMkLst>
            <pc:docMk/>
            <pc:sldMk cId="991762559" sldId="1344"/>
            <ac:cxnSpMk id="8" creationId="{622F8961-7233-4499-9D39-46C2AB1CBF23}"/>
          </ac:cxnSpMkLst>
        </pc:cxnChg>
        <pc:cxnChg chg="add mod">
          <ac:chgData name="Rebecca Salles" userId="66a2db3d815e233f" providerId="LiveId" clId="{11ABB3F9-53FF-494B-9418-36F56E230C20}" dt="2021-01-19T17:39:42.215" v="375" actId="164"/>
          <ac:cxnSpMkLst>
            <pc:docMk/>
            <pc:sldMk cId="991762559" sldId="1344"/>
            <ac:cxnSpMk id="11" creationId="{6344E8F5-A038-4034-AB4E-2B86490CEDE4}"/>
          </ac:cxnSpMkLst>
        </pc:cxnChg>
        <pc:cxnChg chg="mod">
          <ac:chgData name="Rebecca Salles" userId="66a2db3d815e233f" providerId="LiveId" clId="{11ABB3F9-53FF-494B-9418-36F56E230C20}" dt="2021-01-19T17:37:56.110" v="352"/>
          <ac:cxnSpMkLst>
            <pc:docMk/>
            <pc:sldMk cId="991762559" sldId="1344"/>
            <ac:cxnSpMk id="14" creationId="{9F80C2C1-6E68-46FC-949C-DD0813823153}"/>
          </ac:cxnSpMkLst>
        </pc:cxnChg>
        <pc:cxnChg chg="mod">
          <ac:chgData name="Rebecca Salles" userId="66a2db3d815e233f" providerId="LiveId" clId="{11ABB3F9-53FF-494B-9418-36F56E230C20}" dt="2021-01-19T17:37:56.110" v="352"/>
          <ac:cxnSpMkLst>
            <pc:docMk/>
            <pc:sldMk cId="991762559" sldId="1344"/>
            <ac:cxnSpMk id="15" creationId="{374E45DC-91A4-4558-9A1D-783755FE5014}"/>
          </ac:cxnSpMkLst>
        </pc:cxnChg>
        <pc:cxnChg chg="mod">
          <ac:chgData name="Rebecca Salles" userId="66a2db3d815e233f" providerId="LiveId" clId="{11ABB3F9-53FF-494B-9418-36F56E230C20}" dt="2021-01-19T17:37:56.110" v="352"/>
          <ac:cxnSpMkLst>
            <pc:docMk/>
            <pc:sldMk cId="991762559" sldId="1344"/>
            <ac:cxnSpMk id="16" creationId="{E3C523AA-FF64-4A59-86F7-FF0880E4AB32}"/>
          </ac:cxnSpMkLst>
        </pc:cxnChg>
        <pc:cxnChg chg="mod">
          <ac:chgData name="Rebecca Salles" userId="66a2db3d815e233f" providerId="LiveId" clId="{11ABB3F9-53FF-494B-9418-36F56E230C20}" dt="2021-01-19T17:37:56.110" v="352"/>
          <ac:cxnSpMkLst>
            <pc:docMk/>
            <pc:sldMk cId="991762559" sldId="1344"/>
            <ac:cxnSpMk id="17" creationId="{A8C522A3-B01C-4FF3-A163-78B49CA41AD7}"/>
          </ac:cxnSpMkLst>
        </pc:cxnChg>
        <pc:cxnChg chg="mod">
          <ac:chgData name="Rebecca Salles" userId="66a2db3d815e233f" providerId="LiveId" clId="{11ABB3F9-53FF-494B-9418-36F56E230C20}" dt="2021-01-19T17:37:56.110" v="352"/>
          <ac:cxnSpMkLst>
            <pc:docMk/>
            <pc:sldMk cId="991762559" sldId="1344"/>
            <ac:cxnSpMk id="19" creationId="{6357BE53-FE7A-4792-9D76-7D59DDD113E7}"/>
          </ac:cxnSpMkLst>
        </pc:cxnChg>
        <pc:cxnChg chg="mod">
          <ac:chgData name="Rebecca Salles" userId="66a2db3d815e233f" providerId="LiveId" clId="{11ABB3F9-53FF-494B-9418-36F56E230C20}" dt="2021-01-19T17:37:56.110" v="352"/>
          <ac:cxnSpMkLst>
            <pc:docMk/>
            <pc:sldMk cId="991762559" sldId="1344"/>
            <ac:cxnSpMk id="20" creationId="{C0C1351A-04D9-4D2F-89E2-2C34C4CB0043}"/>
          </ac:cxnSpMkLst>
        </pc:cxnChg>
        <pc:cxnChg chg="mod">
          <ac:chgData name="Rebecca Salles" userId="66a2db3d815e233f" providerId="LiveId" clId="{11ABB3F9-53FF-494B-9418-36F56E230C20}" dt="2021-01-19T17:37:56.110" v="352"/>
          <ac:cxnSpMkLst>
            <pc:docMk/>
            <pc:sldMk cId="991762559" sldId="1344"/>
            <ac:cxnSpMk id="21" creationId="{35A60BD5-28E7-4CC9-AB82-9BBE617B183C}"/>
          </ac:cxnSpMkLst>
        </pc:cxnChg>
        <pc:cxnChg chg="mod">
          <ac:chgData name="Rebecca Salles" userId="66a2db3d815e233f" providerId="LiveId" clId="{11ABB3F9-53FF-494B-9418-36F56E230C20}" dt="2021-01-19T17:37:56.110" v="352"/>
          <ac:cxnSpMkLst>
            <pc:docMk/>
            <pc:sldMk cId="991762559" sldId="1344"/>
            <ac:cxnSpMk id="22" creationId="{1E26B436-B511-411D-A62D-70A6B7084416}"/>
          </ac:cxnSpMkLst>
        </pc:cxnChg>
        <pc:cxnChg chg="add mod">
          <ac:chgData name="Rebecca Salles" userId="66a2db3d815e233f" providerId="LiveId" clId="{11ABB3F9-53FF-494B-9418-36F56E230C20}" dt="2021-01-19T17:39:42.215" v="375" actId="164"/>
          <ac:cxnSpMkLst>
            <pc:docMk/>
            <pc:sldMk cId="991762559" sldId="1344"/>
            <ac:cxnSpMk id="23" creationId="{750B125B-4FE1-4569-9C95-3FA5167EB39E}"/>
          </ac:cxnSpMkLst>
        </pc:cxnChg>
        <pc:cxnChg chg="add del mod">
          <ac:chgData name="Rebecca Salles" userId="66a2db3d815e233f" providerId="LiveId" clId="{11ABB3F9-53FF-494B-9418-36F56E230C20}" dt="2021-01-19T21:45:26.761" v="4519" actId="478"/>
          <ac:cxnSpMkLst>
            <pc:docMk/>
            <pc:sldMk cId="991762559" sldId="1344"/>
            <ac:cxnSpMk id="32" creationId="{4773BFEB-1D81-4A80-8BA3-3DB3BC06CC24}"/>
          </ac:cxnSpMkLst>
        </pc:cxnChg>
        <pc:cxnChg chg="add mod">
          <ac:chgData name="Rebecca Salles" userId="66a2db3d815e233f" providerId="LiveId" clId="{11ABB3F9-53FF-494B-9418-36F56E230C20}" dt="2021-01-19T17:39:42.215" v="375" actId="164"/>
          <ac:cxnSpMkLst>
            <pc:docMk/>
            <pc:sldMk cId="991762559" sldId="1344"/>
            <ac:cxnSpMk id="38" creationId="{DADCB227-661C-4A1C-8C70-F2F8EFDA5ED8}"/>
          </ac:cxnSpMkLst>
        </pc:cxnChg>
        <pc:cxnChg chg="add mod">
          <ac:chgData name="Rebecca Salles" userId="66a2db3d815e233f" providerId="LiveId" clId="{11ABB3F9-53FF-494B-9418-36F56E230C20}" dt="2021-01-19T17:39:42.215" v="375" actId="164"/>
          <ac:cxnSpMkLst>
            <pc:docMk/>
            <pc:sldMk cId="991762559" sldId="1344"/>
            <ac:cxnSpMk id="39" creationId="{90AC1076-6D1E-4877-AC81-34212FF003F7}"/>
          </ac:cxnSpMkLst>
        </pc:cxnChg>
        <pc:cxnChg chg="add mod">
          <ac:chgData name="Rebecca Salles" userId="66a2db3d815e233f" providerId="LiveId" clId="{11ABB3F9-53FF-494B-9418-36F56E230C20}" dt="2021-01-19T17:39:42.215" v="375" actId="164"/>
          <ac:cxnSpMkLst>
            <pc:docMk/>
            <pc:sldMk cId="991762559" sldId="1344"/>
            <ac:cxnSpMk id="41" creationId="{7E254114-55C4-435D-B311-F811239F68F4}"/>
          </ac:cxnSpMkLst>
        </pc:cxnChg>
        <pc:cxnChg chg="add mod">
          <ac:chgData name="Rebecca Salles" userId="66a2db3d815e233f" providerId="LiveId" clId="{11ABB3F9-53FF-494B-9418-36F56E230C20}" dt="2021-01-19T17:39:42.215" v="375" actId="164"/>
          <ac:cxnSpMkLst>
            <pc:docMk/>
            <pc:sldMk cId="991762559" sldId="1344"/>
            <ac:cxnSpMk id="43" creationId="{B3B2198F-0D77-4AC0-B232-0DF0040E904A}"/>
          </ac:cxnSpMkLst>
        </pc:cxnChg>
        <pc:cxnChg chg="add mod">
          <ac:chgData name="Rebecca Salles" userId="66a2db3d815e233f" providerId="LiveId" clId="{11ABB3F9-53FF-494B-9418-36F56E230C20}" dt="2021-01-19T17:39:42.215" v="375" actId="164"/>
          <ac:cxnSpMkLst>
            <pc:docMk/>
            <pc:sldMk cId="991762559" sldId="1344"/>
            <ac:cxnSpMk id="45" creationId="{EE63D463-A810-446D-A638-6C1FE11A9F04}"/>
          </ac:cxnSpMkLst>
        </pc:cxnChg>
        <pc:cxnChg chg="add mod">
          <ac:chgData name="Rebecca Salles" userId="66a2db3d815e233f" providerId="LiveId" clId="{11ABB3F9-53FF-494B-9418-36F56E230C20}" dt="2021-01-19T17:39:42.215" v="375" actId="164"/>
          <ac:cxnSpMkLst>
            <pc:docMk/>
            <pc:sldMk cId="991762559" sldId="1344"/>
            <ac:cxnSpMk id="47" creationId="{2C123186-E255-4CD9-9013-0AE2EE0BF18E}"/>
          </ac:cxnSpMkLst>
        </pc:cxnChg>
        <pc:cxnChg chg="mod">
          <ac:chgData name="Rebecca Salles" userId="66a2db3d815e233f" providerId="LiveId" clId="{11ABB3F9-53FF-494B-9418-36F56E230C20}" dt="2021-01-20T12:10:09.307" v="6543" actId="20577"/>
          <ac:cxnSpMkLst>
            <pc:docMk/>
            <pc:sldMk cId="991762559" sldId="1344"/>
            <ac:cxnSpMk id="58" creationId="{BF3E543C-302B-48DB-82AF-A355DB25B969}"/>
          </ac:cxnSpMkLst>
        </pc:cxnChg>
        <pc:cxnChg chg="mod">
          <ac:chgData name="Rebecca Salles" userId="66a2db3d815e233f" providerId="LiveId" clId="{11ABB3F9-53FF-494B-9418-36F56E230C20}" dt="2021-01-20T12:10:09.307" v="6543" actId="20577"/>
          <ac:cxnSpMkLst>
            <pc:docMk/>
            <pc:sldMk cId="991762559" sldId="1344"/>
            <ac:cxnSpMk id="59" creationId="{0ABEE0E2-AAEF-4137-97FC-515B7E50EF7E}"/>
          </ac:cxnSpMkLst>
        </pc:cxnChg>
        <pc:cxnChg chg="mod">
          <ac:chgData name="Rebecca Salles" userId="66a2db3d815e233f" providerId="LiveId" clId="{11ABB3F9-53FF-494B-9418-36F56E230C20}" dt="2021-01-20T12:10:09.307" v="6543" actId="20577"/>
          <ac:cxnSpMkLst>
            <pc:docMk/>
            <pc:sldMk cId="991762559" sldId="1344"/>
            <ac:cxnSpMk id="60" creationId="{F6B68052-F51B-4EAA-9299-B4E80C470027}"/>
          </ac:cxnSpMkLst>
        </pc:cxnChg>
        <pc:cxnChg chg="mod">
          <ac:chgData name="Rebecca Salles" userId="66a2db3d815e233f" providerId="LiveId" clId="{11ABB3F9-53FF-494B-9418-36F56E230C20}" dt="2021-01-20T12:10:09.307" v="6543" actId="20577"/>
          <ac:cxnSpMkLst>
            <pc:docMk/>
            <pc:sldMk cId="991762559" sldId="1344"/>
            <ac:cxnSpMk id="61" creationId="{8F9DAB61-60DA-49A2-9C62-C16EE2AE8C33}"/>
          </ac:cxnSpMkLst>
        </pc:cxnChg>
        <pc:cxnChg chg="mod">
          <ac:chgData name="Rebecca Salles" userId="66a2db3d815e233f" providerId="LiveId" clId="{11ABB3F9-53FF-494B-9418-36F56E230C20}" dt="2021-01-20T12:10:09.307" v="6543" actId="20577"/>
          <ac:cxnSpMkLst>
            <pc:docMk/>
            <pc:sldMk cId="991762559" sldId="1344"/>
            <ac:cxnSpMk id="62" creationId="{0EC5AD00-541B-41C1-8F33-042BA9F790E3}"/>
          </ac:cxnSpMkLst>
        </pc:cxnChg>
        <pc:cxnChg chg="mod">
          <ac:chgData name="Rebecca Salles" userId="66a2db3d815e233f" providerId="LiveId" clId="{11ABB3F9-53FF-494B-9418-36F56E230C20}" dt="2021-01-20T12:10:09.307" v="6543" actId="20577"/>
          <ac:cxnSpMkLst>
            <pc:docMk/>
            <pc:sldMk cId="991762559" sldId="1344"/>
            <ac:cxnSpMk id="63" creationId="{13B2B539-2AE8-4A9C-9D66-BDDFA9E8C113}"/>
          </ac:cxnSpMkLst>
        </pc:cxnChg>
        <pc:cxnChg chg="mod">
          <ac:chgData name="Rebecca Salles" userId="66a2db3d815e233f" providerId="LiveId" clId="{11ABB3F9-53FF-494B-9418-36F56E230C20}" dt="2021-01-20T12:10:09.307" v="6543" actId="20577"/>
          <ac:cxnSpMkLst>
            <pc:docMk/>
            <pc:sldMk cId="991762559" sldId="1344"/>
            <ac:cxnSpMk id="64" creationId="{C1090020-27FA-45F1-8BCC-FEDED358495D}"/>
          </ac:cxnSpMkLst>
        </pc:cxnChg>
        <pc:cxnChg chg="del mod">
          <ac:chgData name="Rebecca Salles" userId="66a2db3d815e233f" providerId="LiveId" clId="{11ABB3F9-53FF-494B-9418-36F56E230C20}" dt="2021-01-19T21:51:32.368" v="4551" actId="478"/>
          <ac:cxnSpMkLst>
            <pc:docMk/>
            <pc:sldMk cId="991762559" sldId="1344"/>
            <ac:cxnSpMk id="66" creationId="{917CBBA8-0205-489E-85A6-306693622DD0}"/>
          </ac:cxnSpMkLst>
        </pc:cxnChg>
        <pc:cxnChg chg="mod">
          <ac:chgData name="Rebecca Salles" userId="66a2db3d815e233f" providerId="LiveId" clId="{11ABB3F9-53FF-494B-9418-36F56E230C20}" dt="2021-01-20T12:10:09.307" v="6543" actId="20577"/>
          <ac:cxnSpMkLst>
            <pc:docMk/>
            <pc:sldMk cId="991762559" sldId="1344"/>
            <ac:cxnSpMk id="72" creationId="{F17CC3C0-DE7E-4354-B865-6C1EA830096D}"/>
          </ac:cxnSpMkLst>
        </pc:cxnChg>
        <pc:cxnChg chg="mod">
          <ac:chgData name="Rebecca Salles" userId="66a2db3d815e233f" providerId="LiveId" clId="{11ABB3F9-53FF-494B-9418-36F56E230C20}" dt="2021-01-20T12:10:09.307" v="6543" actId="20577"/>
          <ac:cxnSpMkLst>
            <pc:docMk/>
            <pc:sldMk cId="991762559" sldId="1344"/>
            <ac:cxnSpMk id="73" creationId="{C30983EF-6BE0-4D19-BFA2-19C08F0C4236}"/>
          </ac:cxnSpMkLst>
        </pc:cxnChg>
        <pc:cxnChg chg="mod">
          <ac:chgData name="Rebecca Salles" userId="66a2db3d815e233f" providerId="LiveId" clId="{11ABB3F9-53FF-494B-9418-36F56E230C20}" dt="2021-01-20T12:10:09.307" v="6543" actId="20577"/>
          <ac:cxnSpMkLst>
            <pc:docMk/>
            <pc:sldMk cId="991762559" sldId="1344"/>
            <ac:cxnSpMk id="76" creationId="{A56286C2-F04C-46BC-95BA-C61E33A32905}"/>
          </ac:cxnSpMkLst>
        </pc:cxnChg>
        <pc:cxnChg chg="mod">
          <ac:chgData name="Rebecca Salles" userId="66a2db3d815e233f" providerId="LiveId" clId="{11ABB3F9-53FF-494B-9418-36F56E230C20}" dt="2021-01-20T12:10:09.307" v="6543" actId="20577"/>
          <ac:cxnSpMkLst>
            <pc:docMk/>
            <pc:sldMk cId="991762559" sldId="1344"/>
            <ac:cxnSpMk id="78" creationId="{0C75EA71-77DC-431B-A283-A416D37456EE}"/>
          </ac:cxnSpMkLst>
        </pc:cxnChg>
        <pc:cxnChg chg="mod">
          <ac:chgData name="Rebecca Salles" userId="66a2db3d815e233f" providerId="LiveId" clId="{11ABB3F9-53FF-494B-9418-36F56E230C20}" dt="2021-01-20T12:10:09.307" v="6543" actId="20577"/>
          <ac:cxnSpMkLst>
            <pc:docMk/>
            <pc:sldMk cId="991762559" sldId="1344"/>
            <ac:cxnSpMk id="80" creationId="{8F81FDE1-0D58-45D1-B9AF-FD35E398BD61}"/>
          </ac:cxnSpMkLst>
        </pc:cxnChg>
        <pc:cxnChg chg="mod">
          <ac:chgData name="Rebecca Salles" userId="66a2db3d815e233f" providerId="LiveId" clId="{11ABB3F9-53FF-494B-9418-36F56E230C20}" dt="2021-01-20T12:10:09.307" v="6543" actId="20577"/>
          <ac:cxnSpMkLst>
            <pc:docMk/>
            <pc:sldMk cId="991762559" sldId="1344"/>
            <ac:cxnSpMk id="82" creationId="{5AE700CF-8AAA-47E1-B56C-03B2D239B895}"/>
          </ac:cxnSpMkLst>
        </pc:cxnChg>
        <pc:cxnChg chg="add mod">
          <ac:chgData name="Rebecca Salles" userId="66a2db3d815e233f" providerId="LiveId" clId="{11ABB3F9-53FF-494B-9418-36F56E230C20}" dt="2021-01-20T12:10:09.307" v="6543" actId="20577"/>
          <ac:cxnSpMkLst>
            <pc:docMk/>
            <pc:sldMk cId="991762559" sldId="1344"/>
            <ac:cxnSpMk id="87" creationId="{4BF523AE-8BF2-4385-9E7A-295FA76C26C3}"/>
          </ac:cxnSpMkLst>
        </pc:cxnChg>
        <pc:cxnChg chg="add mod">
          <ac:chgData name="Rebecca Salles" userId="66a2db3d815e233f" providerId="LiveId" clId="{11ABB3F9-53FF-494B-9418-36F56E230C20}" dt="2021-01-20T12:10:09.307" v="6543" actId="20577"/>
          <ac:cxnSpMkLst>
            <pc:docMk/>
            <pc:sldMk cId="991762559" sldId="1344"/>
            <ac:cxnSpMk id="89" creationId="{5D03E0D9-2582-4224-A40E-9781036D4780}"/>
          </ac:cxnSpMkLst>
        </pc:cxnChg>
      </pc:sldChg>
      <pc:sldChg chg="addSp delSp modSp add mod ord modNotesTx">
        <pc:chgData name="Rebecca Salles" userId="66a2db3d815e233f" providerId="LiveId" clId="{11ABB3F9-53FF-494B-9418-36F56E230C20}" dt="2021-02-26T20:14:20.936" v="12240" actId="20577"/>
        <pc:sldMkLst>
          <pc:docMk/>
          <pc:sldMk cId="1408615979" sldId="1345"/>
        </pc:sldMkLst>
        <pc:spChg chg="mod">
          <ac:chgData name="Rebecca Salles" userId="66a2db3d815e233f" providerId="LiveId" clId="{11ABB3F9-53FF-494B-9418-36F56E230C20}" dt="2021-01-20T12:23:18.901" v="6580"/>
          <ac:spMkLst>
            <pc:docMk/>
            <pc:sldMk cId="1408615979" sldId="1345"/>
            <ac:spMk id="10" creationId="{793225F8-65C1-4E6A-B066-20F661C6A5F9}"/>
          </ac:spMkLst>
        </pc:spChg>
        <pc:spChg chg="add del mod">
          <ac:chgData name="Rebecca Salles" userId="66a2db3d815e233f" providerId="LiveId" clId="{11ABB3F9-53FF-494B-9418-36F56E230C20}" dt="2021-01-19T23:05:15.644" v="5757" actId="478"/>
          <ac:spMkLst>
            <pc:docMk/>
            <pc:sldMk cId="1408615979" sldId="1345"/>
            <ac:spMk id="16" creationId="{2F9E31E5-6244-46EA-9C1B-883B6F630241}"/>
          </ac:spMkLst>
        </pc:spChg>
        <pc:spChg chg="add mod">
          <ac:chgData name="Rebecca Salles" userId="66a2db3d815e233f" providerId="LiveId" clId="{11ABB3F9-53FF-494B-9418-36F56E230C20}" dt="2021-01-19T22:02:52.395" v="4936" actId="1076"/>
          <ac:spMkLst>
            <pc:docMk/>
            <pc:sldMk cId="1408615979" sldId="1345"/>
            <ac:spMk id="17" creationId="{042CD331-D34F-4E66-AD94-B15F80CB8764}"/>
          </ac:spMkLst>
        </pc:spChg>
        <pc:spChg chg="add mod">
          <ac:chgData name="Rebecca Salles" userId="66a2db3d815e233f" providerId="LiveId" clId="{11ABB3F9-53FF-494B-9418-36F56E230C20}" dt="2021-01-19T17:39:48.822" v="376" actId="164"/>
          <ac:spMkLst>
            <pc:docMk/>
            <pc:sldMk cId="1408615979" sldId="1345"/>
            <ac:spMk id="19" creationId="{3BAE7898-27B3-4423-8537-995742EDA0EA}"/>
          </ac:spMkLst>
        </pc:spChg>
        <pc:spChg chg="add mod">
          <ac:chgData name="Rebecca Salles" userId="66a2db3d815e233f" providerId="LiveId" clId="{11ABB3F9-53FF-494B-9418-36F56E230C20}" dt="2021-01-19T17:39:48.822" v="376" actId="164"/>
          <ac:spMkLst>
            <pc:docMk/>
            <pc:sldMk cId="1408615979" sldId="1345"/>
            <ac:spMk id="20" creationId="{59203041-8441-434B-B46D-22A582DB8BB5}"/>
          </ac:spMkLst>
        </pc:spChg>
        <pc:spChg chg="add mod">
          <ac:chgData name="Rebecca Salles" userId="66a2db3d815e233f" providerId="LiveId" clId="{11ABB3F9-53FF-494B-9418-36F56E230C20}" dt="2021-01-19T17:39:48.822" v="376" actId="164"/>
          <ac:spMkLst>
            <pc:docMk/>
            <pc:sldMk cId="1408615979" sldId="1345"/>
            <ac:spMk id="21" creationId="{B57705BF-2682-4FF3-9A07-8B1E9F91548E}"/>
          </ac:spMkLst>
        </pc:spChg>
        <pc:spChg chg="add mod">
          <ac:chgData name="Rebecca Salles" userId="66a2db3d815e233f" providerId="LiveId" clId="{11ABB3F9-53FF-494B-9418-36F56E230C20}" dt="2021-01-19T17:39:48.822" v="376" actId="164"/>
          <ac:spMkLst>
            <pc:docMk/>
            <pc:sldMk cId="1408615979" sldId="1345"/>
            <ac:spMk id="22" creationId="{FC61E18A-E90A-4E34-B60F-E1260A1E145D}"/>
          </ac:spMkLst>
        </pc:spChg>
        <pc:spChg chg="add mod">
          <ac:chgData name="Rebecca Salles" userId="66a2db3d815e233f" providerId="LiveId" clId="{11ABB3F9-53FF-494B-9418-36F56E230C20}" dt="2021-01-19T17:39:48.822" v="376" actId="164"/>
          <ac:spMkLst>
            <pc:docMk/>
            <pc:sldMk cId="1408615979" sldId="1345"/>
            <ac:spMk id="23" creationId="{44FD4CE9-217F-42C0-BD9B-3BBD3BB0EE10}"/>
          </ac:spMkLst>
        </pc:spChg>
        <pc:spChg chg="add mod">
          <ac:chgData name="Rebecca Salles" userId="66a2db3d815e233f" providerId="LiveId" clId="{11ABB3F9-53FF-494B-9418-36F56E230C20}" dt="2021-01-19T17:39:48.822" v="376" actId="164"/>
          <ac:spMkLst>
            <pc:docMk/>
            <pc:sldMk cId="1408615979" sldId="1345"/>
            <ac:spMk id="26" creationId="{4412119D-59B1-4232-8D6A-CBF560118790}"/>
          </ac:spMkLst>
        </pc:spChg>
        <pc:spChg chg="add mod">
          <ac:chgData name="Rebecca Salles" userId="66a2db3d815e233f" providerId="LiveId" clId="{11ABB3F9-53FF-494B-9418-36F56E230C20}" dt="2021-01-19T17:39:48.822" v="376" actId="164"/>
          <ac:spMkLst>
            <pc:docMk/>
            <pc:sldMk cId="1408615979" sldId="1345"/>
            <ac:spMk id="27" creationId="{9BE5BC5A-6CFD-4C97-BAD3-CACBF118EAD2}"/>
          </ac:spMkLst>
        </pc:spChg>
        <pc:spChg chg="add mod">
          <ac:chgData name="Rebecca Salles" userId="66a2db3d815e233f" providerId="LiveId" clId="{11ABB3F9-53FF-494B-9418-36F56E230C20}" dt="2021-01-19T17:39:48.822" v="376" actId="164"/>
          <ac:spMkLst>
            <pc:docMk/>
            <pc:sldMk cId="1408615979" sldId="1345"/>
            <ac:spMk id="29" creationId="{377A1F0E-1527-445C-BC32-F08E1371DBA2}"/>
          </ac:spMkLst>
        </pc:spChg>
        <pc:spChg chg="add mod">
          <ac:chgData name="Rebecca Salles" userId="66a2db3d815e233f" providerId="LiveId" clId="{11ABB3F9-53FF-494B-9418-36F56E230C20}" dt="2021-01-19T23:00:33.693" v="5738" actId="1036"/>
          <ac:spMkLst>
            <pc:docMk/>
            <pc:sldMk cId="1408615979" sldId="1345"/>
            <ac:spMk id="30" creationId="{C44AC8E8-383E-46A0-976E-5A2897413E5B}"/>
          </ac:spMkLst>
        </pc:spChg>
        <pc:spChg chg="add mod">
          <ac:chgData name="Rebecca Salles" userId="66a2db3d815e233f" providerId="LiveId" clId="{11ABB3F9-53FF-494B-9418-36F56E230C20}" dt="2021-01-19T23:00:33.693" v="5738" actId="1036"/>
          <ac:spMkLst>
            <pc:docMk/>
            <pc:sldMk cId="1408615979" sldId="1345"/>
            <ac:spMk id="31" creationId="{D3B6E8A5-1BCF-499C-A2BF-85848742DCB6}"/>
          </ac:spMkLst>
        </pc:spChg>
        <pc:spChg chg="add mod">
          <ac:chgData name="Rebecca Salles" userId="66a2db3d815e233f" providerId="LiveId" clId="{11ABB3F9-53FF-494B-9418-36F56E230C20}" dt="2021-01-19T23:00:33.693" v="5738" actId="1036"/>
          <ac:spMkLst>
            <pc:docMk/>
            <pc:sldMk cId="1408615979" sldId="1345"/>
            <ac:spMk id="32" creationId="{90949C1E-046B-4E90-B4CD-F688F61E6FAE}"/>
          </ac:spMkLst>
        </pc:spChg>
        <pc:spChg chg="add del mod">
          <ac:chgData name="Rebecca Salles" userId="66a2db3d815e233f" providerId="LiveId" clId="{11ABB3F9-53FF-494B-9418-36F56E230C20}" dt="2021-01-19T22:59:33.361" v="5667" actId="478"/>
          <ac:spMkLst>
            <pc:docMk/>
            <pc:sldMk cId="1408615979" sldId="1345"/>
            <ac:spMk id="33" creationId="{179DC5F1-1268-4237-9557-DD09FFA2939E}"/>
          </ac:spMkLst>
        </pc:spChg>
        <pc:spChg chg="add mod">
          <ac:chgData name="Rebecca Salles" userId="66a2db3d815e233f" providerId="LiveId" clId="{11ABB3F9-53FF-494B-9418-36F56E230C20}" dt="2021-01-19T23:00:33.693" v="5738" actId="1036"/>
          <ac:spMkLst>
            <pc:docMk/>
            <pc:sldMk cId="1408615979" sldId="1345"/>
            <ac:spMk id="35" creationId="{3F4EEBB0-38A8-409B-A340-7B1B2FDA43FC}"/>
          </ac:spMkLst>
        </pc:spChg>
        <pc:spChg chg="add mod">
          <ac:chgData name="Rebecca Salles" userId="66a2db3d815e233f" providerId="LiveId" clId="{11ABB3F9-53FF-494B-9418-36F56E230C20}" dt="2021-01-19T17:39:48.822" v="376" actId="164"/>
          <ac:spMkLst>
            <pc:docMk/>
            <pc:sldMk cId="1408615979" sldId="1345"/>
            <ac:spMk id="37" creationId="{1027647E-1D81-4B82-AD72-54A61BEF85C9}"/>
          </ac:spMkLst>
        </pc:spChg>
        <pc:spChg chg="add mod">
          <ac:chgData name="Rebecca Salles" userId="66a2db3d815e233f" providerId="LiveId" clId="{11ABB3F9-53FF-494B-9418-36F56E230C20}" dt="2021-01-19T17:39:48.822" v="376" actId="164"/>
          <ac:spMkLst>
            <pc:docMk/>
            <pc:sldMk cId="1408615979" sldId="1345"/>
            <ac:spMk id="39" creationId="{F765DA62-6ACD-4A99-9837-A75109E76AD3}"/>
          </ac:spMkLst>
        </pc:spChg>
        <pc:spChg chg="add mod">
          <ac:chgData name="Rebecca Salles" userId="66a2db3d815e233f" providerId="LiveId" clId="{11ABB3F9-53FF-494B-9418-36F56E230C20}" dt="2021-01-19T17:39:48.822" v="376" actId="164"/>
          <ac:spMkLst>
            <pc:docMk/>
            <pc:sldMk cId="1408615979" sldId="1345"/>
            <ac:spMk id="41" creationId="{C7535BDA-2CEA-4111-84C7-B4965DB7704B}"/>
          </ac:spMkLst>
        </pc:spChg>
        <pc:spChg chg="add del mod">
          <ac:chgData name="Rebecca Salles" userId="66a2db3d815e233f" providerId="LiveId" clId="{11ABB3F9-53FF-494B-9418-36F56E230C20}" dt="2021-01-19T23:05:15.644" v="5757" actId="478"/>
          <ac:spMkLst>
            <pc:docMk/>
            <pc:sldMk cId="1408615979" sldId="1345"/>
            <ac:spMk id="42" creationId="{FDB70434-A304-4285-B1B5-40699948521B}"/>
          </ac:spMkLst>
        </pc:spChg>
        <pc:spChg chg="add mod">
          <ac:chgData name="Rebecca Salles" userId="66a2db3d815e233f" providerId="LiveId" clId="{11ABB3F9-53FF-494B-9418-36F56E230C20}" dt="2021-01-19T23:00:33.693" v="5738" actId="1036"/>
          <ac:spMkLst>
            <pc:docMk/>
            <pc:sldMk cId="1408615979" sldId="1345"/>
            <ac:spMk id="43" creationId="{31EB8FA3-6F62-4743-AAB6-75636AC77582}"/>
          </ac:spMkLst>
        </pc:spChg>
        <pc:spChg chg="mod">
          <ac:chgData name="Rebecca Salles" userId="66a2db3d815e233f" providerId="LiveId" clId="{11ABB3F9-53FF-494B-9418-36F56E230C20}" dt="2021-01-19T17:43:33.589" v="420"/>
          <ac:spMkLst>
            <pc:docMk/>
            <pc:sldMk cId="1408615979" sldId="1345"/>
            <ac:spMk id="45" creationId="{BFD5F7F4-653B-4AE9-A83C-30943B1DEEB4}"/>
          </ac:spMkLst>
        </pc:spChg>
        <pc:spChg chg="mod">
          <ac:chgData name="Rebecca Salles" userId="66a2db3d815e233f" providerId="LiveId" clId="{11ABB3F9-53FF-494B-9418-36F56E230C20}" dt="2021-01-19T17:43:33.589" v="420"/>
          <ac:spMkLst>
            <pc:docMk/>
            <pc:sldMk cId="1408615979" sldId="1345"/>
            <ac:spMk id="46" creationId="{FC0689E6-F9E7-49B1-95D7-8EE2B5D3AF77}"/>
          </ac:spMkLst>
        </pc:spChg>
        <pc:spChg chg="add del mod">
          <ac:chgData name="Rebecca Salles" userId="66a2db3d815e233f" providerId="LiveId" clId="{11ABB3F9-53FF-494B-9418-36F56E230C20}" dt="2021-01-19T23:00:51.161" v="5739" actId="478"/>
          <ac:spMkLst>
            <pc:docMk/>
            <pc:sldMk cId="1408615979" sldId="1345"/>
            <ac:spMk id="47" creationId="{450BA653-161B-473E-BE8C-FBACE5ADC553}"/>
          </ac:spMkLst>
        </pc:spChg>
        <pc:spChg chg="mod">
          <ac:chgData name="Rebecca Salles" userId="66a2db3d815e233f" providerId="LiveId" clId="{11ABB3F9-53FF-494B-9418-36F56E230C20}" dt="2021-01-19T22:03:12.135" v="4940"/>
          <ac:spMkLst>
            <pc:docMk/>
            <pc:sldMk cId="1408615979" sldId="1345"/>
            <ac:spMk id="52" creationId="{C12A53FC-4D75-4592-B448-4710B1415480}"/>
          </ac:spMkLst>
        </pc:spChg>
        <pc:spChg chg="mod">
          <ac:chgData name="Rebecca Salles" userId="66a2db3d815e233f" providerId="LiveId" clId="{11ABB3F9-53FF-494B-9418-36F56E230C20}" dt="2021-01-19T22:08:46.041" v="5123" actId="20577"/>
          <ac:spMkLst>
            <pc:docMk/>
            <pc:sldMk cId="1408615979" sldId="1345"/>
            <ac:spMk id="54" creationId="{3751D818-738D-4DB1-9D44-F95EFA6FC912}"/>
          </ac:spMkLst>
        </pc:spChg>
        <pc:spChg chg="mod">
          <ac:chgData name="Rebecca Salles" userId="66a2db3d815e233f" providerId="LiveId" clId="{11ABB3F9-53FF-494B-9418-36F56E230C20}" dt="2021-01-19T22:03:12.135" v="4940"/>
          <ac:spMkLst>
            <pc:docMk/>
            <pc:sldMk cId="1408615979" sldId="1345"/>
            <ac:spMk id="62" creationId="{140C6691-17F4-4DCF-B207-2B2C068F29FA}"/>
          </ac:spMkLst>
        </pc:spChg>
        <pc:spChg chg="mod">
          <ac:chgData name="Rebecca Salles" userId="66a2db3d815e233f" providerId="LiveId" clId="{11ABB3F9-53FF-494B-9418-36F56E230C20}" dt="2021-01-19T22:03:12.135" v="4940"/>
          <ac:spMkLst>
            <pc:docMk/>
            <pc:sldMk cId="1408615979" sldId="1345"/>
            <ac:spMk id="63" creationId="{09E75B80-3CC3-4F5B-847A-3454EC2B4253}"/>
          </ac:spMkLst>
        </pc:spChg>
        <pc:spChg chg="mod">
          <ac:chgData name="Rebecca Salles" userId="66a2db3d815e233f" providerId="LiveId" clId="{11ABB3F9-53FF-494B-9418-36F56E230C20}" dt="2021-01-19T22:03:12.135" v="4940"/>
          <ac:spMkLst>
            <pc:docMk/>
            <pc:sldMk cId="1408615979" sldId="1345"/>
            <ac:spMk id="64" creationId="{BCE962B6-6EAC-491D-A16D-54F680A02051}"/>
          </ac:spMkLst>
        </pc:spChg>
        <pc:spChg chg="mod">
          <ac:chgData name="Rebecca Salles" userId="66a2db3d815e233f" providerId="LiveId" clId="{11ABB3F9-53FF-494B-9418-36F56E230C20}" dt="2021-01-19T22:03:12.135" v="4940"/>
          <ac:spMkLst>
            <pc:docMk/>
            <pc:sldMk cId="1408615979" sldId="1345"/>
            <ac:spMk id="65" creationId="{1529F3EA-1D93-4436-9082-F319BA3F6D0A}"/>
          </ac:spMkLst>
        </pc:spChg>
        <pc:spChg chg="mod">
          <ac:chgData name="Rebecca Salles" userId="66a2db3d815e233f" providerId="LiveId" clId="{11ABB3F9-53FF-494B-9418-36F56E230C20}" dt="2021-01-19T22:03:12.135" v="4940"/>
          <ac:spMkLst>
            <pc:docMk/>
            <pc:sldMk cId="1408615979" sldId="1345"/>
            <ac:spMk id="66" creationId="{B49FF070-9961-403E-AD47-96C4886D97C2}"/>
          </ac:spMkLst>
        </pc:spChg>
        <pc:spChg chg="mod">
          <ac:chgData name="Rebecca Salles" userId="66a2db3d815e233f" providerId="LiveId" clId="{11ABB3F9-53FF-494B-9418-36F56E230C20}" dt="2021-01-19T22:03:12.135" v="4940"/>
          <ac:spMkLst>
            <pc:docMk/>
            <pc:sldMk cId="1408615979" sldId="1345"/>
            <ac:spMk id="69" creationId="{8153BCA2-E587-4A4A-8BC3-8DEE67576936}"/>
          </ac:spMkLst>
        </pc:spChg>
        <pc:spChg chg="mod">
          <ac:chgData name="Rebecca Salles" userId="66a2db3d815e233f" providerId="LiveId" clId="{11ABB3F9-53FF-494B-9418-36F56E230C20}" dt="2021-01-19T22:03:12.135" v="4940"/>
          <ac:spMkLst>
            <pc:docMk/>
            <pc:sldMk cId="1408615979" sldId="1345"/>
            <ac:spMk id="70" creationId="{B6194CDC-399B-46AA-AD21-654648590331}"/>
          </ac:spMkLst>
        </pc:spChg>
        <pc:spChg chg="mod">
          <ac:chgData name="Rebecca Salles" userId="66a2db3d815e233f" providerId="LiveId" clId="{11ABB3F9-53FF-494B-9418-36F56E230C20}" dt="2021-01-19T22:03:12.135" v="4940"/>
          <ac:spMkLst>
            <pc:docMk/>
            <pc:sldMk cId="1408615979" sldId="1345"/>
            <ac:spMk id="72" creationId="{6603F064-2C3C-437B-87E5-D90902F6B30A}"/>
          </ac:spMkLst>
        </pc:spChg>
        <pc:spChg chg="mod">
          <ac:chgData name="Rebecca Salles" userId="66a2db3d815e233f" providerId="LiveId" clId="{11ABB3F9-53FF-494B-9418-36F56E230C20}" dt="2021-01-19T22:03:12.135" v="4940"/>
          <ac:spMkLst>
            <pc:docMk/>
            <pc:sldMk cId="1408615979" sldId="1345"/>
            <ac:spMk id="74" creationId="{923C733E-BAA9-4DC5-98AB-6F50D3957D2D}"/>
          </ac:spMkLst>
        </pc:spChg>
        <pc:spChg chg="mod">
          <ac:chgData name="Rebecca Salles" userId="66a2db3d815e233f" providerId="LiveId" clId="{11ABB3F9-53FF-494B-9418-36F56E230C20}" dt="2021-01-19T22:03:12.135" v="4940"/>
          <ac:spMkLst>
            <pc:docMk/>
            <pc:sldMk cId="1408615979" sldId="1345"/>
            <ac:spMk id="76" creationId="{5627DDFC-A7C5-4E10-B318-DF5E74A755C6}"/>
          </ac:spMkLst>
        </pc:spChg>
        <pc:spChg chg="mod">
          <ac:chgData name="Rebecca Salles" userId="66a2db3d815e233f" providerId="LiveId" clId="{11ABB3F9-53FF-494B-9418-36F56E230C20}" dt="2021-01-19T22:03:12.135" v="4940"/>
          <ac:spMkLst>
            <pc:docMk/>
            <pc:sldMk cId="1408615979" sldId="1345"/>
            <ac:spMk id="78" creationId="{0D9A9579-4CC8-47A2-A6DB-DEED997549A7}"/>
          </ac:spMkLst>
        </pc:spChg>
        <pc:spChg chg="add mod">
          <ac:chgData name="Rebecca Salles" userId="66a2db3d815e233f" providerId="LiveId" clId="{11ABB3F9-53FF-494B-9418-36F56E230C20}" dt="2021-01-19T23:00:33.693" v="5738" actId="1036"/>
          <ac:spMkLst>
            <pc:docMk/>
            <pc:sldMk cId="1408615979" sldId="1345"/>
            <ac:spMk id="79" creationId="{0CC952BF-62BA-4AD6-A367-D222532F12FD}"/>
          </ac:spMkLst>
        </pc:spChg>
        <pc:spChg chg="add mod">
          <ac:chgData name="Rebecca Salles" userId="66a2db3d815e233f" providerId="LiveId" clId="{11ABB3F9-53FF-494B-9418-36F56E230C20}" dt="2021-02-26T20:14:20.936" v="12240" actId="20577"/>
          <ac:spMkLst>
            <pc:docMk/>
            <pc:sldMk cId="1408615979" sldId="1345"/>
            <ac:spMk id="80" creationId="{4ED601AA-1362-479F-A481-4982255D3C12}"/>
          </ac:spMkLst>
        </pc:spChg>
        <pc:spChg chg="add mod">
          <ac:chgData name="Rebecca Salles" userId="66a2db3d815e233f" providerId="LiveId" clId="{11ABB3F9-53FF-494B-9418-36F56E230C20}" dt="2021-01-19T23:00:33.693" v="5738" actId="1036"/>
          <ac:spMkLst>
            <pc:docMk/>
            <pc:sldMk cId="1408615979" sldId="1345"/>
            <ac:spMk id="81" creationId="{8082E9C8-D4B3-4C0A-82DA-436BEFEB8A7B}"/>
          </ac:spMkLst>
        </pc:spChg>
        <pc:spChg chg="mod">
          <ac:chgData name="Rebecca Salles" userId="66a2db3d815e233f" providerId="LiveId" clId="{11ABB3F9-53FF-494B-9418-36F56E230C20}" dt="2021-01-20T12:10:24.270" v="6550"/>
          <ac:spMkLst>
            <pc:docMk/>
            <pc:sldMk cId="1408615979" sldId="1345"/>
            <ac:spMk id="83" creationId="{D0BEA03B-DF32-42AC-A264-BCEB88BB4901}"/>
          </ac:spMkLst>
        </pc:spChg>
        <pc:spChg chg="mod">
          <ac:chgData name="Rebecca Salles" userId="66a2db3d815e233f" providerId="LiveId" clId="{11ABB3F9-53FF-494B-9418-36F56E230C20}" dt="2021-01-22T19:15:29.428" v="11267" actId="20577"/>
          <ac:spMkLst>
            <pc:docMk/>
            <pc:sldMk cId="1408615979" sldId="1345"/>
            <ac:spMk id="84" creationId="{F78959A8-B51B-4E59-9868-450D88FE0C99}"/>
          </ac:spMkLst>
        </pc:spChg>
        <pc:spChg chg="mod">
          <ac:chgData name="Rebecca Salles" userId="66a2db3d815e233f" providerId="LiveId" clId="{11ABB3F9-53FF-494B-9418-36F56E230C20}" dt="2021-01-20T12:10:24.270" v="6550"/>
          <ac:spMkLst>
            <pc:docMk/>
            <pc:sldMk cId="1408615979" sldId="1345"/>
            <ac:spMk id="88" creationId="{4D8A3D6E-09A0-48CF-85C2-0AD6D8E12159}"/>
          </ac:spMkLst>
        </pc:spChg>
        <pc:spChg chg="mod">
          <ac:chgData name="Rebecca Salles" userId="66a2db3d815e233f" providerId="LiveId" clId="{11ABB3F9-53FF-494B-9418-36F56E230C20}" dt="2021-01-20T12:10:24.270" v="6550"/>
          <ac:spMkLst>
            <pc:docMk/>
            <pc:sldMk cId="1408615979" sldId="1345"/>
            <ac:spMk id="90" creationId="{E9CC44C5-F223-438A-817E-BCD5982CF6B4}"/>
          </ac:spMkLst>
        </pc:spChg>
        <pc:spChg chg="mod">
          <ac:chgData name="Rebecca Salles" userId="66a2db3d815e233f" providerId="LiveId" clId="{11ABB3F9-53FF-494B-9418-36F56E230C20}" dt="2021-01-20T12:10:24.270" v="6550"/>
          <ac:spMkLst>
            <pc:docMk/>
            <pc:sldMk cId="1408615979" sldId="1345"/>
            <ac:spMk id="98" creationId="{38AE4F23-AC26-4F92-9340-048351C67726}"/>
          </ac:spMkLst>
        </pc:spChg>
        <pc:spChg chg="mod">
          <ac:chgData name="Rebecca Salles" userId="66a2db3d815e233f" providerId="LiveId" clId="{11ABB3F9-53FF-494B-9418-36F56E230C20}" dt="2021-01-20T12:10:24.270" v="6550"/>
          <ac:spMkLst>
            <pc:docMk/>
            <pc:sldMk cId="1408615979" sldId="1345"/>
            <ac:spMk id="99" creationId="{B67B5F1C-8188-439B-8ADA-06E08F0F68BA}"/>
          </ac:spMkLst>
        </pc:spChg>
        <pc:spChg chg="mod">
          <ac:chgData name="Rebecca Salles" userId="66a2db3d815e233f" providerId="LiveId" clId="{11ABB3F9-53FF-494B-9418-36F56E230C20}" dt="2021-01-20T12:10:24.270" v="6550"/>
          <ac:spMkLst>
            <pc:docMk/>
            <pc:sldMk cId="1408615979" sldId="1345"/>
            <ac:spMk id="100" creationId="{19BE408A-C395-4A2C-B1F2-B38C5A5E3096}"/>
          </ac:spMkLst>
        </pc:spChg>
        <pc:spChg chg="mod">
          <ac:chgData name="Rebecca Salles" userId="66a2db3d815e233f" providerId="LiveId" clId="{11ABB3F9-53FF-494B-9418-36F56E230C20}" dt="2021-01-20T12:10:24.270" v="6550"/>
          <ac:spMkLst>
            <pc:docMk/>
            <pc:sldMk cId="1408615979" sldId="1345"/>
            <ac:spMk id="101" creationId="{66146095-E6B2-49CE-9D51-5C9A0619A302}"/>
          </ac:spMkLst>
        </pc:spChg>
        <pc:spChg chg="mod">
          <ac:chgData name="Rebecca Salles" userId="66a2db3d815e233f" providerId="LiveId" clId="{11ABB3F9-53FF-494B-9418-36F56E230C20}" dt="2021-01-20T12:10:24.270" v="6550"/>
          <ac:spMkLst>
            <pc:docMk/>
            <pc:sldMk cId="1408615979" sldId="1345"/>
            <ac:spMk id="102" creationId="{149F055C-F815-42C3-B96D-D4C2A2F7D1E1}"/>
          </ac:spMkLst>
        </pc:spChg>
        <pc:spChg chg="mod">
          <ac:chgData name="Rebecca Salles" userId="66a2db3d815e233f" providerId="LiveId" clId="{11ABB3F9-53FF-494B-9418-36F56E230C20}" dt="2021-01-20T12:10:24.270" v="6550"/>
          <ac:spMkLst>
            <pc:docMk/>
            <pc:sldMk cId="1408615979" sldId="1345"/>
            <ac:spMk id="105" creationId="{39981CDE-9B3B-4FDC-BB60-8AFA07673A2F}"/>
          </ac:spMkLst>
        </pc:spChg>
        <pc:spChg chg="mod">
          <ac:chgData name="Rebecca Salles" userId="66a2db3d815e233f" providerId="LiveId" clId="{11ABB3F9-53FF-494B-9418-36F56E230C20}" dt="2021-01-20T12:10:24.270" v="6550"/>
          <ac:spMkLst>
            <pc:docMk/>
            <pc:sldMk cId="1408615979" sldId="1345"/>
            <ac:spMk id="106" creationId="{9C7B39C7-263A-4586-BD89-389F67EF42A8}"/>
          </ac:spMkLst>
        </pc:spChg>
        <pc:spChg chg="mod">
          <ac:chgData name="Rebecca Salles" userId="66a2db3d815e233f" providerId="LiveId" clId="{11ABB3F9-53FF-494B-9418-36F56E230C20}" dt="2021-01-20T12:10:24.270" v="6550"/>
          <ac:spMkLst>
            <pc:docMk/>
            <pc:sldMk cId="1408615979" sldId="1345"/>
            <ac:spMk id="108" creationId="{D31DFA00-AA5B-4E21-B71A-90F041B465F1}"/>
          </ac:spMkLst>
        </pc:spChg>
        <pc:spChg chg="mod">
          <ac:chgData name="Rebecca Salles" userId="66a2db3d815e233f" providerId="LiveId" clId="{11ABB3F9-53FF-494B-9418-36F56E230C20}" dt="2021-01-20T12:10:24.270" v="6550"/>
          <ac:spMkLst>
            <pc:docMk/>
            <pc:sldMk cId="1408615979" sldId="1345"/>
            <ac:spMk id="110" creationId="{6BCCFD23-F368-44DE-86E6-4599E6B41EEE}"/>
          </ac:spMkLst>
        </pc:spChg>
        <pc:spChg chg="mod">
          <ac:chgData name="Rebecca Salles" userId="66a2db3d815e233f" providerId="LiveId" clId="{11ABB3F9-53FF-494B-9418-36F56E230C20}" dt="2021-01-20T12:10:24.270" v="6550"/>
          <ac:spMkLst>
            <pc:docMk/>
            <pc:sldMk cId="1408615979" sldId="1345"/>
            <ac:spMk id="112" creationId="{2866D007-7C1E-44A4-9A08-670D7263EF6F}"/>
          </ac:spMkLst>
        </pc:spChg>
        <pc:spChg chg="mod">
          <ac:chgData name="Rebecca Salles" userId="66a2db3d815e233f" providerId="LiveId" clId="{11ABB3F9-53FF-494B-9418-36F56E230C20}" dt="2021-01-20T12:10:24.270" v="6550"/>
          <ac:spMkLst>
            <pc:docMk/>
            <pc:sldMk cId="1408615979" sldId="1345"/>
            <ac:spMk id="114" creationId="{B6C9CC43-BA73-4276-AF45-E721B753491D}"/>
          </ac:spMkLst>
        </pc:spChg>
        <pc:grpChg chg="add del mod">
          <ac:chgData name="Rebecca Salles" userId="66a2db3d815e233f" providerId="LiveId" clId="{11ABB3F9-53FF-494B-9418-36F56E230C20}" dt="2021-01-19T22:03:07.687" v="4939" actId="478"/>
          <ac:grpSpMkLst>
            <pc:docMk/>
            <pc:sldMk cId="1408615979" sldId="1345"/>
            <ac:grpSpMk id="2" creationId="{DA344FEC-01E4-409D-AC35-8552426ABA37}"/>
          </ac:grpSpMkLst>
        </pc:grpChg>
        <pc:grpChg chg="add del mod">
          <ac:chgData name="Rebecca Salles" userId="66a2db3d815e233f" providerId="LiveId" clId="{11ABB3F9-53FF-494B-9418-36F56E230C20}" dt="2021-01-19T22:58:43.129" v="5641" actId="478"/>
          <ac:grpSpMkLst>
            <pc:docMk/>
            <pc:sldMk cId="1408615979" sldId="1345"/>
            <ac:grpSpMk id="44" creationId="{A2CB741C-FFA3-47BF-BD8C-A830A73230FD}"/>
          </ac:grpSpMkLst>
        </pc:grpChg>
        <pc:grpChg chg="add del mod">
          <ac:chgData name="Rebecca Salles" userId="66a2db3d815e233f" providerId="LiveId" clId="{11ABB3F9-53FF-494B-9418-36F56E230C20}" dt="2021-01-19T23:05:15.644" v="5757" actId="478"/>
          <ac:grpSpMkLst>
            <pc:docMk/>
            <pc:sldMk cId="1408615979" sldId="1345"/>
            <ac:grpSpMk id="49" creationId="{507B145F-7829-473D-92A1-8784A70DC49F}"/>
          </ac:grpSpMkLst>
        </pc:grpChg>
        <pc:grpChg chg="mod">
          <ac:chgData name="Rebecca Salles" userId="66a2db3d815e233f" providerId="LiveId" clId="{11ABB3F9-53FF-494B-9418-36F56E230C20}" dt="2021-01-19T22:03:12.135" v="4940"/>
          <ac:grpSpMkLst>
            <pc:docMk/>
            <pc:sldMk cId="1408615979" sldId="1345"/>
            <ac:grpSpMk id="50" creationId="{1DBCFE66-5C33-4E91-A41C-412653490EAE}"/>
          </ac:grpSpMkLst>
        </pc:grpChg>
        <pc:grpChg chg="add mod">
          <ac:chgData name="Rebecca Salles" userId="66a2db3d815e233f" providerId="LiveId" clId="{11ABB3F9-53FF-494B-9418-36F56E230C20}" dt="2021-01-20T12:10:24.270" v="6550"/>
          <ac:grpSpMkLst>
            <pc:docMk/>
            <pc:sldMk cId="1408615979" sldId="1345"/>
            <ac:grpSpMk id="82" creationId="{CDFCCFEB-8050-4456-B381-9B462801E850}"/>
          </ac:grpSpMkLst>
        </pc:grpChg>
        <pc:grpChg chg="mod">
          <ac:chgData name="Rebecca Salles" userId="66a2db3d815e233f" providerId="LiveId" clId="{11ABB3F9-53FF-494B-9418-36F56E230C20}" dt="2021-01-20T12:10:24.270" v="6550"/>
          <ac:grpSpMkLst>
            <pc:docMk/>
            <pc:sldMk cId="1408615979" sldId="1345"/>
            <ac:grpSpMk id="85" creationId="{3B6798D1-4C4C-4E66-8DBE-92325AE93A62}"/>
          </ac:grpSpMkLst>
        </pc:grpChg>
        <pc:grpChg chg="mod">
          <ac:chgData name="Rebecca Salles" userId="66a2db3d815e233f" providerId="LiveId" clId="{11ABB3F9-53FF-494B-9418-36F56E230C20}" dt="2021-01-20T12:10:24.270" v="6550"/>
          <ac:grpSpMkLst>
            <pc:docMk/>
            <pc:sldMk cId="1408615979" sldId="1345"/>
            <ac:grpSpMk id="86" creationId="{BEFB40A0-0AC4-4A43-A6B3-89149C3C2C6E}"/>
          </ac:grpSpMkLst>
        </pc:grpChg>
        <pc:cxnChg chg="add mod">
          <ac:chgData name="Rebecca Salles" userId="66a2db3d815e233f" providerId="LiveId" clId="{11ABB3F9-53FF-494B-9418-36F56E230C20}" dt="2021-01-19T17:39:48.822" v="376" actId="164"/>
          <ac:cxnSpMkLst>
            <pc:docMk/>
            <pc:sldMk cId="1408615979" sldId="1345"/>
            <ac:cxnSpMk id="6" creationId="{F7FC41D1-96A7-4E14-BE0E-7AD591237545}"/>
          </ac:cxnSpMkLst>
        </pc:cxnChg>
        <pc:cxnChg chg="add mod">
          <ac:chgData name="Rebecca Salles" userId="66a2db3d815e233f" providerId="LiveId" clId="{11ABB3F9-53FF-494B-9418-36F56E230C20}" dt="2021-01-19T17:39:48.822" v="376" actId="164"/>
          <ac:cxnSpMkLst>
            <pc:docMk/>
            <pc:sldMk cId="1408615979" sldId="1345"/>
            <ac:cxnSpMk id="7" creationId="{ED7CE743-B40B-49AA-8AA1-3790FA2FEC02}"/>
          </ac:cxnSpMkLst>
        </pc:cxnChg>
        <pc:cxnChg chg="add mod">
          <ac:chgData name="Rebecca Salles" userId="66a2db3d815e233f" providerId="LiveId" clId="{11ABB3F9-53FF-494B-9418-36F56E230C20}" dt="2021-01-19T17:39:48.822" v="376" actId="164"/>
          <ac:cxnSpMkLst>
            <pc:docMk/>
            <pc:sldMk cId="1408615979" sldId="1345"/>
            <ac:cxnSpMk id="8" creationId="{69B603DA-602F-4B81-80E2-54DED6E16298}"/>
          </ac:cxnSpMkLst>
        </pc:cxnChg>
        <pc:cxnChg chg="add mod">
          <ac:chgData name="Rebecca Salles" userId="66a2db3d815e233f" providerId="LiveId" clId="{11ABB3F9-53FF-494B-9418-36F56E230C20}" dt="2021-01-19T17:39:48.822" v="376" actId="164"/>
          <ac:cxnSpMkLst>
            <pc:docMk/>
            <pc:sldMk cId="1408615979" sldId="1345"/>
            <ac:cxnSpMk id="11" creationId="{28F873C5-3989-44F8-B90B-DCFAFCC95814}"/>
          </ac:cxnSpMkLst>
        </pc:cxnChg>
        <pc:cxnChg chg="add mod">
          <ac:chgData name="Rebecca Salles" userId="66a2db3d815e233f" providerId="LiveId" clId="{11ABB3F9-53FF-494B-9418-36F56E230C20}" dt="2021-01-19T17:39:48.822" v="376" actId="164"/>
          <ac:cxnSpMkLst>
            <pc:docMk/>
            <pc:sldMk cId="1408615979" sldId="1345"/>
            <ac:cxnSpMk id="13" creationId="{A05D5179-41E8-4B2C-8D87-6CA707A0CA14}"/>
          </ac:cxnSpMkLst>
        </pc:cxnChg>
        <pc:cxnChg chg="add mod">
          <ac:chgData name="Rebecca Salles" userId="66a2db3d815e233f" providerId="LiveId" clId="{11ABB3F9-53FF-494B-9418-36F56E230C20}" dt="2021-01-19T17:39:48.822" v="376" actId="164"/>
          <ac:cxnSpMkLst>
            <pc:docMk/>
            <pc:sldMk cId="1408615979" sldId="1345"/>
            <ac:cxnSpMk id="14" creationId="{2A2C7BC2-D69E-4FEA-8578-56DA5DEC0B79}"/>
          </ac:cxnSpMkLst>
        </pc:cxnChg>
        <pc:cxnChg chg="add mod">
          <ac:chgData name="Rebecca Salles" userId="66a2db3d815e233f" providerId="LiveId" clId="{11ABB3F9-53FF-494B-9418-36F56E230C20}" dt="2021-01-19T17:39:48.822" v="376" actId="164"/>
          <ac:cxnSpMkLst>
            <pc:docMk/>
            <pc:sldMk cId="1408615979" sldId="1345"/>
            <ac:cxnSpMk id="15" creationId="{983E7441-D0ED-41E5-B82B-27D2FFC0C134}"/>
          </ac:cxnSpMkLst>
        </pc:cxnChg>
        <pc:cxnChg chg="add mod">
          <ac:chgData name="Rebecca Salles" userId="66a2db3d815e233f" providerId="LiveId" clId="{11ABB3F9-53FF-494B-9418-36F56E230C20}" dt="2021-01-19T22:02:52.395" v="4936" actId="1076"/>
          <ac:cxnSpMkLst>
            <pc:docMk/>
            <pc:sldMk cId="1408615979" sldId="1345"/>
            <ac:cxnSpMk id="18" creationId="{CD586B29-0493-4F3D-AC47-9F41A717836D}"/>
          </ac:cxnSpMkLst>
        </pc:cxnChg>
        <pc:cxnChg chg="add mod">
          <ac:chgData name="Rebecca Salles" userId="66a2db3d815e233f" providerId="LiveId" clId="{11ABB3F9-53FF-494B-9418-36F56E230C20}" dt="2021-01-19T17:39:48.822" v="376" actId="164"/>
          <ac:cxnSpMkLst>
            <pc:docMk/>
            <pc:sldMk cId="1408615979" sldId="1345"/>
            <ac:cxnSpMk id="24" creationId="{2BF550E0-A4EC-42F3-93CB-3DFAD6F0B1F3}"/>
          </ac:cxnSpMkLst>
        </pc:cxnChg>
        <pc:cxnChg chg="add mod">
          <ac:chgData name="Rebecca Salles" userId="66a2db3d815e233f" providerId="LiveId" clId="{11ABB3F9-53FF-494B-9418-36F56E230C20}" dt="2021-01-19T17:39:48.822" v="376" actId="164"/>
          <ac:cxnSpMkLst>
            <pc:docMk/>
            <pc:sldMk cId="1408615979" sldId="1345"/>
            <ac:cxnSpMk id="25" creationId="{93444DFC-5DD2-49E5-8021-2B5BEE9BF6B9}"/>
          </ac:cxnSpMkLst>
        </pc:cxnChg>
        <pc:cxnChg chg="add mod">
          <ac:chgData name="Rebecca Salles" userId="66a2db3d815e233f" providerId="LiveId" clId="{11ABB3F9-53FF-494B-9418-36F56E230C20}" dt="2021-01-19T17:39:48.822" v="376" actId="164"/>
          <ac:cxnSpMkLst>
            <pc:docMk/>
            <pc:sldMk cId="1408615979" sldId="1345"/>
            <ac:cxnSpMk id="28" creationId="{68E04CC6-00D4-4329-911E-D48F39CF387D}"/>
          </ac:cxnSpMkLst>
        </pc:cxnChg>
        <pc:cxnChg chg="add del mod">
          <ac:chgData name="Rebecca Salles" userId="66a2db3d815e233f" providerId="LiveId" clId="{11ABB3F9-53FF-494B-9418-36F56E230C20}" dt="2021-01-19T22:59:34.426" v="5668" actId="478"/>
          <ac:cxnSpMkLst>
            <pc:docMk/>
            <pc:sldMk cId="1408615979" sldId="1345"/>
            <ac:cxnSpMk id="34" creationId="{5003DC80-DFC1-4F0F-8AB6-7874EABA2BCA}"/>
          </ac:cxnSpMkLst>
        </pc:cxnChg>
        <pc:cxnChg chg="add mod">
          <ac:chgData name="Rebecca Salles" userId="66a2db3d815e233f" providerId="LiveId" clId="{11ABB3F9-53FF-494B-9418-36F56E230C20}" dt="2021-01-19T17:39:48.822" v="376" actId="164"/>
          <ac:cxnSpMkLst>
            <pc:docMk/>
            <pc:sldMk cId="1408615979" sldId="1345"/>
            <ac:cxnSpMk id="36" creationId="{EA445DB1-CB50-4921-90F3-EE2A143EFDDF}"/>
          </ac:cxnSpMkLst>
        </pc:cxnChg>
        <pc:cxnChg chg="add mod">
          <ac:chgData name="Rebecca Salles" userId="66a2db3d815e233f" providerId="LiveId" clId="{11ABB3F9-53FF-494B-9418-36F56E230C20}" dt="2021-01-19T17:39:48.822" v="376" actId="164"/>
          <ac:cxnSpMkLst>
            <pc:docMk/>
            <pc:sldMk cId="1408615979" sldId="1345"/>
            <ac:cxnSpMk id="38" creationId="{C5E8D734-5D3A-4DED-A1A5-9C53EDF13FA1}"/>
          </ac:cxnSpMkLst>
        </pc:cxnChg>
        <pc:cxnChg chg="add mod">
          <ac:chgData name="Rebecca Salles" userId="66a2db3d815e233f" providerId="LiveId" clId="{11ABB3F9-53FF-494B-9418-36F56E230C20}" dt="2021-01-19T17:39:48.822" v="376" actId="164"/>
          <ac:cxnSpMkLst>
            <pc:docMk/>
            <pc:sldMk cId="1408615979" sldId="1345"/>
            <ac:cxnSpMk id="40" creationId="{9114629B-9EC6-4E27-AB5E-17239425AB29}"/>
          </ac:cxnSpMkLst>
        </pc:cxnChg>
        <pc:cxnChg chg="add mod">
          <ac:chgData name="Rebecca Salles" userId="66a2db3d815e233f" providerId="LiveId" clId="{11ABB3F9-53FF-494B-9418-36F56E230C20}" dt="2021-01-19T23:05:34.109" v="5793" actId="1076"/>
          <ac:cxnSpMkLst>
            <pc:docMk/>
            <pc:sldMk cId="1408615979" sldId="1345"/>
            <ac:cxnSpMk id="48" creationId="{AB092173-39F2-4580-8D6C-0213E252DC36}"/>
          </ac:cxnSpMkLst>
        </pc:cxnChg>
        <pc:cxnChg chg="mod">
          <ac:chgData name="Rebecca Salles" userId="66a2db3d815e233f" providerId="LiveId" clId="{11ABB3F9-53FF-494B-9418-36F56E230C20}" dt="2021-01-19T22:03:12.135" v="4940"/>
          <ac:cxnSpMkLst>
            <pc:docMk/>
            <pc:sldMk cId="1408615979" sldId="1345"/>
            <ac:cxnSpMk id="51" creationId="{1CF89CF7-6398-4704-A311-E1F67972B652}"/>
          </ac:cxnSpMkLst>
        </pc:cxnChg>
        <pc:cxnChg chg="mod">
          <ac:chgData name="Rebecca Salles" userId="66a2db3d815e233f" providerId="LiveId" clId="{11ABB3F9-53FF-494B-9418-36F56E230C20}" dt="2021-01-19T22:03:12.135" v="4940"/>
          <ac:cxnSpMkLst>
            <pc:docMk/>
            <pc:sldMk cId="1408615979" sldId="1345"/>
            <ac:cxnSpMk id="53" creationId="{4C2AFAD2-036F-43CE-B95F-B2DE59151BEA}"/>
          </ac:cxnSpMkLst>
        </pc:cxnChg>
        <pc:cxnChg chg="mod">
          <ac:chgData name="Rebecca Salles" userId="66a2db3d815e233f" providerId="LiveId" clId="{11ABB3F9-53FF-494B-9418-36F56E230C20}" dt="2021-01-19T22:03:12.135" v="4940"/>
          <ac:cxnSpMkLst>
            <pc:docMk/>
            <pc:sldMk cId="1408615979" sldId="1345"/>
            <ac:cxnSpMk id="55" creationId="{BD96961A-0CAD-42CB-A233-F780A757BE33}"/>
          </ac:cxnSpMkLst>
        </pc:cxnChg>
        <pc:cxnChg chg="mod">
          <ac:chgData name="Rebecca Salles" userId="66a2db3d815e233f" providerId="LiveId" clId="{11ABB3F9-53FF-494B-9418-36F56E230C20}" dt="2021-01-19T22:03:12.135" v="4940"/>
          <ac:cxnSpMkLst>
            <pc:docMk/>
            <pc:sldMk cId="1408615979" sldId="1345"/>
            <ac:cxnSpMk id="56" creationId="{61187B92-4066-4851-B4D8-007CF3808F11}"/>
          </ac:cxnSpMkLst>
        </pc:cxnChg>
        <pc:cxnChg chg="mod">
          <ac:chgData name="Rebecca Salles" userId="66a2db3d815e233f" providerId="LiveId" clId="{11ABB3F9-53FF-494B-9418-36F56E230C20}" dt="2021-01-19T22:03:12.135" v="4940"/>
          <ac:cxnSpMkLst>
            <pc:docMk/>
            <pc:sldMk cId="1408615979" sldId="1345"/>
            <ac:cxnSpMk id="57" creationId="{6CB97433-E53B-490F-A370-9325331E130F}"/>
          </ac:cxnSpMkLst>
        </pc:cxnChg>
        <pc:cxnChg chg="mod">
          <ac:chgData name="Rebecca Salles" userId="66a2db3d815e233f" providerId="LiveId" clId="{11ABB3F9-53FF-494B-9418-36F56E230C20}" dt="2021-01-19T22:03:12.135" v="4940"/>
          <ac:cxnSpMkLst>
            <pc:docMk/>
            <pc:sldMk cId="1408615979" sldId="1345"/>
            <ac:cxnSpMk id="58" creationId="{0A6EE98B-12B1-4372-8BDC-98B73F5F6A54}"/>
          </ac:cxnSpMkLst>
        </pc:cxnChg>
        <pc:cxnChg chg="mod">
          <ac:chgData name="Rebecca Salles" userId="66a2db3d815e233f" providerId="LiveId" clId="{11ABB3F9-53FF-494B-9418-36F56E230C20}" dt="2021-01-19T22:03:12.135" v="4940"/>
          <ac:cxnSpMkLst>
            <pc:docMk/>
            <pc:sldMk cId="1408615979" sldId="1345"/>
            <ac:cxnSpMk id="59" creationId="{E6172195-8E5F-4B76-A98B-2254FDFE22CD}"/>
          </ac:cxnSpMkLst>
        </pc:cxnChg>
        <pc:cxnChg chg="mod">
          <ac:chgData name="Rebecca Salles" userId="66a2db3d815e233f" providerId="LiveId" clId="{11ABB3F9-53FF-494B-9418-36F56E230C20}" dt="2021-01-19T22:03:12.135" v="4940"/>
          <ac:cxnSpMkLst>
            <pc:docMk/>
            <pc:sldMk cId="1408615979" sldId="1345"/>
            <ac:cxnSpMk id="60" creationId="{B438EBDD-C929-4A12-BAC6-6BDCDC720B15}"/>
          </ac:cxnSpMkLst>
        </pc:cxnChg>
        <pc:cxnChg chg="mod">
          <ac:chgData name="Rebecca Salles" userId="66a2db3d815e233f" providerId="LiveId" clId="{11ABB3F9-53FF-494B-9418-36F56E230C20}" dt="2021-01-19T22:03:12.135" v="4940"/>
          <ac:cxnSpMkLst>
            <pc:docMk/>
            <pc:sldMk cId="1408615979" sldId="1345"/>
            <ac:cxnSpMk id="61" creationId="{898AAAE7-5810-4A21-8005-50D42B5C45C7}"/>
          </ac:cxnSpMkLst>
        </pc:cxnChg>
        <pc:cxnChg chg="mod">
          <ac:chgData name="Rebecca Salles" userId="66a2db3d815e233f" providerId="LiveId" clId="{11ABB3F9-53FF-494B-9418-36F56E230C20}" dt="2021-01-19T22:03:12.135" v="4940"/>
          <ac:cxnSpMkLst>
            <pc:docMk/>
            <pc:sldMk cId="1408615979" sldId="1345"/>
            <ac:cxnSpMk id="67" creationId="{AE46E05A-A22E-4D21-943C-00D34DBF9E6B}"/>
          </ac:cxnSpMkLst>
        </pc:cxnChg>
        <pc:cxnChg chg="mod">
          <ac:chgData name="Rebecca Salles" userId="66a2db3d815e233f" providerId="LiveId" clId="{11ABB3F9-53FF-494B-9418-36F56E230C20}" dt="2021-01-19T22:03:12.135" v="4940"/>
          <ac:cxnSpMkLst>
            <pc:docMk/>
            <pc:sldMk cId="1408615979" sldId="1345"/>
            <ac:cxnSpMk id="68" creationId="{9A46D8BC-687A-4947-9E8D-470E886AE1FB}"/>
          </ac:cxnSpMkLst>
        </pc:cxnChg>
        <pc:cxnChg chg="mod">
          <ac:chgData name="Rebecca Salles" userId="66a2db3d815e233f" providerId="LiveId" clId="{11ABB3F9-53FF-494B-9418-36F56E230C20}" dt="2021-01-19T22:03:12.135" v="4940"/>
          <ac:cxnSpMkLst>
            <pc:docMk/>
            <pc:sldMk cId="1408615979" sldId="1345"/>
            <ac:cxnSpMk id="71" creationId="{95FAF6EF-3990-4AA2-9D47-6D7BC7611FB6}"/>
          </ac:cxnSpMkLst>
        </pc:cxnChg>
        <pc:cxnChg chg="mod">
          <ac:chgData name="Rebecca Salles" userId="66a2db3d815e233f" providerId="LiveId" clId="{11ABB3F9-53FF-494B-9418-36F56E230C20}" dt="2021-01-19T22:03:12.135" v="4940"/>
          <ac:cxnSpMkLst>
            <pc:docMk/>
            <pc:sldMk cId="1408615979" sldId="1345"/>
            <ac:cxnSpMk id="73" creationId="{585483D0-77F0-4A72-9FF4-6ED839D1299D}"/>
          </ac:cxnSpMkLst>
        </pc:cxnChg>
        <pc:cxnChg chg="mod">
          <ac:chgData name="Rebecca Salles" userId="66a2db3d815e233f" providerId="LiveId" clId="{11ABB3F9-53FF-494B-9418-36F56E230C20}" dt="2021-01-19T22:03:12.135" v="4940"/>
          <ac:cxnSpMkLst>
            <pc:docMk/>
            <pc:sldMk cId="1408615979" sldId="1345"/>
            <ac:cxnSpMk id="75" creationId="{03BCABD8-8C59-48AD-8352-83925DA82843}"/>
          </ac:cxnSpMkLst>
        </pc:cxnChg>
        <pc:cxnChg chg="mod">
          <ac:chgData name="Rebecca Salles" userId="66a2db3d815e233f" providerId="LiveId" clId="{11ABB3F9-53FF-494B-9418-36F56E230C20}" dt="2021-01-19T22:03:12.135" v="4940"/>
          <ac:cxnSpMkLst>
            <pc:docMk/>
            <pc:sldMk cId="1408615979" sldId="1345"/>
            <ac:cxnSpMk id="77" creationId="{3A2DCB63-8D5F-4412-A56F-5F315C6120F9}"/>
          </ac:cxnSpMkLst>
        </pc:cxnChg>
        <pc:cxnChg chg="mod">
          <ac:chgData name="Rebecca Salles" userId="66a2db3d815e233f" providerId="LiveId" clId="{11ABB3F9-53FF-494B-9418-36F56E230C20}" dt="2021-01-20T12:10:24.270" v="6550"/>
          <ac:cxnSpMkLst>
            <pc:docMk/>
            <pc:sldMk cId="1408615979" sldId="1345"/>
            <ac:cxnSpMk id="87" creationId="{C05B5CA7-F0BA-4A9E-9DE2-A2AD4FC203C3}"/>
          </ac:cxnSpMkLst>
        </pc:cxnChg>
        <pc:cxnChg chg="mod">
          <ac:chgData name="Rebecca Salles" userId="66a2db3d815e233f" providerId="LiveId" clId="{11ABB3F9-53FF-494B-9418-36F56E230C20}" dt="2021-01-20T12:10:24.270" v="6550"/>
          <ac:cxnSpMkLst>
            <pc:docMk/>
            <pc:sldMk cId="1408615979" sldId="1345"/>
            <ac:cxnSpMk id="89" creationId="{105B5CF3-FE58-45B9-989F-BB0D9D7DCA0F}"/>
          </ac:cxnSpMkLst>
        </pc:cxnChg>
        <pc:cxnChg chg="mod">
          <ac:chgData name="Rebecca Salles" userId="66a2db3d815e233f" providerId="LiveId" clId="{11ABB3F9-53FF-494B-9418-36F56E230C20}" dt="2021-01-20T12:10:24.270" v="6550"/>
          <ac:cxnSpMkLst>
            <pc:docMk/>
            <pc:sldMk cId="1408615979" sldId="1345"/>
            <ac:cxnSpMk id="91" creationId="{4D443F43-1364-455B-BA87-0F3734318A75}"/>
          </ac:cxnSpMkLst>
        </pc:cxnChg>
        <pc:cxnChg chg="mod">
          <ac:chgData name="Rebecca Salles" userId="66a2db3d815e233f" providerId="LiveId" clId="{11ABB3F9-53FF-494B-9418-36F56E230C20}" dt="2021-01-20T12:10:24.270" v="6550"/>
          <ac:cxnSpMkLst>
            <pc:docMk/>
            <pc:sldMk cId="1408615979" sldId="1345"/>
            <ac:cxnSpMk id="92" creationId="{23CD739C-CC96-4397-901E-94014E12DC89}"/>
          </ac:cxnSpMkLst>
        </pc:cxnChg>
        <pc:cxnChg chg="mod">
          <ac:chgData name="Rebecca Salles" userId="66a2db3d815e233f" providerId="LiveId" clId="{11ABB3F9-53FF-494B-9418-36F56E230C20}" dt="2021-01-20T12:10:24.270" v="6550"/>
          <ac:cxnSpMkLst>
            <pc:docMk/>
            <pc:sldMk cId="1408615979" sldId="1345"/>
            <ac:cxnSpMk id="93" creationId="{BD1B273D-5255-4C5A-ACA0-F1A61484CAD9}"/>
          </ac:cxnSpMkLst>
        </pc:cxnChg>
        <pc:cxnChg chg="mod">
          <ac:chgData name="Rebecca Salles" userId="66a2db3d815e233f" providerId="LiveId" clId="{11ABB3F9-53FF-494B-9418-36F56E230C20}" dt="2021-01-20T12:10:24.270" v="6550"/>
          <ac:cxnSpMkLst>
            <pc:docMk/>
            <pc:sldMk cId="1408615979" sldId="1345"/>
            <ac:cxnSpMk id="94" creationId="{2C965B00-2858-4A25-BDBC-004D221C2867}"/>
          </ac:cxnSpMkLst>
        </pc:cxnChg>
        <pc:cxnChg chg="mod">
          <ac:chgData name="Rebecca Salles" userId="66a2db3d815e233f" providerId="LiveId" clId="{11ABB3F9-53FF-494B-9418-36F56E230C20}" dt="2021-01-20T12:10:24.270" v="6550"/>
          <ac:cxnSpMkLst>
            <pc:docMk/>
            <pc:sldMk cId="1408615979" sldId="1345"/>
            <ac:cxnSpMk id="95" creationId="{358F062C-0621-4C95-83D5-C0CE539D19DC}"/>
          </ac:cxnSpMkLst>
        </pc:cxnChg>
        <pc:cxnChg chg="mod">
          <ac:chgData name="Rebecca Salles" userId="66a2db3d815e233f" providerId="LiveId" clId="{11ABB3F9-53FF-494B-9418-36F56E230C20}" dt="2021-01-20T12:10:24.270" v="6550"/>
          <ac:cxnSpMkLst>
            <pc:docMk/>
            <pc:sldMk cId="1408615979" sldId="1345"/>
            <ac:cxnSpMk id="96" creationId="{551E6B10-66EC-45B8-8008-AA4A159C4BC8}"/>
          </ac:cxnSpMkLst>
        </pc:cxnChg>
        <pc:cxnChg chg="mod">
          <ac:chgData name="Rebecca Salles" userId="66a2db3d815e233f" providerId="LiveId" clId="{11ABB3F9-53FF-494B-9418-36F56E230C20}" dt="2021-01-20T12:10:24.270" v="6550"/>
          <ac:cxnSpMkLst>
            <pc:docMk/>
            <pc:sldMk cId="1408615979" sldId="1345"/>
            <ac:cxnSpMk id="97" creationId="{08EE05F9-DEC8-44E0-A421-97D3CBB096B3}"/>
          </ac:cxnSpMkLst>
        </pc:cxnChg>
        <pc:cxnChg chg="mod">
          <ac:chgData name="Rebecca Salles" userId="66a2db3d815e233f" providerId="LiveId" clId="{11ABB3F9-53FF-494B-9418-36F56E230C20}" dt="2021-01-20T12:10:24.270" v="6550"/>
          <ac:cxnSpMkLst>
            <pc:docMk/>
            <pc:sldMk cId="1408615979" sldId="1345"/>
            <ac:cxnSpMk id="103" creationId="{3BB5FFAE-6A97-4E33-9D16-311742FB9AFF}"/>
          </ac:cxnSpMkLst>
        </pc:cxnChg>
        <pc:cxnChg chg="mod">
          <ac:chgData name="Rebecca Salles" userId="66a2db3d815e233f" providerId="LiveId" clId="{11ABB3F9-53FF-494B-9418-36F56E230C20}" dt="2021-01-20T12:10:24.270" v="6550"/>
          <ac:cxnSpMkLst>
            <pc:docMk/>
            <pc:sldMk cId="1408615979" sldId="1345"/>
            <ac:cxnSpMk id="104" creationId="{A2A2E9A1-E54C-4094-81D4-FDB647A4C5CB}"/>
          </ac:cxnSpMkLst>
        </pc:cxnChg>
        <pc:cxnChg chg="mod">
          <ac:chgData name="Rebecca Salles" userId="66a2db3d815e233f" providerId="LiveId" clId="{11ABB3F9-53FF-494B-9418-36F56E230C20}" dt="2021-01-20T12:10:24.270" v="6550"/>
          <ac:cxnSpMkLst>
            <pc:docMk/>
            <pc:sldMk cId="1408615979" sldId="1345"/>
            <ac:cxnSpMk id="107" creationId="{BCFA7D11-5023-4E2E-8099-B00DBA68BB77}"/>
          </ac:cxnSpMkLst>
        </pc:cxnChg>
        <pc:cxnChg chg="mod">
          <ac:chgData name="Rebecca Salles" userId="66a2db3d815e233f" providerId="LiveId" clId="{11ABB3F9-53FF-494B-9418-36F56E230C20}" dt="2021-01-20T12:10:24.270" v="6550"/>
          <ac:cxnSpMkLst>
            <pc:docMk/>
            <pc:sldMk cId="1408615979" sldId="1345"/>
            <ac:cxnSpMk id="109" creationId="{EC165D7D-B7BB-4954-AF45-BBD1992E1F06}"/>
          </ac:cxnSpMkLst>
        </pc:cxnChg>
        <pc:cxnChg chg="mod">
          <ac:chgData name="Rebecca Salles" userId="66a2db3d815e233f" providerId="LiveId" clId="{11ABB3F9-53FF-494B-9418-36F56E230C20}" dt="2021-01-20T12:10:24.270" v="6550"/>
          <ac:cxnSpMkLst>
            <pc:docMk/>
            <pc:sldMk cId="1408615979" sldId="1345"/>
            <ac:cxnSpMk id="111" creationId="{D2A5183A-8F97-4BD5-86FC-265B76C5217B}"/>
          </ac:cxnSpMkLst>
        </pc:cxnChg>
        <pc:cxnChg chg="mod">
          <ac:chgData name="Rebecca Salles" userId="66a2db3d815e233f" providerId="LiveId" clId="{11ABB3F9-53FF-494B-9418-36F56E230C20}" dt="2021-01-20T12:10:24.270" v="6550"/>
          <ac:cxnSpMkLst>
            <pc:docMk/>
            <pc:sldMk cId="1408615979" sldId="1345"/>
            <ac:cxnSpMk id="113" creationId="{53555356-006F-45F5-8CBB-5E60100F285E}"/>
          </ac:cxnSpMkLst>
        </pc:cxnChg>
      </pc:sldChg>
      <pc:sldChg chg="addSp delSp modSp add mod ord modNotesTx">
        <pc:chgData name="Rebecca Salles" userId="66a2db3d815e233f" providerId="LiveId" clId="{11ABB3F9-53FF-494B-9418-36F56E230C20}" dt="2021-01-20T21:16:28.733" v="10683" actId="20577"/>
        <pc:sldMkLst>
          <pc:docMk/>
          <pc:sldMk cId="1082916390" sldId="1346"/>
        </pc:sldMkLst>
        <pc:spChg chg="add del">
          <ac:chgData name="Rebecca Salles" userId="66a2db3d815e233f" providerId="LiveId" clId="{11ABB3F9-53FF-494B-9418-36F56E230C20}" dt="2021-01-19T17:47:36.386" v="511"/>
          <ac:spMkLst>
            <pc:docMk/>
            <pc:sldMk cId="1082916390" sldId="1346"/>
            <ac:spMk id="2" creationId="{BF5CB133-3E94-45D3-BC51-08F404E9A57B}"/>
          </ac:spMkLst>
        </pc:spChg>
        <pc:spChg chg="add mod">
          <ac:chgData name="Rebecca Salles" userId="66a2db3d815e233f" providerId="LiveId" clId="{11ABB3F9-53FF-494B-9418-36F56E230C20}" dt="2021-01-20T21:16:28.733" v="10683" actId="20577"/>
          <ac:spMkLst>
            <pc:docMk/>
            <pc:sldMk cId="1082916390" sldId="1346"/>
            <ac:spMk id="7" creationId="{D47777CD-3404-456C-A620-CFDF8BD49185}"/>
          </ac:spMkLst>
        </pc:spChg>
        <pc:spChg chg="mod">
          <ac:chgData name="Rebecca Salles" userId="66a2db3d815e233f" providerId="LiveId" clId="{11ABB3F9-53FF-494B-9418-36F56E230C20}" dt="2021-01-20T17:52:32.580" v="9878" actId="20577"/>
          <ac:spMkLst>
            <pc:docMk/>
            <pc:sldMk cId="1082916390" sldId="1346"/>
            <ac:spMk id="10" creationId="{793225F8-65C1-4E6A-B066-20F661C6A5F9}"/>
          </ac:spMkLst>
        </pc:spChg>
        <pc:spChg chg="add mod">
          <ac:chgData name="Rebecca Salles" userId="66a2db3d815e233f" providerId="LiveId" clId="{11ABB3F9-53FF-494B-9418-36F56E230C20}" dt="2021-01-19T18:07:44.255" v="749" actId="1076"/>
          <ac:spMkLst>
            <pc:docMk/>
            <pc:sldMk cId="1082916390" sldId="1346"/>
            <ac:spMk id="11" creationId="{67AF68E1-8A7C-4F9D-BDAB-F75A06981807}"/>
          </ac:spMkLst>
        </pc:spChg>
        <pc:graphicFrameChg chg="del">
          <ac:chgData name="Rebecca Salles" userId="66a2db3d815e233f" providerId="LiveId" clId="{11ABB3F9-53FF-494B-9418-36F56E230C20}" dt="2021-01-19T17:43:58.293" v="424" actId="478"/>
          <ac:graphicFrameMkLst>
            <pc:docMk/>
            <pc:sldMk cId="1082916390" sldId="1346"/>
            <ac:graphicFrameMk id="15" creationId="{5908A875-00F7-4C89-B387-193D34FC3C06}"/>
          </ac:graphicFrameMkLst>
        </pc:graphicFrameChg>
      </pc:sldChg>
      <pc:sldChg chg="addSp delSp modSp add del mod ord">
        <pc:chgData name="Rebecca Salles" userId="66a2db3d815e233f" providerId="LiveId" clId="{11ABB3F9-53FF-494B-9418-36F56E230C20}" dt="2021-01-19T17:43:46.895" v="422" actId="2696"/>
        <pc:sldMkLst>
          <pc:docMk/>
          <pc:sldMk cId="1704762737" sldId="1346"/>
        </pc:sldMkLst>
        <pc:spChg chg="add mod">
          <ac:chgData name="Rebecca Salles" userId="66a2db3d815e233f" providerId="LiveId" clId="{11ABB3F9-53FF-494B-9418-36F56E230C20}" dt="2021-01-19T17:42:30.206" v="409" actId="164"/>
          <ac:spMkLst>
            <pc:docMk/>
            <pc:sldMk cId="1704762737" sldId="1346"/>
            <ac:spMk id="7" creationId="{04BD7ADA-6873-4779-81FB-AD4DD3031190}"/>
          </ac:spMkLst>
        </pc:spChg>
        <pc:spChg chg="add mod">
          <ac:chgData name="Rebecca Salles" userId="66a2db3d815e233f" providerId="LiveId" clId="{11ABB3F9-53FF-494B-9418-36F56E230C20}" dt="2021-01-19T17:42:30.206" v="409" actId="164"/>
          <ac:spMkLst>
            <pc:docMk/>
            <pc:sldMk cId="1704762737" sldId="1346"/>
            <ac:spMk id="8" creationId="{B2AC6E75-DE5E-44F0-8144-5E2CDA9E36C2}"/>
          </ac:spMkLst>
        </pc:spChg>
        <pc:spChg chg="add mod">
          <ac:chgData name="Rebecca Salles" userId="66a2db3d815e233f" providerId="LiveId" clId="{11ABB3F9-53FF-494B-9418-36F56E230C20}" dt="2021-01-19T17:42:30.206" v="409" actId="164"/>
          <ac:spMkLst>
            <pc:docMk/>
            <pc:sldMk cId="1704762737" sldId="1346"/>
            <ac:spMk id="11" creationId="{B5C64B5E-7E9C-494D-81F4-C51B4FAECAF6}"/>
          </ac:spMkLst>
        </pc:spChg>
        <pc:spChg chg="add mod">
          <ac:chgData name="Rebecca Salles" userId="66a2db3d815e233f" providerId="LiveId" clId="{11ABB3F9-53FF-494B-9418-36F56E230C20}" dt="2021-01-19T17:42:37.891" v="411" actId="164"/>
          <ac:spMkLst>
            <pc:docMk/>
            <pc:sldMk cId="1704762737" sldId="1346"/>
            <ac:spMk id="13" creationId="{985311F2-5B65-4B7A-BA28-F45831C5FB7D}"/>
          </ac:spMkLst>
        </pc:spChg>
        <pc:spChg chg="add mod">
          <ac:chgData name="Rebecca Salles" userId="66a2db3d815e233f" providerId="LiveId" clId="{11ABB3F9-53FF-494B-9418-36F56E230C20}" dt="2021-01-19T17:42:37.891" v="411" actId="164"/>
          <ac:spMkLst>
            <pc:docMk/>
            <pc:sldMk cId="1704762737" sldId="1346"/>
            <ac:spMk id="14" creationId="{40796974-0BC0-49C7-992B-CA3C08E04E7B}"/>
          </ac:spMkLst>
        </pc:spChg>
        <pc:grpChg chg="add del mod">
          <ac:chgData name="Rebecca Salles" userId="66a2db3d815e233f" providerId="LiveId" clId="{11ABB3F9-53FF-494B-9418-36F56E230C20}" dt="2021-01-19T17:43:06.526" v="416" actId="21"/>
          <ac:grpSpMkLst>
            <pc:docMk/>
            <pc:sldMk cId="1704762737" sldId="1346"/>
            <ac:grpSpMk id="2" creationId="{C291330E-481F-4BDC-82FA-4DCFA12E05B8}"/>
          </ac:grpSpMkLst>
        </pc:grpChg>
        <pc:grpChg chg="add del mod">
          <ac:chgData name="Rebecca Salles" userId="66a2db3d815e233f" providerId="LiveId" clId="{11ABB3F9-53FF-494B-9418-36F56E230C20}" dt="2021-01-19T17:43:32.358" v="419" actId="21"/>
          <ac:grpSpMkLst>
            <pc:docMk/>
            <pc:sldMk cId="1704762737" sldId="1346"/>
            <ac:grpSpMk id="3" creationId="{1E93F045-4425-4AD8-B958-57C1A142F8D8}"/>
          </ac:grpSpMkLst>
        </pc:grpChg>
        <pc:graphicFrameChg chg="del mod modGraphic">
          <ac:chgData name="Rebecca Salles" userId="66a2db3d815e233f" providerId="LiveId" clId="{11ABB3F9-53FF-494B-9418-36F56E230C20}" dt="2021-01-19T17:43:03.134" v="415" actId="478"/>
          <ac:graphicFrameMkLst>
            <pc:docMk/>
            <pc:sldMk cId="1704762737" sldId="1346"/>
            <ac:graphicFrameMk id="15" creationId="{5908A875-00F7-4C89-B387-193D34FC3C06}"/>
          </ac:graphicFrameMkLst>
        </pc:graphicFrameChg>
      </pc:sldChg>
      <pc:sldChg chg="addSp delSp modSp add mod modNotesTx">
        <pc:chgData name="Rebecca Salles" userId="66a2db3d815e233f" providerId="LiveId" clId="{11ABB3F9-53FF-494B-9418-36F56E230C20}" dt="2021-01-19T23:59:55.233" v="6517" actId="1036"/>
        <pc:sldMkLst>
          <pc:docMk/>
          <pc:sldMk cId="3963705434" sldId="1347"/>
        </pc:sldMkLst>
        <pc:spChg chg="mod">
          <ac:chgData name="Rebecca Salles" userId="66a2db3d815e233f" providerId="LiveId" clId="{11ABB3F9-53FF-494B-9418-36F56E230C20}" dt="2021-01-19T23:59:55.233" v="6517" actId="1036"/>
          <ac:spMkLst>
            <pc:docMk/>
            <pc:sldMk cId="3963705434" sldId="1347"/>
            <ac:spMk id="7" creationId="{85B41EF4-8FCE-4766-BB6E-2DE90C0F399A}"/>
          </ac:spMkLst>
        </pc:spChg>
        <pc:spChg chg="mod">
          <ac:chgData name="Rebecca Salles" userId="66a2db3d815e233f" providerId="LiveId" clId="{11ABB3F9-53FF-494B-9418-36F56E230C20}" dt="2021-01-19T19:21:05.103" v="1393" actId="20577"/>
          <ac:spMkLst>
            <pc:docMk/>
            <pc:sldMk cId="3963705434" sldId="1347"/>
            <ac:spMk id="10" creationId="{793225F8-65C1-4E6A-B066-20F661C6A5F9}"/>
          </ac:spMkLst>
        </pc:spChg>
        <pc:spChg chg="add del mod">
          <ac:chgData name="Rebecca Salles" userId="66a2db3d815e233f" providerId="LiveId" clId="{11ABB3F9-53FF-494B-9418-36F56E230C20}" dt="2021-01-19T20:23:11.011" v="2911" actId="478"/>
          <ac:spMkLst>
            <pc:docMk/>
            <pc:sldMk cId="3963705434" sldId="1347"/>
            <ac:spMk id="11" creationId="{923C55D8-474D-4AE6-B45A-8F22B18DC5F8}"/>
          </ac:spMkLst>
        </pc:spChg>
        <pc:spChg chg="mod">
          <ac:chgData name="Rebecca Salles" userId="66a2db3d815e233f" providerId="LiveId" clId="{11ABB3F9-53FF-494B-9418-36F56E230C20}" dt="2021-01-19T20:36:50.953" v="3402" actId="1036"/>
          <ac:spMkLst>
            <pc:docMk/>
            <pc:sldMk cId="3963705434" sldId="1347"/>
            <ac:spMk id="13" creationId="{01C172A2-FA9A-4189-95D6-27ACF73C067E}"/>
          </ac:spMkLst>
        </pc:spChg>
        <pc:spChg chg="add del mod">
          <ac:chgData name="Rebecca Salles" userId="66a2db3d815e233f" providerId="LiveId" clId="{11ABB3F9-53FF-494B-9418-36F56E230C20}" dt="2021-01-19T20:23:06.970" v="2909" actId="478"/>
          <ac:spMkLst>
            <pc:docMk/>
            <pc:sldMk cId="3963705434" sldId="1347"/>
            <ac:spMk id="14" creationId="{D0211D25-7817-40FB-8CA8-E6E2FB032209}"/>
          </ac:spMkLst>
        </pc:spChg>
        <pc:spChg chg="add del mod">
          <ac:chgData name="Rebecca Salles" userId="66a2db3d815e233f" providerId="LiveId" clId="{11ABB3F9-53FF-494B-9418-36F56E230C20}" dt="2021-01-19T20:23:09.098" v="2910" actId="478"/>
          <ac:spMkLst>
            <pc:docMk/>
            <pc:sldMk cId="3963705434" sldId="1347"/>
            <ac:spMk id="15" creationId="{D6529231-7F53-412A-B149-09680E5D8908}"/>
          </ac:spMkLst>
        </pc:spChg>
        <pc:spChg chg="add del mod topLvl">
          <ac:chgData name="Rebecca Salles" userId="66a2db3d815e233f" providerId="LiveId" clId="{11ABB3F9-53FF-494B-9418-36F56E230C20}" dt="2021-01-19T20:23:17.205" v="2914" actId="478"/>
          <ac:spMkLst>
            <pc:docMk/>
            <pc:sldMk cId="3963705434" sldId="1347"/>
            <ac:spMk id="16" creationId="{740DB392-1ABB-46F0-9011-45AA7EF366CD}"/>
          </ac:spMkLst>
        </pc:spChg>
        <pc:spChg chg="add del mod">
          <ac:chgData name="Rebecca Salles" userId="66a2db3d815e233f" providerId="LiveId" clId="{11ABB3F9-53FF-494B-9418-36F56E230C20}" dt="2021-01-19T20:23:12.986" v="2912" actId="478"/>
          <ac:spMkLst>
            <pc:docMk/>
            <pc:sldMk cId="3963705434" sldId="1347"/>
            <ac:spMk id="17" creationId="{4126C15F-F9B1-4FD8-A7DD-F419BA90340B}"/>
          </ac:spMkLst>
        </pc:spChg>
        <pc:spChg chg="add del mod">
          <ac:chgData name="Rebecca Salles" userId="66a2db3d815e233f" providerId="LiveId" clId="{11ABB3F9-53FF-494B-9418-36F56E230C20}" dt="2021-01-19T20:23:14.961" v="2913" actId="478"/>
          <ac:spMkLst>
            <pc:docMk/>
            <pc:sldMk cId="3963705434" sldId="1347"/>
            <ac:spMk id="18" creationId="{5E5E8006-0016-495D-987A-E0D07D6DAFFB}"/>
          </ac:spMkLst>
        </pc:spChg>
        <pc:spChg chg="add mod">
          <ac:chgData name="Rebecca Salles" userId="66a2db3d815e233f" providerId="LiveId" clId="{11ABB3F9-53FF-494B-9418-36F56E230C20}" dt="2021-01-19T20:32:26.474" v="3307" actId="164"/>
          <ac:spMkLst>
            <pc:docMk/>
            <pc:sldMk cId="3963705434" sldId="1347"/>
            <ac:spMk id="31" creationId="{1D88215F-7F3B-47E1-8DD8-B0DBD1991D40}"/>
          </ac:spMkLst>
        </pc:spChg>
        <pc:spChg chg="add mod">
          <ac:chgData name="Rebecca Salles" userId="66a2db3d815e233f" providerId="LiveId" clId="{11ABB3F9-53FF-494B-9418-36F56E230C20}" dt="2021-01-19T20:32:26.474" v="3307" actId="164"/>
          <ac:spMkLst>
            <pc:docMk/>
            <pc:sldMk cId="3963705434" sldId="1347"/>
            <ac:spMk id="33" creationId="{60CE49AA-4C38-4783-BF7A-1694AEB13F46}"/>
          </ac:spMkLst>
        </pc:spChg>
        <pc:grpChg chg="add del mod">
          <ac:chgData name="Rebecca Salles" userId="66a2db3d815e233f" providerId="LiveId" clId="{11ABB3F9-53FF-494B-9418-36F56E230C20}" dt="2021-01-19T20:23:17.205" v="2914" actId="478"/>
          <ac:grpSpMkLst>
            <pc:docMk/>
            <pc:sldMk cId="3963705434" sldId="1347"/>
            <ac:grpSpMk id="4" creationId="{9E2484AF-0363-4EAD-964A-8EF0475CB172}"/>
          </ac:grpSpMkLst>
        </pc:grpChg>
        <pc:grpChg chg="add mod">
          <ac:chgData name="Rebecca Salles" userId="66a2db3d815e233f" providerId="LiveId" clId="{11ABB3F9-53FF-494B-9418-36F56E230C20}" dt="2021-01-19T20:33:14.608" v="3310" actId="164"/>
          <ac:grpSpMkLst>
            <pc:docMk/>
            <pc:sldMk cId="3963705434" sldId="1347"/>
            <ac:grpSpMk id="6" creationId="{AB407A21-DBF7-4B1E-9AA7-E89EEB7A8817}"/>
          </ac:grpSpMkLst>
        </pc:grpChg>
        <pc:grpChg chg="add mod">
          <ac:chgData name="Rebecca Salles" userId="66a2db3d815e233f" providerId="LiveId" clId="{11ABB3F9-53FF-494B-9418-36F56E230C20}" dt="2021-01-19T20:33:14.608" v="3310" actId="164"/>
          <ac:grpSpMkLst>
            <pc:docMk/>
            <pc:sldMk cId="3963705434" sldId="1347"/>
            <ac:grpSpMk id="34" creationId="{2E37FBB1-B032-41AA-A045-D6F0AB39FB8E}"/>
          </ac:grpSpMkLst>
        </pc:grpChg>
        <pc:grpChg chg="add mod">
          <ac:chgData name="Rebecca Salles" userId="66a2db3d815e233f" providerId="LiveId" clId="{11ABB3F9-53FF-494B-9418-36F56E230C20}" dt="2021-01-19T20:33:36.233" v="3351" actId="1037"/>
          <ac:grpSpMkLst>
            <pc:docMk/>
            <pc:sldMk cId="3963705434" sldId="1347"/>
            <ac:grpSpMk id="35" creationId="{F69A2E9D-2CD1-4FF0-B829-5EBC40C44861}"/>
          </ac:grpSpMkLst>
        </pc:grpChg>
        <pc:picChg chg="add mod ord topLvl modCrop">
          <ac:chgData name="Rebecca Salles" userId="66a2db3d815e233f" providerId="LiveId" clId="{11ABB3F9-53FF-494B-9418-36F56E230C20}" dt="2021-01-19T20:28:35.641" v="3260" actId="164"/>
          <ac:picMkLst>
            <pc:docMk/>
            <pc:sldMk cId="3963705434" sldId="1347"/>
            <ac:picMk id="3" creationId="{EA198E09-86C4-4568-A70F-B63A909DCF2D}"/>
          </ac:picMkLst>
        </pc:picChg>
        <pc:cxnChg chg="add mod">
          <ac:chgData name="Rebecca Salles" userId="66a2db3d815e233f" providerId="LiveId" clId="{11ABB3F9-53FF-494B-9418-36F56E230C20}" dt="2021-01-19T20:28:35.641" v="3260" actId="164"/>
          <ac:cxnSpMkLst>
            <pc:docMk/>
            <pc:sldMk cId="3963705434" sldId="1347"/>
            <ac:cxnSpMk id="19" creationId="{6ECEC597-E8B2-47E8-845F-CAB5D7115461}"/>
          </ac:cxnSpMkLst>
        </pc:cxnChg>
        <pc:cxnChg chg="add mod">
          <ac:chgData name="Rebecca Salles" userId="66a2db3d815e233f" providerId="LiveId" clId="{11ABB3F9-53FF-494B-9418-36F56E230C20}" dt="2021-01-19T20:28:35.641" v="3260" actId="164"/>
          <ac:cxnSpMkLst>
            <pc:docMk/>
            <pc:sldMk cId="3963705434" sldId="1347"/>
            <ac:cxnSpMk id="20" creationId="{DEF937CC-535B-4A86-AADB-DBDDDBEA455F}"/>
          </ac:cxnSpMkLst>
        </pc:cxnChg>
        <pc:cxnChg chg="add mod">
          <ac:chgData name="Rebecca Salles" userId="66a2db3d815e233f" providerId="LiveId" clId="{11ABB3F9-53FF-494B-9418-36F56E230C20}" dt="2021-01-19T20:28:35.641" v="3260" actId="164"/>
          <ac:cxnSpMkLst>
            <pc:docMk/>
            <pc:sldMk cId="3963705434" sldId="1347"/>
            <ac:cxnSpMk id="21" creationId="{E217D645-0DB5-44AA-AA7A-AB57B8B31015}"/>
          </ac:cxnSpMkLst>
        </pc:cxnChg>
        <pc:cxnChg chg="add mod">
          <ac:chgData name="Rebecca Salles" userId="66a2db3d815e233f" providerId="LiveId" clId="{11ABB3F9-53FF-494B-9418-36F56E230C20}" dt="2021-01-19T20:28:35.641" v="3260" actId="164"/>
          <ac:cxnSpMkLst>
            <pc:docMk/>
            <pc:sldMk cId="3963705434" sldId="1347"/>
            <ac:cxnSpMk id="22" creationId="{82A88979-858F-40D3-BCEF-C2365505556C}"/>
          </ac:cxnSpMkLst>
        </pc:cxnChg>
        <pc:cxnChg chg="add mod">
          <ac:chgData name="Rebecca Salles" userId="66a2db3d815e233f" providerId="LiveId" clId="{11ABB3F9-53FF-494B-9418-36F56E230C20}" dt="2021-01-19T20:28:35.641" v="3260" actId="164"/>
          <ac:cxnSpMkLst>
            <pc:docMk/>
            <pc:sldMk cId="3963705434" sldId="1347"/>
            <ac:cxnSpMk id="23" creationId="{474AAD4D-2CDF-4FC9-849C-F65544019600}"/>
          </ac:cxnSpMkLst>
        </pc:cxnChg>
        <pc:cxnChg chg="add mod">
          <ac:chgData name="Rebecca Salles" userId="66a2db3d815e233f" providerId="LiveId" clId="{11ABB3F9-53FF-494B-9418-36F56E230C20}" dt="2021-01-19T20:28:35.641" v="3260" actId="164"/>
          <ac:cxnSpMkLst>
            <pc:docMk/>
            <pc:sldMk cId="3963705434" sldId="1347"/>
            <ac:cxnSpMk id="24" creationId="{610AC289-DE2E-40D3-B77D-DEA89D510325}"/>
          </ac:cxnSpMkLst>
        </pc:cxnChg>
        <pc:cxnChg chg="add del mod">
          <ac:chgData name="Rebecca Salles" userId="66a2db3d815e233f" providerId="LiveId" clId="{11ABB3F9-53FF-494B-9418-36F56E230C20}" dt="2021-01-19T20:28:07.124" v="3258" actId="21"/>
          <ac:cxnSpMkLst>
            <pc:docMk/>
            <pc:sldMk cId="3963705434" sldId="1347"/>
            <ac:cxnSpMk id="25" creationId="{C90304E8-41D0-4E6F-B2AA-3C129D03B456}"/>
          </ac:cxnSpMkLst>
        </pc:cxnChg>
        <pc:cxnChg chg="add del mod">
          <ac:chgData name="Rebecca Salles" userId="66a2db3d815e233f" providerId="LiveId" clId="{11ABB3F9-53FF-494B-9418-36F56E230C20}" dt="2021-01-19T20:28:07.124" v="3258" actId="21"/>
          <ac:cxnSpMkLst>
            <pc:docMk/>
            <pc:sldMk cId="3963705434" sldId="1347"/>
            <ac:cxnSpMk id="26" creationId="{F02C7C72-C300-4BE3-AE7B-B656321D7886}"/>
          </ac:cxnSpMkLst>
        </pc:cxnChg>
        <pc:cxnChg chg="add mod">
          <ac:chgData name="Rebecca Salles" userId="66a2db3d815e233f" providerId="LiveId" clId="{11ABB3F9-53FF-494B-9418-36F56E230C20}" dt="2021-01-19T20:28:35.641" v="3260" actId="164"/>
          <ac:cxnSpMkLst>
            <pc:docMk/>
            <pc:sldMk cId="3963705434" sldId="1347"/>
            <ac:cxnSpMk id="27" creationId="{92FC41A1-342F-40F2-88CF-CAE1232EAA9B}"/>
          </ac:cxnSpMkLst>
        </pc:cxnChg>
        <pc:cxnChg chg="add mod">
          <ac:chgData name="Rebecca Salles" userId="66a2db3d815e233f" providerId="LiveId" clId="{11ABB3F9-53FF-494B-9418-36F56E230C20}" dt="2021-01-19T20:28:35.641" v="3260" actId="164"/>
          <ac:cxnSpMkLst>
            <pc:docMk/>
            <pc:sldMk cId="3963705434" sldId="1347"/>
            <ac:cxnSpMk id="28" creationId="{D08C3C66-15D4-4034-9EB4-83024880F99F}"/>
          </ac:cxnSpMkLst>
        </pc:cxnChg>
        <pc:cxnChg chg="add mod">
          <ac:chgData name="Rebecca Salles" userId="66a2db3d815e233f" providerId="LiveId" clId="{11ABB3F9-53FF-494B-9418-36F56E230C20}" dt="2021-01-19T20:32:26.474" v="3307" actId="164"/>
          <ac:cxnSpMkLst>
            <pc:docMk/>
            <pc:sldMk cId="3963705434" sldId="1347"/>
            <ac:cxnSpMk id="29" creationId="{FBFDAF02-B6CE-49A0-94EE-074977F22E1E}"/>
          </ac:cxnSpMkLst>
        </pc:cxnChg>
        <pc:cxnChg chg="add mod">
          <ac:chgData name="Rebecca Salles" userId="66a2db3d815e233f" providerId="LiveId" clId="{11ABB3F9-53FF-494B-9418-36F56E230C20}" dt="2021-01-19T20:32:26.474" v="3307" actId="164"/>
          <ac:cxnSpMkLst>
            <pc:docMk/>
            <pc:sldMk cId="3963705434" sldId="1347"/>
            <ac:cxnSpMk id="32" creationId="{6BD2F2EF-13B9-4C50-B89B-632AEE05D9A8}"/>
          </ac:cxnSpMkLst>
        </pc:cxnChg>
      </pc:sldChg>
      <pc:sldChg chg="delSp modSp add mod modNotesTx">
        <pc:chgData name="Rebecca Salles" userId="66a2db3d815e233f" providerId="LiveId" clId="{11ABB3F9-53FF-494B-9418-36F56E230C20}" dt="2021-01-20T00:03:21.655" v="6524" actId="20577"/>
        <pc:sldMkLst>
          <pc:docMk/>
          <pc:sldMk cId="3217050786" sldId="1348"/>
        </pc:sldMkLst>
        <pc:spChg chg="mod">
          <ac:chgData name="Rebecca Salles" userId="66a2db3d815e233f" providerId="LiveId" clId="{11ABB3F9-53FF-494B-9418-36F56E230C20}" dt="2021-01-20T00:03:21.655" v="6524" actId="20577"/>
          <ac:spMkLst>
            <pc:docMk/>
            <pc:sldMk cId="3217050786" sldId="1348"/>
            <ac:spMk id="7" creationId="{85B41EF4-8FCE-4766-BB6E-2DE90C0F399A}"/>
          </ac:spMkLst>
        </pc:spChg>
        <pc:spChg chg="mod">
          <ac:chgData name="Rebecca Salles" userId="66a2db3d815e233f" providerId="LiveId" clId="{11ABB3F9-53FF-494B-9418-36F56E230C20}" dt="2021-01-19T19:21:07.682" v="1394" actId="20577"/>
          <ac:spMkLst>
            <pc:docMk/>
            <pc:sldMk cId="3217050786" sldId="1348"/>
            <ac:spMk id="10" creationId="{793225F8-65C1-4E6A-B066-20F661C6A5F9}"/>
          </ac:spMkLst>
        </pc:spChg>
        <pc:spChg chg="del">
          <ac:chgData name="Rebecca Salles" userId="66a2db3d815e233f" providerId="LiveId" clId="{11ABB3F9-53FF-494B-9418-36F56E230C20}" dt="2021-01-19T23:48:33.421" v="6429" actId="478"/>
          <ac:spMkLst>
            <pc:docMk/>
            <pc:sldMk cId="3217050786" sldId="1348"/>
            <ac:spMk id="13" creationId="{01C172A2-FA9A-4189-95D6-27ACF73C067E}"/>
          </ac:spMkLst>
        </pc:spChg>
      </pc:sldChg>
      <pc:sldChg chg="addSp delSp modSp add mod modNotesTx">
        <pc:chgData name="Rebecca Salles" userId="66a2db3d815e233f" providerId="LiveId" clId="{11ABB3F9-53FF-494B-9418-36F56E230C20}" dt="2021-01-20T13:23:38.953" v="7705" actId="478"/>
        <pc:sldMkLst>
          <pc:docMk/>
          <pc:sldMk cId="2272347153" sldId="1349"/>
        </pc:sldMkLst>
        <pc:spChg chg="del mod">
          <ac:chgData name="Rebecca Salles" userId="66a2db3d815e233f" providerId="LiveId" clId="{11ABB3F9-53FF-494B-9418-36F56E230C20}" dt="2021-01-19T22:27:43.001" v="5274" actId="478"/>
          <ac:spMkLst>
            <pc:docMk/>
            <pc:sldMk cId="2272347153" sldId="1349"/>
            <ac:spMk id="6" creationId="{EDA9C882-ED80-4944-A03F-D7A86A6D8689}"/>
          </ac:spMkLst>
        </pc:spChg>
        <pc:spChg chg="mod">
          <ac:chgData name="Rebecca Salles" userId="66a2db3d815e233f" providerId="LiveId" clId="{11ABB3F9-53FF-494B-9418-36F56E230C20}" dt="2021-01-19T22:14:22.828" v="5136" actId="20577"/>
          <ac:spMkLst>
            <pc:docMk/>
            <pc:sldMk cId="2272347153" sldId="1349"/>
            <ac:spMk id="8" creationId="{64E0147F-71E9-408B-B980-3FA13036C287}"/>
          </ac:spMkLst>
        </pc:spChg>
        <pc:spChg chg="mod">
          <ac:chgData name="Rebecca Salles" userId="66a2db3d815e233f" providerId="LiveId" clId="{11ABB3F9-53FF-494B-9418-36F56E230C20}" dt="2021-01-19T21:38:21.410" v="4459" actId="20577"/>
          <ac:spMkLst>
            <pc:docMk/>
            <pc:sldMk cId="2272347153" sldId="1349"/>
            <ac:spMk id="10" creationId="{793225F8-65C1-4E6A-B066-20F661C6A5F9}"/>
          </ac:spMkLst>
        </pc:spChg>
        <pc:spChg chg="mod">
          <ac:chgData name="Rebecca Salles" userId="66a2db3d815e233f" providerId="LiveId" clId="{11ABB3F9-53FF-494B-9418-36F56E230C20}" dt="2021-01-19T22:14:22.828" v="5136" actId="20577"/>
          <ac:spMkLst>
            <pc:docMk/>
            <pc:sldMk cId="2272347153" sldId="1349"/>
            <ac:spMk id="11" creationId="{7065FA6A-C598-40DE-B622-7B80AB556AF6}"/>
          </ac:spMkLst>
        </pc:spChg>
        <pc:spChg chg="mod">
          <ac:chgData name="Rebecca Salles" userId="66a2db3d815e233f" providerId="LiveId" clId="{11ABB3F9-53FF-494B-9418-36F56E230C20}" dt="2021-01-19T22:14:22.828" v="5136" actId="20577"/>
          <ac:spMkLst>
            <pc:docMk/>
            <pc:sldMk cId="2272347153" sldId="1349"/>
            <ac:spMk id="13" creationId="{04A73651-084E-4FE3-B106-EF055D198C9A}"/>
          </ac:spMkLst>
        </pc:spChg>
        <pc:spChg chg="del mod">
          <ac:chgData name="Rebecca Salles" userId="66a2db3d815e233f" providerId="LiveId" clId="{11ABB3F9-53FF-494B-9418-36F56E230C20}" dt="2021-01-20T13:23:37.446" v="7704" actId="478"/>
          <ac:spMkLst>
            <pc:docMk/>
            <pc:sldMk cId="2272347153" sldId="1349"/>
            <ac:spMk id="23" creationId="{947AC2CF-266A-4799-8D13-F75AC936E494}"/>
          </ac:spMkLst>
        </pc:spChg>
        <pc:spChg chg="mod">
          <ac:chgData name="Rebecca Salles" userId="66a2db3d815e233f" providerId="LiveId" clId="{11ABB3F9-53FF-494B-9418-36F56E230C20}" dt="2021-01-19T22:14:22.828" v="5136" actId="20577"/>
          <ac:spMkLst>
            <pc:docMk/>
            <pc:sldMk cId="2272347153" sldId="1349"/>
            <ac:spMk id="26" creationId="{907F6469-45DD-4E66-BBD1-858FF08E772A}"/>
          </ac:spMkLst>
        </pc:spChg>
        <pc:spChg chg="mod">
          <ac:chgData name="Rebecca Salles" userId="66a2db3d815e233f" providerId="LiveId" clId="{11ABB3F9-53FF-494B-9418-36F56E230C20}" dt="2021-01-19T22:14:22.828" v="5136" actId="20577"/>
          <ac:spMkLst>
            <pc:docMk/>
            <pc:sldMk cId="2272347153" sldId="1349"/>
            <ac:spMk id="27" creationId="{34D7C7FF-EC17-4EEE-8485-0850D1E47142}"/>
          </ac:spMkLst>
        </pc:spChg>
        <pc:spChg chg="mod">
          <ac:chgData name="Rebecca Salles" userId="66a2db3d815e233f" providerId="LiveId" clId="{11ABB3F9-53FF-494B-9418-36F56E230C20}" dt="2021-01-19T22:14:22.828" v="5136" actId="20577"/>
          <ac:spMkLst>
            <pc:docMk/>
            <pc:sldMk cId="2272347153" sldId="1349"/>
            <ac:spMk id="28" creationId="{F6E16152-699C-45D6-995B-71184BC10F33}"/>
          </ac:spMkLst>
        </pc:spChg>
        <pc:spChg chg="mod">
          <ac:chgData name="Rebecca Salles" userId="66a2db3d815e233f" providerId="LiveId" clId="{11ABB3F9-53FF-494B-9418-36F56E230C20}" dt="2021-01-19T22:14:22.828" v="5136" actId="20577"/>
          <ac:spMkLst>
            <pc:docMk/>
            <pc:sldMk cId="2272347153" sldId="1349"/>
            <ac:spMk id="29" creationId="{BC1B2E9C-FF32-4484-B055-E45830995897}"/>
          </ac:spMkLst>
        </pc:spChg>
        <pc:spChg chg="mod">
          <ac:chgData name="Rebecca Salles" userId="66a2db3d815e233f" providerId="LiveId" clId="{11ABB3F9-53FF-494B-9418-36F56E230C20}" dt="2021-01-19T22:14:22.828" v="5136" actId="20577"/>
          <ac:spMkLst>
            <pc:docMk/>
            <pc:sldMk cId="2272347153" sldId="1349"/>
            <ac:spMk id="30" creationId="{9B078C57-B159-4D37-8EC8-71F6981BA620}"/>
          </ac:spMkLst>
        </pc:spChg>
        <pc:spChg chg="mod">
          <ac:chgData name="Rebecca Salles" userId="66a2db3d815e233f" providerId="LiveId" clId="{11ABB3F9-53FF-494B-9418-36F56E230C20}" dt="2021-01-19T22:14:22.828" v="5136" actId="20577"/>
          <ac:spMkLst>
            <pc:docMk/>
            <pc:sldMk cId="2272347153" sldId="1349"/>
            <ac:spMk id="31" creationId="{62C507AC-D4AA-4FCA-8960-C1ECFB3747CC}"/>
          </ac:spMkLst>
        </pc:spChg>
        <pc:spChg chg="mod">
          <ac:chgData name="Rebecca Salles" userId="66a2db3d815e233f" providerId="LiveId" clId="{11ABB3F9-53FF-494B-9418-36F56E230C20}" dt="2021-01-19T22:15:00.728" v="5137" actId="1038"/>
          <ac:spMkLst>
            <pc:docMk/>
            <pc:sldMk cId="2272347153" sldId="1349"/>
            <ac:spMk id="33" creationId="{99895B31-6D52-4DC3-9C0F-B4E01DD6809D}"/>
          </ac:spMkLst>
        </pc:spChg>
        <pc:spChg chg="mod">
          <ac:chgData name="Rebecca Salles" userId="66a2db3d815e233f" providerId="LiveId" clId="{11ABB3F9-53FF-494B-9418-36F56E230C20}" dt="2021-01-19T22:14:22.828" v="5136" actId="20577"/>
          <ac:spMkLst>
            <pc:docMk/>
            <pc:sldMk cId="2272347153" sldId="1349"/>
            <ac:spMk id="35" creationId="{CE286864-52EA-4045-8DF9-927AB2755560}"/>
          </ac:spMkLst>
        </pc:spChg>
        <pc:spChg chg="del mod">
          <ac:chgData name="Rebecca Salles" userId="66a2db3d815e233f" providerId="LiveId" clId="{11ABB3F9-53FF-494B-9418-36F56E230C20}" dt="2021-01-20T13:23:38.953" v="7705" actId="478"/>
          <ac:spMkLst>
            <pc:docMk/>
            <pc:sldMk cId="2272347153" sldId="1349"/>
            <ac:spMk id="36" creationId="{CA79B3A5-F2C8-4380-83B8-7D88B14BB8CE}"/>
          </ac:spMkLst>
        </pc:spChg>
        <pc:spChg chg="del mod">
          <ac:chgData name="Rebecca Salles" userId="66a2db3d815e233f" providerId="LiveId" clId="{11ABB3F9-53FF-494B-9418-36F56E230C20}" dt="2021-01-19T22:27:43.001" v="5274" actId="478"/>
          <ac:spMkLst>
            <pc:docMk/>
            <pc:sldMk cId="2272347153" sldId="1349"/>
            <ac:spMk id="37" creationId="{96D514CB-97AF-4EC4-88B5-DCA4714D7C11}"/>
          </ac:spMkLst>
        </pc:spChg>
        <pc:grpChg chg="mod">
          <ac:chgData name="Rebecca Salles" userId="66a2db3d815e233f" providerId="LiveId" clId="{11ABB3F9-53FF-494B-9418-36F56E230C20}" dt="2021-01-19T22:14:22.828" v="5136" actId="20577"/>
          <ac:grpSpMkLst>
            <pc:docMk/>
            <pc:sldMk cId="2272347153" sldId="1349"/>
            <ac:grpSpMk id="7" creationId="{D560065E-7F95-4FF1-9C47-D4E53F838DC6}"/>
          </ac:grpSpMkLst>
        </pc:grpChg>
        <pc:graphicFrameChg chg="add mod modGraphic">
          <ac:chgData name="Rebecca Salles" userId="66a2db3d815e233f" providerId="LiveId" clId="{11ABB3F9-53FF-494B-9418-36F56E230C20}" dt="2021-01-19T22:51:05.485" v="5570" actId="122"/>
          <ac:graphicFrameMkLst>
            <pc:docMk/>
            <pc:sldMk cId="2272347153" sldId="1349"/>
            <ac:graphicFrameMk id="38" creationId="{95CFFA5E-9080-4F23-AA86-CF2AED287B99}"/>
          </ac:graphicFrameMkLst>
        </pc:graphicFrameChg>
        <pc:cxnChg chg="mod">
          <ac:chgData name="Rebecca Salles" userId="66a2db3d815e233f" providerId="LiveId" clId="{11ABB3F9-53FF-494B-9418-36F56E230C20}" dt="2021-01-19T22:14:22.828" v="5136" actId="20577"/>
          <ac:cxnSpMkLst>
            <pc:docMk/>
            <pc:sldMk cId="2272347153" sldId="1349"/>
            <ac:cxnSpMk id="14" creationId="{57448C55-968A-4E0F-8C76-65AF505FAB99}"/>
          </ac:cxnSpMkLst>
        </pc:cxnChg>
        <pc:cxnChg chg="mod">
          <ac:chgData name="Rebecca Salles" userId="66a2db3d815e233f" providerId="LiveId" clId="{11ABB3F9-53FF-494B-9418-36F56E230C20}" dt="2021-01-19T22:14:22.828" v="5136" actId="20577"/>
          <ac:cxnSpMkLst>
            <pc:docMk/>
            <pc:sldMk cId="2272347153" sldId="1349"/>
            <ac:cxnSpMk id="15" creationId="{20DD706D-26DF-4AF5-938D-71C41DD192B8}"/>
          </ac:cxnSpMkLst>
        </pc:cxnChg>
        <pc:cxnChg chg="mod">
          <ac:chgData name="Rebecca Salles" userId="66a2db3d815e233f" providerId="LiveId" clId="{11ABB3F9-53FF-494B-9418-36F56E230C20}" dt="2021-01-19T22:14:22.828" v="5136" actId="20577"/>
          <ac:cxnSpMkLst>
            <pc:docMk/>
            <pc:sldMk cId="2272347153" sldId="1349"/>
            <ac:cxnSpMk id="16" creationId="{FD73D1B9-E157-4CA1-8CFC-3F0C0839277A}"/>
          </ac:cxnSpMkLst>
        </pc:cxnChg>
        <pc:cxnChg chg="mod">
          <ac:chgData name="Rebecca Salles" userId="66a2db3d815e233f" providerId="LiveId" clId="{11ABB3F9-53FF-494B-9418-36F56E230C20}" dt="2021-01-19T22:14:22.828" v="5136" actId="20577"/>
          <ac:cxnSpMkLst>
            <pc:docMk/>
            <pc:sldMk cId="2272347153" sldId="1349"/>
            <ac:cxnSpMk id="17" creationId="{EB946734-682C-4EF6-8822-61D9A43A37C0}"/>
          </ac:cxnSpMkLst>
        </pc:cxnChg>
        <pc:cxnChg chg="mod">
          <ac:chgData name="Rebecca Salles" userId="66a2db3d815e233f" providerId="LiveId" clId="{11ABB3F9-53FF-494B-9418-36F56E230C20}" dt="2021-01-19T22:14:22.828" v="5136" actId="20577"/>
          <ac:cxnSpMkLst>
            <pc:docMk/>
            <pc:sldMk cId="2272347153" sldId="1349"/>
            <ac:cxnSpMk id="18" creationId="{296D3D28-9605-4E29-9D88-B00059B81BE8}"/>
          </ac:cxnSpMkLst>
        </pc:cxnChg>
        <pc:cxnChg chg="mod">
          <ac:chgData name="Rebecca Salles" userId="66a2db3d815e233f" providerId="LiveId" clId="{11ABB3F9-53FF-494B-9418-36F56E230C20}" dt="2021-01-19T22:14:22.828" v="5136" actId="20577"/>
          <ac:cxnSpMkLst>
            <pc:docMk/>
            <pc:sldMk cId="2272347153" sldId="1349"/>
            <ac:cxnSpMk id="19" creationId="{18D75AC9-3D94-4296-B1FA-FBA5B656E440}"/>
          </ac:cxnSpMkLst>
        </pc:cxnChg>
        <pc:cxnChg chg="mod">
          <ac:chgData name="Rebecca Salles" userId="66a2db3d815e233f" providerId="LiveId" clId="{11ABB3F9-53FF-494B-9418-36F56E230C20}" dt="2021-01-19T22:14:22.828" v="5136" actId="20577"/>
          <ac:cxnSpMkLst>
            <pc:docMk/>
            <pc:sldMk cId="2272347153" sldId="1349"/>
            <ac:cxnSpMk id="20" creationId="{E0B730BE-5849-4C5B-9D8C-75994DCD40E7}"/>
          </ac:cxnSpMkLst>
        </pc:cxnChg>
        <pc:cxnChg chg="mod">
          <ac:chgData name="Rebecca Salles" userId="66a2db3d815e233f" providerId="LiveId" clId="{11ABB3F9-53FF-494B-9418-36F56E230C20}" dt="2021-01-19T22:14:22.828" v="5136" actId="20577"/>
          <ac:cxnSpMkLst>
            <pc:docMk/>
            <pc:sldMk cId="2272347153" sldId="1349"/>
            <ac:cxnSpMk id="21" creationId="{EA58381F-87B3-44A1-89E7-23AD1CB4F093}"/>
          </ac:cxnSpMkLst>
        </pc:cxnChg>
        <pc:cxnChg chg="mod">
          <ac:chgData name="Rebecca Salles" userId="66a2db3d815e233f" providerId="LiveId" clId="{11ABB3F9-53FF-494B-9418-36F56E230C20}" dt="2021-01-19T22:14:22.828" v="5136" actId="20577"/>
          <ac:cxnSpMkLst>
            <pc:docMk/>
            <pc:sldMk cId="2272347153" sldId="1349"/>
            <ac:cxnSpMk id="22" creationId="{F9452EC0-106D-4DA1-9ED8-C5941ACF16F0}"/>
          </ac:cxnSpMkLst>
        </pc:cxnChg>
        <pc:cxnChg chg="mod">
          <ac:chgData name="Rebecca Salles" userId="66a2db3d815e233f" providerId="LiveId" clId="{11ABB3F9-53FF-494B-9418-36F56E230C20}" dt="2021-01-19T22:14:22.828" v="5136" actId="20577"/>
          <ac:cxnSpMkLst>
            <pc:docMk/>
            <pc:sldMk cId="2272347153" sldId="1349"/>
            <ac:cxnSpMk id="24" creationId="{D3AE0AC9-A02A-4E63-9004-98EB35F0DC39}"/>
          </ac:cxnSpMkLst>
        </pc:cxnChg>
        <pc:cxnChg chg="mod">
          <ac:chgData name="Rebecca Salles" userId="66a2db3d815e233f" providerId="LiveId" clId="{11ABB3F9-53FF-494B-9418-36F56E230C20}" dt="2021-01-19T22:14:22.828" v="5136" actId="20577"/>
          <ac:cxnSpMkLst>
            <pc:docMk/>
            <pc:sldMk cId="2272347153" sldId="1349"/>
            <ac:cxnSpMk id="25" creationId="{9D7E271A-8736-4799-9B05-6AAA6AADB4A5}"/>
          </ac:cxnSpMkLst>
        </pc:cxnChg>
        <pc:cxnChg chg="mod">
          <ac:chgData name="Rebecca Salles" userId="66a2db3d815e233f" providerId="LiveId" clId="{11ABB3F9-53FF-494B-9418-36F56E230C20}" dt="2021-01-19T22:15:00.728" v="5137" actId="1038"/>
          <ac:cxnSpMkLst>
            <pc:docMk/>
            <pc:sldMk cId="2272347153" sldId="1349"/>
            <ac:cxnSpMk id="32" creationId="{55A1BD90-9F93-411B-9551-48525E742982}"/>
          </ac:cxnSpMkLst>
        </pc:cxnChg>
        <pc:cxnChg chg="mod">
          <ac:chgData name="Rebecca Salles" userId="66a2db3d815e233f" providerId="LiveId" clId="{11ABB3F9-53FF-494B-9418-36F56E230C20}" dt="2021-01-19T22:14:22.828" v="5136" actId="20577"/>
          <ac:cxnSpMkLst>
            <pc:docMk/>
            <pc:sldMk cId="2272347153" sldId="1349"/>
            <ac:cxnSpMk id="34" creationId="{95BA61E1-6979-4B15-A7D4-C048369842E8}"/>
          </ac:cxnSpMkLst>
        </pc:cxnChg>
      </pc:sldChg>
      <pc:sldChg chg="modSp add mod ord modNotesTx">
        <pc:chgData name="Rebecca Salles" userId="66a2db3d815e233f" providerId="LiveId" clId="{11ABB3F9-53FF-494B-9418-36F56E230C20}" dt="2021-01-19T23:56:20.374" v="6481" actId="6549"/>
        <pc:sldMkLst>
          <pc:docMk/>
          <pc:sldMk cId="4051579360" sldId="1350"/>
        </pc:sldMkLst>
        <pc:spChg chg="mod">
          <ac:chgData name="Rebecca Salles" userId="66a2db3d815e233f" providerId="LiveId" clId="{11ABB3F9-53FF-494B-9418-36F56E230C20}" dt="2021-01-19T20:58:16.406" v="4049" actId="20577"/>
          <ac:spMkLst>
            <pc:docMk/>
            <pc:sldMk cId="4051579360" sldId="1350"/>
            <ac:spMk id="11" creationId="{E4919AD2-0C09-4175-85CB-E5EA485074BD}"/>
          </ac:spMkLst>
        </pc:spChg>
      </pc:sldChg>
      <pc:sldChg chg="addSp delSp modSp add del mod">
        <pc:chgData name="Rebecca Salles" userId="66a2db3d815e233f" providerId="LiveId" clId="{11ABB3F9-53FF-494B-9418-36F56E230C20}" dt="2021-01-19T20:04:19.882" v="2615" actId="47"/>
        <pc:sldMkLst>
          <pc:docMk/>
          <pc:sldMk cId="4109450980" sldId="1351"/>
        </pc:sldMkLst>
        <pc:spChg chg="del">
          <ac:chgData name="Rebecca Salles" userId="66a2db3d815e233f" providerId="LiveId" clId="{11ABB3F9-53FF-494B-9418-36F56E230C20}" dt="2021-01-19T19:25:17.850" v="1468" actId="478"/>
          <ac:spMkLst>
            <pc:docMk/>
            <pc:sldMk cId="4109450980" sldId="1351"/>
            <ac:spMk id="7" creationId="{85B41EF4-8FCE-4766-BB6E-2DE90C0F399A}"/>
          </ac:spMkLst>
        </pc:spChg>
        <pc:spChg chg="del mod">
          <ac:chgData name="Rebecca Salles" userId="66a2db3d815e233f" providerId="LiveId" clId="{11ABB3F9-53FF-494B-9418-36F56E230C20}" dt="2021-01-19T19:25:24.069" v="1471" actId="478"/>
          <ac:spMkLst>
            <pc:docMk/>
            <pc:sldMk cId="4109450980" sldId="1351"/>
            <ac:spMk id="13" creationId="{01C172A2-FA9A-4189-95D6-27ACF73C067E}"/>
          </ac:spMkLst>
        </pc:spChg>
        <pc:spChg chg="add mod">
          <ac:chgData name="Rebecca Salles" userId="66a2db3d815e233f" providerId="LiveId" clId="{11ABB3F9-53FF-494B-9418-36F56E230C20}" dt="2021-01-19T19:33:22.656" v="2096" actId="164"/>
          <ac:spMkLst>
            <pc:docMk/>
            <pc:sldMk cId="4109450980" sldId="1351"/>
            <ac:spMk id="14" creationId="{27CFC26C-7A8E-4725-9633-2921B8D54438}"/>
          </ac:spMkLst>
        </pc:spChg>
        <pc:spChg chg="add del mod">
          <ac:chgData name="Rebecca Salles" userId="66a2db3d815e233f" providerId="LiveId" clId="{11ABB3F9-53FF-494B-9418-36F56E230C20}" dt="2021-01-19T19:25:30.277" v="1472" actId="478"/>
          <ac:spMkLst>
            <pc:docMk/>
            <pc:sldMk cId="4109450980" sldId="1351"/>
            <ac:spMk id="15" creationId="{99D26223-ACA0-4F47-9FA4-9122526149A3}"/>
          </ac:spMkLst>
        </pc:spChg>
        <pc:spChg chg="add del mod">
          <ac:chgData name="Rebecca Salles" userId="66a2db3d815e233f" providerId="LiveId" clId="{11ABB3F9-53FF-494B-9418-36F56E230C20}" dt="2021-01-19T19:25:30.277" v="1472" actId="478"/>
          <ac:spMkLst>
            <pc:docMk/>
            <pc:sldMk cId="4109450980" sldId="1351"/>
            <ac:spMk id="16" creationId="{CBA7CD4D-349C-4AF0-BCC4-1D507D383D9A}"/>
          </ac:spMkLst>
        </pc:spChg>
        <pc:spChg chg="add del mod">
          <ac:chgData name="Rebecca Salles" userId="66a2db3d815e233f" providerId="LiveId" clId="{11ABB3F9-53FF-494B-9418-36F56E230C20}" dt="2021-01-19T19:25:30.277" v="1472" actId="478"/>
          <ac:spMkLst>
            <pc:docMk/>
            <pc:sldMk cId="4109450980" sldId="1351"/>
            <ac:spMk id="17" creationId="{2435DF94-09A4-4F9D-B263-15A00FE44D7A}"/>
          </ac:spMkLst>
        </pc:spChg>
        <pc:spChg chg="add mod">
          <ac:chgData name="Rebecca Salles" userId="66a2db3d815e233f" providerId="LiveId" clId="{11ABB3F9-53FF-494B-9418-36F56E230C20}" dt="2021-01-19T19:33:22.656" v="2096" actId="164"/>
          <ac:spMkLst>
            <pc:docMk/>
            <pc:sldMk cId="4109450980" sldId="1351"/>
            <ac:spMk id="18" creationId="{BBBABF8B-50FC-4E02-8042-3108538F2040}"/>
          </ac:spMkLst>
        </pc:spChg>
        <pc:spChg chg="add mod">
          <ac:chgData name="Rebecca Salles" userId="66a2db3d815e233f" providerId="LiveId" clId="{11ABB3F9-53FF-494B-9418-36F56E230C20}" dt="2021-01-19T19:33:22.656" v="2096" actId="164"/>
          <ac:spMkLst>
            <pc:docMk/>
            <pc:sldMk cId="4109450980" sldId="1351"/>
            <ac:spMk id="20" creationId="{EF7E2C49-44B5-4575-A4F7-285E35F178C7}"/>
          </ac:spMkLst>
        </pc:spChg>
        <pc:spChg chg="add mod">
          <ac:chgData name="Rebecca Salles" userId="66a2db3d815e233f" providerId="LiveId" clId="{11ABB3F9-53FF-494B-9418-36F56E230C20}" dt="2021-01-19T19:33:22.656" v="2096" actId="164"/>
          <ac:spMkLst>
            <pc:docMk/>
            <pc:sldMk cId="4109450980" sldId="1351"/>
            <ac:spMk id="21" creationId="{DBEA4FCC-ADCF-4E44-A0DF-E3555495DBF3}"/>
          </ac:spMkLst>
        </pc:spChg>
        <pc:spChg chg="add mod">
          <ac:chgData name="Rebecca Salles" userId="66a2db3d815e233f" providerId="LiveId" clId="{11ABB3F9-53FF-494B-9418-36F56E230C20}" dt="2021-01-19T19:33:22.656" v="2096" actId="164"/>
          <ac:spMkLst>
            <pc:docMk/>
            <pc:sldMk cId="4109450980" sldId="1351"/>
            <ac:spMk id="26" creationId="{C361590A-D4CF-47E2-B8F5-93FBA312B41A}"/>
          </ac:spMkLst>
        </pc:spChg>
        <pc:spChg chg="add del mod">
          <ac:chgData name="Rebecca Salles" userId="66a2db3d815e233f" providerId="LiveId" clId="{11ABB3F9-53FF-494B-9418-36F56E230C20}" dt="2021-01-19T19:25:30.277" v="1472" actId="478"/>
          <ac:spMkLst>
            <pc:docMk/>
            <pc:sldMk cId="4109450980" sldId="1351"/>
            <ac:spMk id="29" creationId="{9B2814D8-1C8A-410B-8C6B-19C5AB7C0BA1}"/>
          </ac:spMkLst>
        </pc:spChg>
        <pc:spChg chg="add del mod">
          <ac:chgData name="Rebecca Salles" userId="66a2db3d815e233f" providerId="LiveId" clId="{11ABB3F9-53FF-494B-9418-36F56E230C20}" dt="2021-01-19T19:25:30.277" v="1472" actId="478"/>
          <ac:spMkLst>
            <pc:docMk/>
            <pc:sldMk cId="4109450980" sldId="1351"/>
            <ac:spMk id="30" creationId="{58ADAA74-FB06-4C77-BAA4-2DF3CEE63576}"/>
          </ac:spMkLst>
        </pc:spChg>
        <pc:spChg chg="add del mod">
          <ac:chgData name="Rebecca Salles" userId="66a2db3d815e233f" providerId="LiveId" clId="{11ABB3F9-53FF-494B-9418-36F56E230C20}" dt="2021-01-19T19:25:30.277" v="1472" actId="478"/>
          <ac:spMkLst>
            <pc:docMk/>
            <pc:sldMk cId="4109450980" sldId="1351"/>
            <ac:spMk id="31" creationId="{4082BA33-7593-449B-8AA4-63362ABEAB70}"/>
          </ac:spMkLst>
        </pc:spChg>
        <pc:spChg chg="add mod">
          <ac:chgData name="Rebecca Salles" userId="66a2db3d815e233f" providerId="LiveId" clId="{11ABB3F9-53FF-494B-9418-36F56E230C20}" dt="2021-01-19T19:33:22.656" v="2096" actId="164"/>
          <ac:spMkLst>
            <pc:docMk/>
            <pc:sldMk cId="4109450980" sldId="1351"/>
            <ac:spMk id="33" creationId="{2D180FEE-3114-44CE-9A00-210D6BABF734}"/>
          </ac:spMkLst>
        </pc:spChg>
        <pc:spChg chg="add mod">
          <ac:chgData name="Rebecca Salles" userId="66a2db3d815e233f" providerId="LiveId" clId="{11ABB3F9-53FF-494B-9418-36F56E230C20}" dt="2021-01-19T19:33:22.656" v="2096" actId="164"/>
          <ac:spMkLst>
            <pc:docMk/>
            <pc:sldMk cId="4109450980" sldId="1351"/>
            <ac:spMk id="35" creationId="{2C6B995D-6879-431B-B088-265957875B6D}"/>
          </ac:spMkLst>
        </pc:spChg>
        <pc:spChg chg="add mod">
          <ac:chgData name="Rebecca Salles" userId="66a2db3d815e233f" providerId="LiveId" clId="{11ABB3F9-53FF-494B-9418-36F56E230C20}" dt="2021-01-19T19:33:22.656" v="2096" actId="164"/>
          <ac:spMkLst>
            <pc:docMk/>
            <pc:sldMk cId="4109450980" sldId="1351"/>
            <ac:spMk id="36" creationId="{A1A4D94B-C60F-47B1-85C3-6BF811D4D591}"/>
          </ac:spMkLst>
        </pc:spChg>
        <pc:spChg chg="add mod">
          <ac:chgData name="Rebecca Salles" userId="66a2db3d815e233f" providerId="LiveId" clId="{11ABB3F9-53FF-494B-9418-36F56E230C20}" dt="2021-01-19T19:33:22.656" v="2096" actId="164"/>
          <ac:spMkLst>
            <pc:docMk/>
            <pc:sldMk cId="4109450980" sldId="1351"/>
            <ac:spMk id="37" creationId="{4290A898-3A83-44E5-978B-101C580004A8}"/>
          </ac:spMkLst>
        </pc:spChg>
        <pc:spChg chg="add mod">
          <ac:chgData name="Rebecca Salles" userId="66a2db3d815e233f" providerId="LiveId" clId="{11ABB3F9-53FF-494B-9418-36F56E230C20}" dt="2021-01-19T19:33:22.656" v="2096" actId="164"/>
          <ac:spMkLst>
            <pc:docMk/>
            <pc:sldMk cId="4109450980" sldId="1351"/>
            <ac:spMk id="38" creationId="{CCDDD1A0-E70B-4AFC-A752-621BF0E5B92C}"/>
          </ac:spMkLst>
        </pc:spChg>
        <pc:spChg chg="add mod">
          <ac:chgData name="Rebecca Salles" userId="66a2db3d815e233f" providerId="LiveId" clId="{11ABB3F9-53FF-494B-9418-36F56E230C20}" dt="2021-01-19T19:33:22.656" v="2096" actId="164"/>
          <ac:spMkLst>
            <pc:docMk/>
            <pc:sldMk cId="4109450980" sldId="1351"/>
            <ac:spMk id="39" creationId="{FA2D45DD-6F1B-4226-9FF8-1533ECFE8468}"/>
          </ac:spMkLst>
        </pc:spChg>
        <pc:spChg chg="add mod">
          <ac:chgData name="Rebecca Salles" userId="66a2db3d815e233f" providerId="LiveId" clId="{11ABB3F9-53FF-494B-9418-36F56E230C20}" dt="2021-01-19T19:33:22.656" v="2096" actId="164"/>
          <ac:spMkLst>
            <pc:docMk/>
            <pc:sldMk cId="4109450980" sldId="1351"/>
            <ac:spMk id="40" creationId="{3C19575F-2C9A-408A-B68F-2EFAF1FC2440}"/>
          </ac:spMkLst>
        </pc:spChg>
        <pc:spChg chg="add mod">
          <ac:chgData name="Rebecca Salles" userId="66a2db3d815e233f" providerId="LiveId" clId="{11ABB3F9-53FF-494B-9418-36F56E230C20}" dt="2021-01-19T19:33:22.656" v="2096" actId="164"/>
          <ac:spMkLst>
            <pc:docMk/>
            <pc:sldMk cId="4109450980" sldId="1351"/>
            <ac:spMk id="41" creationId="{E31C1FBA-55E9-42BF-9739-B94FE4B3321C}"/>
          </ac:spMkLst>
        </pc:spChg>
        <pc:spChg chg="add mod">
          <ac:chgData name="Rebecca Salles" userId="66a2db3d815e233f" providerId="LiveId" clId="{11ABB3F9-53FF-494B-9418-36F56E230C20}" dt="2021-01-19T19:33:22.656" v="2096" actId="164"/>
          <ac:spMkLst>
            <pc:docMk/>
            <pc:sldMk cId="4109450980" sldId="1351"/>
            <ac:spMk id="42" creationId="{05898F27-EC98-429E-8D76-54FAF83CF32A}"/>
          </ac:spMkLst>
        </pc:spChg>
        <pc:spChg chg="add mod">
          <ac:chgData name="Rebecca Salles" userId="66a2db3d815e233f" providerId="LiveId" clId="{11ABB3F9-53FF-494B-9418-36F56E230C20}" dt="2021-01-19T19:33:22.656" v="2096" actId="164"/>
          <ac:spMkLst>
            <pc:docMk/>
            <pc:sldMk cId="4109450980" sldId="1351"/>
            <ac:spMk id="43" creationId="{39F39C79-A9C0-4315-A775-B6A9A72FF98A}"/>
          </ac:spMkLst>
        </pc:spChg>
        <pc:spChg chg="add mod">
          <ac:chgData name="Rebecca Salles" userId="66a2db3d815e233f" providerId="LiveId" clId="{11ABB3F9-53FF-494B-9418-36F56E230C20}" dt="2021-01-19T19:33:22.656" v="2096" actId="164"/>
          <ac:spMkLst>
            <pc:docMk/>
            <pc:sldMk cId="4109450980" sldId="1351"/>
            <ac:spMk id="44" creationId="{5CA7DA68-AAAA-47F3-8EBD-70DC391333A0}"/>
          </ac:spMkLst>
        </pc:spChg>
        <pc:grpChg chg="add del mod">
          <ac:chgData name="Rebecca Salles" userId="66a2db3d815e233f" providerId="LiveId" clId="{11ABB3F9-53FF-494B-9418-36F56E230C20}" dt="2021-01-19T19:36:46.213" v="2102" actId="21"/>
          <ac:grpSpMkLst>
            <pc:docMk/>
            <pc:sldMk cId="4109450980" sldId="1351"/>
            <ac:grpSpMk id="48" creationId="{2DA209C8-DD3F-4C00-BB1C-E4D4E8EDCBAB}"/>
          </ac:grpSpMkLst>
        </pc:grpChg>
        <pc:picChg chg="add mod">
          <ac:chgData name="Rebecca Salles" userId="66a2db3d815e233f" providerId="LiveId" clId="{11ABB3F9-53FF-494B-9418-36F56E230C20}" dt="2021-01-19T19:33:22.656" v="2096" actId="164"/>
          <ac:picMkLst>
            <pc:docMk/>
            <pc:sldMk cId="4109450980" sldId="1351"/>
            <ac:picMk id="11" creationId="{05334C7B-ED53-40FB-A8D9-1109CC128D91}"/>
          </ac:picMkLst>
        </pc:picChg>
        <pc:picChg chg="add del mod">
          <ac:chgData name="Rebecca Salles" userId="66a2db3d815e233f" providerId="LiveId" clId="{11ABB3F9-53FF-494B-9418-36F56E230C20}" dt="2021-01-19T19:25:30.277" v="1472" actId="478"/>
          <ac:picMkLst>
            <pc:docMk/>
            <pc:sldMk cId="4109450980" sldId="1351"/>
            <ac:picMk id="24" creationId="{A7ACD8B5-E386-4AEC-A936-25038D98BCB8}"/>
          </ac:picMkLst>
        </pc:picChg>
        <pc:cxnChg chg="add mod">
          <ac:chgData name="Rebecca Salles" userId="66a2db3d815e233f" providerId="LiveId" clId="{11ABB3F9-53FF-494B-9418-36F56E230C20}" dt="2021-01-19T19:33:22.656" v="2096" actId="164"/>
          <ac:cxnSpMkLst>
            <pc:docMk/>
            <pc:sldMk cId="4109450980" sldId="1351"/>
            <ac:cxnSpMk id="4" creationId="{3BAC86D5-8038-4CDE-90B3-B47A0FAE8061}"/>
          </ac:cxnSpMkLst>
        </pc:cxnChg>
        <pc:cxnChg chg="add del mod">
          <ac:chgData name="Rebecca Salles" userId="66a2db3d815e233f" providerId="LiveId" clId="{11ABB3F9-53FF-494B-9418-36F56E230C20}" dt="2021-01-19T19:25:30.277" v="1472" actId="478"/>
          <ac:cxnSpMkLst>
            <pc:docMk/>
            <pc:sldMk cId="4109450980" sldId="1351"/>
            <ac:cxnSpMk id="8" creationId="{FCC405BC-99AB-4D55-BD95-63BA79A6F0E1}"/>
          </ac:cxnSpMkLst>
        </pc:cxnChg>
        <pc:cxnChg chg="add mod">
          <ac:chgData name="Rebecca Salles" userId="66a2db3d815e233f" providerId="LiveId" clId="{11ABB3F9-53FF-494B-9418-36F56E230C20}" dt="2021-01-19T19:36:46.213" v="2102" actId="21"/>
          <ac:cxnSpMkLst>
            <pc:docMk/>
            <pc:sldMk cId="4109450980" sldId="1351"/>
            <ac:cxnSpMk id="19" creationId="{FE6BAC1F-3EE0-4ACB-BA6D-AC6FD6B2E124}"/>
          </ac:cxnSpMkLst>
        </pc:cxnChg>
        <pc:cxnChg chg="add mod">
          <ac:chgData name="Rebecca Salles" userId="66a2db3d815e233f" providerId="LiveId" clId="{11ABB3F9-53FF-494B-9418-36F56E230C20}" dt="2021-01-19T19:36:46.213" v="2102" actId="21"/>
          <ac:cxnSpMkLst>
            <pc:docMk/>
            <pc:sldMk cId="4109450980" sldId="1351"/>
            <ac:cxnSpMk id="22" creationId="{25591D28-525D-437C-8DEB-CBEB4DDC3B41}"/>
          </ac:cxnSpMkLst>
        </pc:cxnChg>
        <pc:cxnChg chg="add mod">
          <ac:chgData name="Rebecca Salles" userId="66a2db3d815e233f" providerId="LiveId" clId="{11ABB3F9-53FF-494B-9418-36F56E230C20}" dt="2021-01-19T19:36:46.213" v="2102" actId="21"/>
          <ac:cxnSpMkLst>
            <pc:docMk/>
            <pc:sldMk cId="4109450980" sldId="1351"/>
            <ac:cxnSpMk id="23" creationId="{B9DC2A4A-BB82-4EEE-8023-56B1181C1A08}"/>
          </ac:cxnSpMkLst>
        </pc:cxnChg>
        <pc:cxnChg chg="add del mod">
          <ac:chgData name="Rebecca Salles" userId="66a2db3d815e233f" providerId="LiveId" clId="{11ABB3F9-53FF-494B-9418-36F56E230C20}" dt="2021-01-19T19:25:30.277" v="1472" actId="478"/>
          <ac:cxnSpMkLst>
            <pc:docMk/>
            <pc:sldMk cId="4109450980" sldId="1351"/>
            <ac:cxnSpMk id="25" creationId="{A6F228FB-7773-4E47-8575-326DB1A86D50}"/>
          </ac:cxnSpMkLst>
        </pc:cxnChg>
        <pc:cxnChg chg="add del mod">
          <ac:chgData name="Rebecca Salles" userId="66a2db3d815e233f" providerId="LiveId" clId="{11ABB3F9-53FF-494B-9418-36F56E230C20}" dt="2021-01-19T19:33:22.656" v="2096" actId="164"/>
          <ac:cxnSpMkLst>
            <pc:docMk/>
            <pc:sldMk cId="4109450980" sldId="1351"/>
            <ac:cxnSpMk id="27" creationId="{2DEE2B1E-CD59-42E6-B7EB-FAE5599CBEB6}"/>
          </ac:cxnSpMkLst>
        </pc:cxnChg>
        <pc:cxnChg chg="add mod">
          <ac:chgData name="Rebecca Salles" userId="66a2db3d815e233f" providerId="LiveId" clId="{11ABB3F9-53FF-494B-9418-36F56E230C20}" dt="2021-01-19T19:33:22.656" v="2096" actId="164"/>
          <ac:cxnSpMkLst>
            <pc:docMk/>
            <pc:sldMk cId="4109450980" sldId="1351"/>
            <ac:cxnSpMk id="28" creationId="{6A2CAD8C-A6AC-42B4-AE13-904A7DBC1954}"/>
          </ac:cxnSpMkLst>
        </pc:cxnChg>
        <pc:cxnChg chg="add del mod">
          <ac:chgData name="Rebecca Salles" userId="66a2db3d815e233f" providerId="LiveId" clId="{11ABB3F9-53FF-494B-9418-36F56E230C20}" dt="2021-01-19T19:25:30.277" v="1472" actId="478"/>
          <ac:cxnSpMkLst>
            <pc:docMk/>
            <pc:sldMk cId="4109450980" sldId="1351"/>
            <ac:cxnSpMk id="32" creationId="{315F622C-572C-468A-A639-492238336314}"/>
          </ac:cxnSpMkLst>
        </pc:cxnChg>
        <pc:cxnChg chg="add mod">
          <ac:chgData name="Rebecca Salles" userId="66a2db3d815e233f" providerId="LiveId" clId="{11ABB3F9-53FF-494B-9418-36F56E230C20}" dt="2021-01-19T19:36:46.213" v="2102" actId="21"/>
          <ac:cxnSpMkLst>
            <pc:docMk/>
            <pc:sldMk cId="4109450980" sldId="1351"/>
            <ac:cxnSpMk id="34" creationId="{78CF2F1F-F5FD-487A-9DCC-6C238CAB2A1B}"/>
          </ac:cxnSpMkLst>
        </pc:cxnChg>
        <pc:cxnChg chg="add mod">
          <ac:chgData name="Rebecca Salles" userId="66a2db3d815e233f" providerId="LiveId" clId="{11ABB3F9-53FF-494B-9418-36F56E230C20}" dt="2021-01-19T19:36:46.213" v="2102" actId="21"/>
          <ac:cxnSpMkLst>
            <pc:docMk/>
            <pc:sldMk cId="4109450980" sldId="1351"/>
            <ac:cxnSpMk id="45" creationId="{0A46629C-8E59-46FB-86A0-89B8B8D70396}"/>
          </ac:cxnSpMkLst>
        </pc:cxnChg>
      </pc:sldChg>
      <pc:sldChg chg="modSp add mod modNotesTx">
        <pc:chgData name="Rebecca Salles" userId="66a2db3d815e233f" providerId="LiveId" clId="{11ABB3F9-53FF-494B-9418-36F56E230C20}" dt="2021-01-19T23:59:03.588" v="6503" actId="20577"/>
        <pc:sldMkLst>
          <pc:docMk/>
          <pc:sldMk cId="633679569" sldId="1352"/>
        </pc:sldMkLst>
        <pc:spChg chg="mod">
          <ac:chgData name="Rebecca Salles" userId="66a2db3d815e233f" providerId="LiveId" clId="{11ABB3F9-53FF-494B-9418-36F56E230C20}" dt="2021-01-19T23:59:03.588" v="6503" actId="20577"/>
          <ac:spMkLst>
            <pc:docMk/>
            <pc:sldMk cId="633679569" sldId="1352"/>
            <ac:spMk id="7" creationId="{85B41EF4-8FCE-4766-BB6E-2DE90C0F399A}"/>
          </ac:spMkLst>
        </pc:spChg>
        <pc:spChg chg="mod">
          <ac:chgData name="Rebecca Salles" userId="66a2db3d815e233f" providerId="LiveId" clId="{11ABB3F9-53FF-494B-9418-36F56E230C20}" dt="2021-01-19T20:02:07.280" v="2613" actId="404"/>
          <ac:spMkLst>
            <pc:docMk/>
            <pc:sldMk cId="633679569" sldId="1352"/>
            <ac:spMk id="13" creationId="{01C172A2-FA9A-4189-95D6-27ACF73C067E}"/>
          </ac:spMkLst>
        </pc:spChg>
      </pc:sldChg>
      <pc:sldChg chg="addSp delSp modSp add mod ord modNotesTx">
        <pc:chgData name="Rebecca Salles" userId="66a2db3d815e233f" providerId="LiveId" clId="{11ABB3F9-53FF-494B-9418-36F56E230C20}" dt="2021-01-22T19:15:22.374" v="11264" actId="20577"/>
        <pc:sldMkLst>
          <pc:docMk/>
          <pc:sldMk cId="734868882" sldId="1353"/>
        </pc:sldMkLst>
        <pc:spChg chg="add mod">
          <ac:chgData name="Rebecca Salles" userId="66a2db3d815e233f" providerId="LiveId" clId="{11ABB3F9-53FF-494B-9418-36F56E230C20}" dt="2021-01-19T22:41:55.025" v="5446" actId="13822"/>
          <ac:spMkLst>
            <pc:docMk/>
            <pc:sldMk cId="734868882" sldId="1353"/>
            <ac:spMk id="3" creationId="{9ED2FC10-6B3C-4A03-AB90-8C9ED5CD524A}"/>
          </ac:spMkLst>
        </pc:spChg>
        <pc:spChg chg="del">
          <ac:chgData name="Rebecca Salles" userId="66a2db3d815e233f" providerId="LiveId" clId="{11ABB3F9-53FF-494B-9418-36F56E230C20}" dt="2021-01-19T22:36:00.118" v="5301" actId="478"/>
          <ac:spMkLst>
            <pc:docMk/>
            <pc:sldMk cId="734868882" sldId="1353"/>
            <ac:spMk id="27" creationId="{7A8E8B51-88B6-4744-8106-B71272A8DA2B}"/>
          </ac:spMkLst>
        </pc:spChg>
        <pc:spChg chg="mod">
          <ac:chgData name="Rebecca Salles" userId="66a2db3d815e233f" providerId="LiveId" clId="{11ABB3F9-53FF-494B-9418-36F56E230C20}" dt="2021-01-19T22:39:37.204" v="5441" actId="1038"/>
          <ac:spMkLst>
            <pc:docMk/>
            <pc:sldMk cId="734868882" sldId="1353"/>
            <ac:spMk id="28" creationId="{87E85DC1-9EC3-4F3F-A9DD-F94AE3940788}"/>
          </ac:spMkLst>
        </pc:spChg>
        <pc:spChg chg="mod">
          <ac:chgData name="Rebecca Salles" userId="66a2db3d815e233f" providerId="LiveId" clId="{11ABB3F9-53FF-494B-9418-36F56E230C20}" dt="2021-01-19T22:39:37.204" v="5441" actId="1038"/>
          <ac:spMkLst>
            <pc:docMk/>
            <pc:sldMk cId="734868882" sldId="1353"/>
            <ac:spMk id="29" creationId="{3BB0091A-36FA-471E-9D3D-7C75771778FE}"/>
          </ac:spMkLst>
        </pc:spChg>
        <pc:spChg chg="mod">
          <ac:chgData name="Rebecca Salles" userId="66a2db3d815e233f" providerId="LiveId" clId="{11ABB3F9-53FF-494B-9418-36F56E230C20}" dt="2021-01-19T22:39:37.204" v="5441" actId="1038"/>
          <ac:spMkLst>
            <pc:docMk/>
            <pc:sldMk cId="734868882" sldId="1353"/>
            <ac:spMk id="30" creationId="{9AAF328F-4DE6-4F5E-8469-408D9B7530AF}"/>
          </ac:spMkLst>
        </pc:spChg>
        <pc:spChg chg="mod">
          <ac:chgData name="Rebecca Salles" userId="66a2db3d815e233f" providerId="LiveId" clId="{11ABB3F9-53FF-494B-9418-36F56E230C20}" dt="2021-01-19T22:41:59.890" v="5447" actId="1076"/>
          <ac:spMkLst>
            <pc:docMk/>
            <pc:sldMk cId="734868882" sldId="1353"/>
            <ac:spMk id="31" creationId="{5A3A56AD-08A7-457C-9536-6B276E2E7847}"/>
          </ac:spMkLst>
        </pc:spChg>
        <pc:spChg chg="mod">
          <ac:chgData name="Rebecca Salles" userId="66a2db3d815e233f" providerId="LiveId" clId="{11ABB3F9-53FF-494B-9418-36F56E230C20}" dt="2021-01-19T22:44:42.730" v="5454" actId="120"/>
          <ac:spMkLst>
            <pc:docMk/>
            <pc:sldMk cId="734868882" sldId="1353"/>
            <ac:spMk id="49" creationId="{AEC47826-9284-4573-B834-FA1757E783C0}"/>
          </ac:spMkLst>
        </pc:spChg>
        <pc:spChg chg="del">
          <ac:chgData name="Rebecca Salles" userId="66a2db3d815e233f" providerId="LiveId" clId="{11ABB3F9-53FF-494B-9418-36F56E230C20}" dt="2021-01-19T22:36:00.118" v="5301" actId="478"/>
          <ac:spMkLst>
            <pc:docMk/>
            <pc:sldMk cId="734868882" sldId="1353"/>
            <ac:spMk id="50" creationId="{52C0FA95-6A09-4FE9-A30C-AD056E493269}"/>
          </ac:spMkLst>
        </pc:spChg>
        <pc:spChg chg="mod">
          <ac:chgData name="Rebecca Salles" userId="66a2db3d815e233f" providerId="LiveId" clId="{11ABB3F9-53FF-494B-9418-36F56E230C20}" dt="2021-01-19T22:39:37.204" v="5441" actId="1038"/>
          <ac:spMkLst>
            <pc:docMk/>
            <pc:sldMk cId="734868882" sldId="1353"/>
            <ac:spMk id="51" creationId="{802F3874-D4D8-4420-AC7A-CD8BEF473349}"/>
          </ac:spMkLst>
        </pc:spChg>
        <pc:spChg chg="mod">
          <ac:chgData name="Rebecca Salles" userId="66a2db3d815e233f" providerId="LiveId" clId="{11ABB3F9-53FF-494B-9418-36F56E230C20}" dt="2021-01-19T22:36:04.149" v="5302"/>
          <ac:spMkLst>
            <pc:docMk/>
            <pc:sldMk cId="734868882" sldId="1353"/>
            <ac:spMk id="57" creationId="{879D6B01-4975-489D-857B-F14A9717F222}"/>
          </ac:spMkLst>
        </pc:spChg>
        <pc:spChg chg="mod">
          <ac:chgData name="Rebecca Salles" userId="66a2db3d815e233f" providerId="LiveId" clId="{11ABB3F9-53FF-494B-9418-36F56E230C20}" dt="2021-01-22T19:15:22.374" v="11264" actId="20577"/>
          <ac:spMkLst>
            <pc:docMk/>
            <pc:sldMk cId="734868882" sldId="1353"/>
            <ac:spMk id="59" creationId="{276B8881-9D0D-4D2E-9148-D31C1CBC058D}"/>
          </ac:spMkLst>
        </pc:spChg>
        <pc:spChg chg="mod">
          <ac:chgData name="Rebecca Salles" userId="66a2db3d815e233f" providerId="LiveId" clId="{11ABB3F9-53FF-494B-9418-36F56E230C20}" dt="2021-01-19T22:36:04.149" v="5302"/>
          <ac:spMkLst>
            <pc:docMk/>
            <pc:sldMk cId="734868882" sldId="1353"/>
            <ac:spMk id="67" creationId="{9EE27D9B-666B-45CF-AA36-1F4C4905098B}"/>
          </ac:spMkLst>
        </pc:spChg>
        <pc:spChg chg="mod">
          <ac:chgData name="Rebecca Salles" userId="66a2db3d815e233f" providerId="LiveId" clId="{11ABB3F9-53FF-494B-9418-36F56E230C20}" dt="2021-01-19T22:36:04.149" v="5302"/>
          <ac:spMkLst>
            <pc:docMk/>
            <pc:sldMk cId="734868882" sldId="1353"/>
            <ac:spMk id="68" creationId="{EB00059D-213A-4D7E-B2E4-590DBE563DA8}"/>
          </ac:spMkLst>
        </pc:spChg>
        <pc:spChg chg="mod">
          <ac:chgData name="Rebecca Salles" userId="66a2db3d815e233f" providerId="LiveId" clId="{11ABB3F9-53FF-494B-9418-36F56E230C20}" dt="2021-01-19T22:36:04.149" v="5302"/>
          <ac:spMkLst>
            <pc:docMk/>
            <pc:sldMk cId="734868882" sldId="1353"/>
            <ac:spMk id="69" creationId="{13EDB94C-9D9F-4125-A1DF-2E399C162F07}"/>
          </ac:spMkLst>
        </pc:spChg>
        <pc:spChg chg="mod">
          <ac:chgData name="Rebecca Salles" userId="66a2db3d815e233f" providerId="LiveId" clId="{11ABB3F9-53FF-494B-9418-36F56E230C20}" dt="2021-01-19T22:36:04.149" v="5302"/>
          <ac:spMkLst>
            <pc:docMk/>
            <pc:sldMk cId="734868882" sldId="1353"/>
            <ac:spMk id="70" creationId="{29371A59-ECC9-4F32-B1A8-CA94393420F8}"/>
          </ac:spMkLst>
        </pc:spChg>
        <pc:spChg chg="mod">
          <ac:chgData name="Rebecca Salles" userId="66a2db3d815e233f" providerId="LiveId" clId="{11ABB3F9-53FF-494B-9418-36F56E230C20}" dt="2021-01-19T22:36:04.149" v="5302"/>
          <ac:spMkLst>
            <pc:docMk/>
            <pc:sldMk cId="734868882" sldId="1353"/>
            <ac:spMk id="71" creationId="{0E62A517-0436-45C1-8772-040AA838B5FD}"/>
          </ac:spMkLst>
        </pc:spChg>
        <pc:spChg chg="mod">
          <ac:chgData name="Rebecca Salles" userId="66a2db3d815e233f" providerId="LiveId" clId="{11ABB3F9-53FF-494B-9418-36F56E230C20}" dt="2021-01-19T22:36:04.149" v="5302"/>
          <ac:spMkLst>
            <pc:docMk/>
            <pc:sldMk cId="734868882" sldId="1353"/>
            <ac:spMk id="72" creationId="{570F3CD5-9E26-4546-BD0D-343154953873}"/>
          </ac:spMkLst>
        </pc:spChg>
        <pc:spChg chg="mod">
          <ac:chgData name="Rebecca Salles" userId="66a2db3d815e233f" providerId="LiveId" clId="{11ABB3F9-53FF-494B-9418-36F56E230C20}" dt="2021-01-19T22:36:04.149" v="5302"/>
          <ac:spMkLst>
            <pc:docMk/>
            <pc:sldMk cId="734868882" sldId="1353"/>
            <ac:spMk id="73" creationId="{F631F384-174E-40D1-9B3E-C63878FB28F6}"/>
          </ac:spMkLst>
        </pc:spChg>
        <pc:spChg chg="mod">
          <ac:chgData name="Rebecca Salles" userId="66a2db3d815e233f" providerId="LiveId" clId="{11ABB3F9-53FF-494B-9418-36F56E230C20}" dt="2021-01-19T22:36:04.149" v="5302"/>
          <ac:spMkLst>
            <pc:docMk/>
            <pc:sldMk cId="734868882" sldId="1353"/>
            <ac:spMk id="74" creationId="{309ABC45-4A9D-4920-BB43-5D2511A36BB8}"/>
          </ac:spMkLst>
        </pc:spChg>
        <pc:spChg chg="mod">
          <ac:chgData name="Rebecca Salles" userId="66a2db3d815e233f" providerId="LiveId" clId="{11ABB3F9-53FF-494B-9418-36F56E230C20}" dt="2021-01-19T22:36:04.149" v="5302"/>
          <ac:spMkLst>
            <pc:docMk/>
            <pc:sldMk cId="734868882" sldId="1353"/>
            <ac:spMk id="77" creationId="{BDD84CD1-2D73-4E95-97E8-548974FAC3E5}"/>
          </ac:spMkLst>
        </pc:spChg>
        <pc:spChg chg="mod">
          <ac:chgData name="Rebecca Salles" userId="66a2db3d815e233f" providerId="LiveId" clId="{11ABB3F9-53FF-494B-9418-36F56E230C20}" dt="2021-01-19T22:36:04.149" v="5302"/>
          <ac:spMkLst>
            <pc:docMk/>
            <pc:sldMk cId="734868882" sldId="1353"/>
            <ac:spMk id="79" creationId="{2329AEC0-A860-4923-9CBB-03F1D36A0A53}"/>
          </ac:spMkLst>
        </pc:spChg>
        <pc:spChg chg="mod">
          <ac:chgData name="Rebecca Salles" userId="66a2db3d815e233f" providerId="LiveId" clId="{11ABB3F9-53FF-494B-9418-36F56E230C20}" dt="2021-01-19T22:36:04.149" v="5302"/>
          <ac:spMkLst>
            <pc:docMk/>
            <pc:sldMk cId="734868882" sldId="1353"/>
            <ac:spMk id="81" creationId="{3B906596-453D-49CA-8A19-3C681531CA15}"/>
          </ac:spMkLst>
        </pc:spChg>
        <pc:spChg chg="mod">
          <ac:chgData name="Rebecca Salles" userId="66a2db3d815e233f" providerId="LiveId" clId="{11ABB3F9-53FF-494B-9418-36F56E230C20}" dt="2021-01-19T22:36:04.149" v="5302"/>
          <ac:spMkLst>
            <pc:docMk/>
            <pc:sldMk cId="734868882" sldId="1353"/>
            <ac:spMk id="83" creationId="{414256B9-65A0-41F1-BC98-7B82EF54994D}"/>
          </ac:spMkLst>
        </pc:spChg>
        <pc:spChg chg="mod">
          <ac:chgData name="Rebecca Salles" userId="66a2db3d815e233f" providerId="LiveId" clId="{11ABB3F9-53FF-494B-9418-36F56E230C20}" dt="2021-01-19T22:36:04.149" v="5302"/>
          <ac:spMkLst>
            <pc:docMk/>
            <pc:sldMk cId="734868882" sldId="1353"/>
            <ac:spMk id="85" creationId="{AE17D8DE-5E35-4DE6-AF26-46E7AEF18B10}"/>
          </ac:spMkLst>
        </pc:spChg>
        <pc:grpChg chg="del">
          <ac:chgData name="Rebecca Salles" userId="66a2db3d815e233f" providerId="LiveId" clId="{11ABB3F9-53FF-494B-9418-36F56E230C20}" dt="2021-01-19T22:36:00.118" v="5301" actId="478"/>
          <ac:grpSpMkLst>
            <pc:docMk/>
            <pc:sldMk cId="734868882" sldId="1353"/>
            <ac:grpSpMk id="2" creationId="{9A5CB19C-A33A-45D6-8903-0AA2CE5A580D}"/>
          </ac:grpSpMkLst>
        </pc:grpChg>
        <pc:grpChg chg="del">
          <ac:chgData name="Rebecca Salles" userId="66a2db3d815e233f" providerId="LiveId" clId="{11ABB3F9-53FF-494B-9418-36F56E230C20}" dt="2021-01-19T22:39:21.939" v="5419" actId="478"/>
          <ac:grpSpMkLst>
            <pc:docMk/>
            <pc:sldMk cId="734868882" sldId="1353"/>
            <ac:grpSpMk id="52" creationId="{79040C62-4B72-4045-A6DF-2C09B028231F}"/>
          </ac:grpSpMkLst>
        </pc:grpChg>
        <pc:grpChg chg="add mod">
          <ac:chgData name="Rebecca Salles" userId="66a2db3d815e233f" providerId="LiveId" clId="{11ABB3F9-53FF-494B-9418-36F56E230C20}" dt="2021-01-19T22:36:09.879" v="5348" actId="1038"/>
          <ac:grpSpMkLst>
            <pc:docMk/>
            <pc:sldMk cId="734868882" sldId="1353"/>
            <ac:grpSpMk id="56" creationId="{FE79FA1D-50BA-4043-A050-61C7FF2F8008}"/>
          </ac:grpSpMkLst>
        </pc:grpChg>
        <pc:grpChg chg="mod">
          <ac:chgData name="Rebecca Salles" userId="66a2db3d815e233f" providerId="LiveId" clId="{11ABB3F9-53FF-494B-9418-36F56E230C20}" dt="2021-01-19T22:36:04.149" v="5302"/>
          <ac:grpSpMkLst>
            <pc:docMk/>
            <pc:sldMk cId="734868882" sldId="1353"/>
            <ac:grpSpMk id="58" creationId="{D9BF7840-AF13-40A2-8501-0D30FB963261}"/>
          </ac:grpSpMkLst>
        </pc:grpChg>
        <pc:grpChg chg="mod">
          <ac:chgData name="Rebecca Salles" userId="66a2db3d815e233f" providerId="LiveId" clId="{11ABB3F9-53FF-494B-9418-36F56E230C20}" dt="2021-01-19T22:36:04.149" v="5302"/>
          <ac:grpSpMkLst>
            <pc:docMk/>
            <pc:sldMk cId="734868882" sldId="1353"/>
            <ac:grpSpMk id="64" creationId="{7CB5A869-1FF4-42A6-B251-47605C12A5C8}"/>
          </ac:grpSpMkLst>
        </pc:grpChg>
        <pc:grpChg chg="mod">
          <ac:chgData name="Rebecca Salles" userId="66a2db3d815e233f" providerId="LiveId" clId="{11ABB3F9-53FF-494B-9418-36F56E230C20}" dt="2021-01-19T22:36:04.149" v="5302"/>
          <ac:grpSpMkLst>
            <pc:docMk/>
            <pc:sldMk cId="734868882" sldId="1353"/>
            <ac:grpSpMk id="65" creationId="{C448D010-B3EF-4DE4-8C22-23C92626E8B5}"/>
          </ac:grpSpMkLst>
        </pc:grpChg>
        <pc:cxnChg chg="del mod">
          <ac:chgData name="Rebecca Salles" userId="66a2db3d815e233f" providerId="LiveId" clId="{11ABB3F9-53FF-494B-9418-36F56E230C20}" dt="2021-01-19T22:41:11.115" v="5443" actId="478"/>
          <ac:cxnSpMkLst>
            <pc:docMk/>
            <pc:sldMk cId="734868882" sldId="1353"/>
            <ac:cxnSpMk id="32" creationId="{4773BFEB-1D81-4A80-8BA3-3DB3BC06CC24}"/>
          </ac:cxnSpMkLst>
        </pc:cxnChg>
        <pc:cxnChg chg="mod">
          <ac:chgData name="Rebecca Salles" userId="66a2db3d815e233f" providerId="LiveId" clId="{11ABB3F9-53FF-494B-9418-36F56E230C20}" dt="2021-01-19T22:36:04.149" v="5302"/>
          <ac:cxnSpMkLst>
            <pc:docMk/>
            <pc:sldMk cId="734868882" sldId="1353"/>
            <ac:cxnSpMk id="60" creationId="{87D83EB8-CB62-4EFC-8A25-7683D8EEAC56}"/>
          </ac:cxnSpMkLst>
        </pc:cxnChg>
        <pc:cxnChg chg="mod">
          <ac:chgData name="Rebecca Salles" userId="66a2db3d815e233f" providerId="LiveId" clId="{11ABB3F9-53FF-494B-9418-36F56E230C20}" dt="2021-01-19T22:36:04.149" v="5302"/>
          <ac:cxnSpMkLst>
            <pc:docMk/>
            <pc:sldMk cId="734868882" sldId="1353"/>
            <ac:cxnSpMk id="61" creationId="{E805D955-A651-47A2-85A5-E5CB822759C9}"/>
          </ac:cxnSpMkLst>
        </pc:cxnChg>
        <pc:cxnChg chg="mod">
          <ac:chgData name="Rebecca Salles" userId="66a2db3d815e233f" providerId="LiveId" clId="{11ABB3F9-53FF-494B-9418-36F56E230C20}" dt="2021-01-19T22:36:04.149" v="5302"/>
          <ac:cxnSpMkLst>
            <pc:docMk/>
            <pc:sldMk cId="734868882" sldId="1353"/>
            <ac:cxnSpMk id="62" creationId="{67F6F52E-A8A2-4606-8D9A-FD72EC29C5F1}"/>
          </ac:cxnSpMkLst>
        </pc:cxnChg>
        <pc:cxnChg chg="mod">
          <ac:chgData name="Rebecca Salles" userId="66a2db3d815e233f" providerId="LiveId" clId="{11ABB3F9-53FF-494B-9418-36F56E230C20}" dt="2021-01-19T22:36:04.149" v="5302"/>
          <ac:cxnSpMkLst>
            <pc:docMk/>
            <pc:sldMk cId="734868882" sldId="1353"/>
            <ac:cxnSpMk id="63" creationId="{4C96BC11-09B2-4A1D-BAFC-422E176BF706}"/>
          </ac:cxnSpMkLst>
        </pc:cxnChg>
        <pc:cxnChg chg="mod">
          <ac:chgData name="Rebecca Salles" userId="66a2db3d815e233f" providerId="LiveId" clId="{11ABB3F9-53FF-494B-9418-36F56E230C20}" dt="2021-01-19T22:36:04.149" v="5302"/>
          <ac:cxnSpMkLst>
            <pc:docMk/>
            <pc:sldMk cId="734868882" sldId="1353"/>
            <ac:cxnSpMk id="66" creationId="{11D02544-B54D-4F14-9B07-BECBCCEC0AA2}"/>
          </ac:cxnSpMkLst>
        </pc:cxnChg>
        <pc:cxnChg chg="mod">
          <ac:chgData name="Rebecca Salles" userId="66a2db3d815e233f" providerId="LiveId" clId="{11ABB3F9-53FF-494B-9418-36F56E230C20}" dt="2021-01-19T22:36:04.149" v="5302"/>
          <ac:cxnSpMkLst>
            <pc:docMk/>
            <pc:sldMk cId="734868882" sldId="1353"/>
            <ac:cxnSpMk id="75" creationId="{22E6F308-9F5D-4E2E-B7AC-461C638A14AD}"/>
          </ac:cxnSpMkLst>
        </pc:cxnChg>
        <pc:cxnChg chg="mod">
          <ac:chgData name="Rebecca Salles" userId="66a2db3d815e233f" providerId="LiveId" clId="{11ABB3F9-53FF-494B-9418-36F56E230C20}" dt="2021-01-19T22:36:04.149" v="5302"/>
          <ac:cxnSpMkLst>
            <pc:docMk/>
            <pc:sldMk cId="734868882" sldId="1353"/>
            <ac:cxnSpMk id="76" creationId="{FB3DAAE6-B87F-42C1-AC40-09F5F93B5317}"/>
          </ac:cxnSpMkLst>
        </pc:cxnChg>
        <pc:cxnChg chg="mod">
          <ac:chgData name="Rebecca Salles" userId="66a2db3d815e233f" providerId="LiveId" clId="{11ABB3F9-53FF-494B-9418-36F56E230C20}" dt="2021-01-19T22:36:04.149" v="5302"/>
          <ac:cxnSpMkLst>
            <pc:docMk/>
            <pc:sldMk cId="734868882" sldId="1353"/>
            <ac:cxnSpMk id="78" creationId="{6A6C7E0D-C60C-4DF2-B0D8-56777AB4971F}"/>
          </ac:cxnSpMkLst>
        </pc:cxnChg>
        <pc:cxnChg chg="mod">
          <ac:chgData name="Rebecca Salles" userId="66a2db3d815e233f" providerId="LiveId" clId="{11ABB3F9-53FF-494B-9418-36F56E230C20}" dt="2021-01-19T22:36:04.149" v="5302"/>
          <ac:cxnSpMkLst>
            <pc:docMk/>
            <pc:sldMk cId="734868882" sldId="1353"/>
            <ac:cxnSpMk id="80" creationId="{463FD4CB-E9A8-4D7C-ABE1-514777089F29}"/>
          </ac:cxnSpMkLst>
        </pc:cxnChg>
        <pc:cxnChg chg="mod">
          <ac:chgData name="Rebecca Salles" userId="66a2db3d815e233f" providerId="LiveId" clId="{11ABB3F9-53FF-494B-9418-36F56E230C20}" dt="2021-01-19T22:36:04.149" v="5302"/>
          <ac:cxnSpMkLst>
            <pc:docMk/>
            <pc:sldMk cId="734868882" sldId="1353"/>
            <ac:cxnSpMk id="82" creationId="{84B10EF2-B42B-4EA6-8A8B-F8C71A7FCBE0}"/>
          </ac:cxnSpMkLst>
        </pc:cxnChg>
        <pc:cxnChg chg="mod">
          <ac:chgData name="Rebecca Salles" userId="66a2db3d815e233f" providerId="LiveId" clId="{11ABB3F9-53FF-494B-9418-36F56E230C20}" dt="2021-01-19T22:36:04.149" v="5302"/>
          <ac:cxnSpMkLst>
            <pc:docMk/>
            <pc:sldMk cId="734868882" sldId="1353"/>
            <ac:cxnSpMk id="84" creationId="{8579A05C-3A5B-4327-B3B8-771BB32D65F9}"/>
          </ac:cxnSpMkLst>
        </pc:cxnChg>
        <pc:cxnChg chg="mod">
          <ac:chgData name="Rebecca Salles" userId="66a2db3d815e233f" providerId="LiveId" clId="{11ABB3F9-53FF-494B-9418-36F56E230C20}" dt="2021-01-19T22:36:04.149" v="5302"/>
          <ac:cxnSpMkLst>
            <pc:docMk/>
            <pc:sldMk cId="734868882" sldId="1353"/>
            <ac:cxnSpMk id="86" creationId="{BCC68C3A-B9BD-40D9-B719-48602E77431B}"/>
          </ac:cxnSpMkLst>
        </pc:cxnChg>
        <pc:cxnChg chg="mod">
          <ac:chgData name="Rebecca Salles" userId="66a2db3d815e233f" providerId="LiveId" clId="{11ABB3F9-53FF-494B-9418-36F56E230C20}" dt="2021-01-19T22:36:04.149" v="5302"/>
          <ac:cxnSpMkLst>
            <pc:docMk/>
            <pc:sldMk cId="734868882" sldId="1353"/>
            <ac:cxnSpMk id="87" creationId="{21F6340A-33A2-45AB-A21B-A164CBDD60EF}"/>
          </ac:cxnSpMkLst>
        </pc:cxnChg>
        <pc:cxnChg chg="mod">
          <ac:chgData name="Rebecca Salles" userId="66a2db3d815e233f" providerId="LiveId" clId="{11ABB3F9-53FF-494B-9418-36F56E230C20}" dt="2021-01-19T22:36:04.149" v="5302"/>
          <ac:cxnSpMkLst>
            <pc:docMk/>
            <pc:sldMk cId="734868882" sldId="1353"/>
            <ac:cxnSpMk id="88" creationId="{CFD2A34B-2942-453F-9350-7B6CD6B669FB}"/>
          </ac:cxnSpMkLst>
        </pc:cxnChg>
        <pc:cxnChg chg="mod">
          <ac:chgData name="Rebecca Salles" userId="66a2db3d815e233f" providerId="LiveId" clId="{11ABB3F9-53FF-494B-9418-36F56E230C20}" dt="2021-01-19T22:36:04.149" v="5302"/>
          <ac:cxnSpMkLst>
            <pc:docMk/>
            <pc:sldMk cId="734868882" sldId="1353"/>
            <ac:cxnSpMk id="89" creationId="{7B517186-E619-49D2-AE76-3CDD48F0DCD7}"/>
          </ac:cxnSpMkLst>
        </pc:cxnChg>
        <pc:cxnChg chg="mod">
          <ac:chgData name="Rebecca Salles" userId="66a2db3d815e233f" providerId="LiveId" clId="{11ABB3F9-53FF-494B-9418-36F56E230C20}" dt="2021-01-19T22:36:04.149" v="5302"/>
          <ac:cxnSpMkLst>
            <pc:docMk/>
            <pc:sldMk cId="734868882" sldId="1353"/>
            <ac:cxnSpMk id="90" creationId="{CF3A06ED-8289-4A79-B58E-00C49487F44D}"/>
          </ac:cxnSpMkLst>
        </pc:cxnChg>
        <pc:cxnChg chg="mod">
          <ac:chgData name="Rebecca Salles" userId="66a2db3d815e233f" providerId="LiveId" clId="{11ABB3F9-53FF-494B-9418-36F56E230C20}" dt="2021-01-19T22:36:04.149" v="5302"/>
          <ac:cxnSpMkLst>
            <pc:docMk/>
            <pc:sldMk cId="734868882" sldId="1353"/>
            <ac:cxnSpMk id="91" creationId="{2AAD3E34-8D5B-4D85-9850-1E0E1592027A}"/>
          </ac:cxnSpMkLst>
        </pc:cxnChg>
        <pc:cxnChg chg="mod">
          <ac:chgData name="Rebecca Salles" userId="66a2db3d815e233f" providerId="LiveId" clId="{11ABB3F9-53FF-494B-9418-36F56E230C20}" dt="2021-01-19T22:36:04.149" v="5302"/>
          <ac:cxnSpMkLst>
            <pc:docMk/>
            <pc:sldMk cId="734868882" sldId="1353"/>
            <ac:cxnSpMk id="92" creationId="{BAAB2D2C-D10A-4CD3-845B-B24D857B9580}"/>
          </ac:cxnSpMkLst>
        </pc:cxnChg>
        <pc:cxnChg chg="mod">
          <ac:chgData name="Rebecca Salles" userId="66a2db3d815e233f" providerId="LiveId" clId="{11ABB3F9-53FF-494B-9418-36F56E230C20}" dt="2021-01-19T22:36:04.149" v="5302"/>
          <ac:cxnSpMkLst>
            <pc:docMk/>
            <pc:sldMk cId="734868882" sldId="1353"/>
            <ac:cxnSpMk id="93" creationId="{93E0BCFD-D9BF-4E89-8598-9850E72974C0}"/>
          </ac:cxnSpMkLst>
        </pc:cxnChg>
      </pc:sldChg>
      <pc:sldChg chg="addSp delSp modSp add mod ord modNotesTx">
        <pc:chgData name="Rebecca Salles" userId="66a2db3d815e233f" providerId="LiveId" clId="{11ABB3F9-53FF-494B-9418-36F56E230C20}" dt="2021-02-26T23:19:18.680" v="12744" actId="1076"/>
        <pc:sldMkLst>
          <pc:docMk/>
          <pc:sldMk cId="3544226513" sldId="1354"/>
        </pc:sldMkLst>
        <pc:spChg chg="mod">
          <ac:chgData name="Rebecca Salles" userId="66a2db3d815e233f" providerId="LiveId" clId="{11ABB3F9-53FF-494B-9418-36F56E230C20}" dt="2021-01-19T22:16:48.697" v="5183" actId="403"/>
          <ac:spMkLst>
            <pc:docMk/>
            <pc:sldMk cId="3544226513" sldId="1354"/>
            <ac:spMk id="24" creationId="{6C19D5EF-B0C6-49D1-A373-E6AA370217A4}"/>
          </ac:spMkLst>
        </pc:spChg>
        <pc:spChg chg="mod">
          <ac:chgData name="Rebecca Salles" userId="66a2db3d815e233f" providerId="LiveId" clId="{11ABB3F9-53FF-494B-9418-36F56E230C20}" dt="2021-01-19T22:16:48.697" v="5183" actId="403"/>
          <ac:spMkLst>
            <pc:docMk/>
            <pc:sldMk cId="3544226513" sldId="1354"/>
            <ac:spMk id="25" creationId="{8BFAFA12-257A-4A1D-80DB-6D2EC51C93DD}"/>
          </ac:spMkLst>
        </pc:spChg>
        <pc:spChg chg="mod">
          <ac:chgData name="Rebecca Salles" userId="66a2db3d815e233f" providerId="LiveId" clId="{11ABB3F9-53FF-494B-9418-36F56E230C20}" dt="2021-01-19T22:16:48.697" v="5183" actId="403"/>
          <ac:spMkLst>
            <pc:docMk/>
            <pc:sldMk cId="3544226513" sldId="1354"/>
            <ac:spMk id="26" creationId="{31D105C5-10DA-43A0-A27B-65CB2B2C486F}"/>
          </ac:spMkLst>
        </pc:spChg>
        <pc:spChg chg="mod">
          <ac:chgData name="Rebecca Salles" userId="66a2db3d815e233f" providerId="LiveId" clId="{11ABB3F9-53FF-494B-9418-36F56E230C20}" dt="2021-01-19T22:16:48.697" v="5183" actId="403"/>
          <ac:spMkLst>
            <pc:docMk/>
            <pc:sldMk cId="3544226513" sldId="1354"/>
            <ac:spMk id="27" creationId="{7A8E8B51-88B6-4744-8106-B71272A8DA2B}"/>
          </ac:spMkLst>
        </pc:spChg>
        <pc:spChg chg="mod">
          <ac:chgData name="Rebecca Salles" userId="66a2db3d815e233f" providerId="LiveId" clId="{11ABB3F9-53FF-494B-9418-36F56E230C20}" dt="2021-01-19T22:16:48.697" v="5183" actId="403"/>
          <ac:spMkLst>
            <pc:docMk/>
            <pc:sldMk cId="3544226513" sldId="1354"/>
            <ac:spMk id="33" creationId="{A09EBFDC-9CE7-47C1-A419-7078B6077D15}"/>
          </ac:spMkLst>
        </pc:spChg>
        <pc:spChg chg="mod">
          <ac:chgData name="Rebecca Salles" userId="66a2db3d815e233f" providerId="LiveId" clId="{11ABB3F9-53FF-494B-9418-36F56E230C20}" dt="2021-01-19T22:16:48.697" v="5183" actId="403"/>
          <ac:spMkLst>
            <pc:docMk/>
            <pc:sldMk cId="3544226513" sldId="1354"/>
            <ac:spMk id="34" creationId="{2F94D05A-C449-49D0-8B5C-A157A233D026}"/>
          </ac:spMkLst>
        </pc:spChg>
        <pc:spChg chg="mod">
          <ac:chgData name="Rebecca Salles" userId="66a2db3d815e233f" providerId="LiveId" clId="{11ABB3F9-53FF-494B-9418-36F56E230C20}" dt="2021-01-19T22:16:48.697" v="5183" actId="403"/>
          <ac:spMkLst>
            <pc:docMk/>
            <pc:sldMk cId="3544226513" sldId="1354"/>
            <ac:spMk id="35" creationId="{11105DAA-1AF0-40F0-B009-53CE81CB708D}"/>
          </ac:spMkLst>
        </pc:spChg>
        <pc:spChg chg="mod">
          <ac:chgData name="Rebecca Salles" userId="66a2db3d815e233f" providerId="LiveId" clId="{11ABB3F9-53FF-494B-9418-36F56E230C20}" dt="2021-01-19T22:16:48.697" v="5183" actId="403"/>
          <ac:spMkLst>
            <pc:docMk/>
            <pc:sldMk cId="3544226513" sldId="1354"/>
            <ac:spMk id="36" creationId="{B889DDBF-C592-4E60-AB73-34F24204FBE8}"/>
          </ac:spMkLst>
        </pc:spChg>
        <pc:spChg chg="mod">
          <ac:chgData name="Rebecca Salles" userId="66a2db3d815e233f" providerId="LiveId" clId="{11ABB3F9-53FF-494B-9418-36F56E230C20}" dt="2021-01-19T22:16:48.697" v="5183" actId="403"/>
          <ac:spMkLst>
            <pc:docMk/>
            <pc:sldMk cId="3544226513" sldId="1354"/>
            <ac:spMk id="37" creationId="{7DAC69E6-6CE1-49C0-A268-66FF7160A021}"/>
          </ac:spMkLst>
        </pc:spChg>
        <pc:spChg chg="mod">
          <ac:chgData name="Rebecca Salles" userId="66a2db3d815e233f" providerId="LiveId" clId="{11ABB3F9-53FF-494B-9418-36F56E230C20}" dt="2021-01-19T22:16:48.697" v="5183" actId="403"/>
          <ac:spMkLst>
            <pc:docMk/>
            <pc:sldMk cId="3544226513" sldId="1354"/>
            <ac:spMk id="40" creationId="{255BCFC4-2BA9-46C4-8BEC-BE4A4F3C86C2}"/>
          </ac:spMkLst>
        </pc:spChg>
        <pc:spChg chg="mod">
          <ac:chgData name="Rebecca Salles" userId="66a2db3d815e233f" providerId="LiveId" clId="{11ABB3F9-53FF-494B-9418-36F56E230C20}" dt="2021-01-19T22:16:48.697" v="5183" actId="403"/>
          <ac:spMkLst>
            <pc:docMk/>
            <pc:sldMk cId="3544226513" sldId="1354"/>
            <ac:spMk id="42" creationId="{D1EC1E6A-4177-465F-BE71-C4EBC9E4C1FA}"/>
          </ac:spMkLst>
        </pc:spChg>
        <pc:spChg chg="mod">
          <ac:chgData name="Rebecca Salles" userId="66a2db3d815e233f" providerId="LiveId" clId="{11ABB3F9-53FF-494B-9418-36F56E230C20}" dt="2021-01-19T22:16:48.697" v="5183" actId="403"/>
          <ac:spMkLst>
            <pc:docMk/>
            <pc:sldMk cId="3544226513" sldId="1354"/>
            <ac:spMk id="44" creationId="{23AEB45D-3688-4D18-B837-0B8988F25206}"/>
          </ac:spMkLst>
        </pc:spChg>
        <pc:spChg chg="mod">
          <ac:chgData name="Rebecca Salles" userId="66a2db3d815e233f" providerId="LiveId" clId="{11ABB3F9-53FF-494B-9418-36F56E230C20}" dt="2021-01-19T22:16:48.697" v="5183" actId="403"/>
          <ac:spMkLst>
            <pc:docMk/>
            <pc:sldMk cId="3544226513" sldId="1354"/>
            <ac:spMk id="46" creationId="{2B7C38A1-8FF8-4E28-99AA-A92A4808AAAB}"/>
          </ac:spMkLst>
        </pc:spChg>
        <pc:spChg chg="mod">
          <ac:chgData name="Rebecca Salles" userId="66a2db3d815e233f" providerId="LiveId" clId="{11ABB3F9-53FF-494B-9418-36F56E230C20}" dt="2021-01-19T22:16:48.697" v="5183" actId="403"/>
          <ac:spMkLst>
            <pc:docMk/>
            <pc:sldMk cId="3544226513" sldId="1354"/>
            <ac:spMk id="48" creationId="{C0C8BC9C-4680-4B4E-8491-52DEB35153A1}"/>
          </ac:spMkLst>
        </pc:spChg>
        <pc:spChg chg="del mod">
          <ac:chgData name="Rebecca Salles" userId="66a2db3d815e233f" providerId="LiveId" clId="{11ABB3F9-53FF-494B-9418-36F56E230C20}" dt="2021-02-26T21:02:55.817" v="12386" actId="21"/>
          <ac:spMkLst>
            <pc:docMk/>
            <pc:sldMk cId="3544226513" sldId="1354"/>
            <ac:spMk id="50" creationId="{52C0FA95-6A09-4FE9-A30C-AD056E493269}"/>
          </ac:spMkLst>
        </pc:spChg>
        <pc:spChg chg="mod">
          <ac:chgData name="Rebecca Salles" userId="66a2db3d815e233f" providerId="LiveId" clId="{11ABB3F9-53FF-494B-9418-36F56E230C20}" dt="2021-02-26T21:02:07.111" v="12322"/>
          <ac:spMkLst>
            <pc:docMk/>
            <pc:sldMk cId="3544226513" sldId="1354"/>
            <ac:spMk id="51" creationId="{67711E44-8176-4ED6-9720-12C4CB0B4ACB}"/>
          </ac:spMkLst>
        </pc:spChg>
        <pc:spChg chg="mod">
          <ac:chgData name="Rebecca Salles" userId="66a2db3d815e233f" providerId="LiveId" clId="{11ABB3F9-53FF-494B-9418-36F56E230C20}" dt="2021-02-26T21:02:07.111" v="12322"/>
          <ac:spMkLst>
            <pc:docMk/>
            <pc:sldMk cId="3544226513" sldId="1354"/>
            <ac:spMk id="52" creationId="{446DB158-E497-4F64-AF0C-A3B0C158BB55}"/>
          </ac:spMkLst>
        </pc:spChg>
        <pc:spChg chg="mod">
          <ac:chgData name="Rebecca Salles" userId="66a2db3d815e233f" providerId="LiveId" clId="{11ABB3F9-53FF-494B-9418-36F56E230C20}" dt="2021-02-26T21:02:07.111" v="12322"/>
          <ac:spMkLst>
            <pc:docMk/>
            <pc:sldMk cId="3544226513" sldId="1354"/>
            <ac:spMk id="56" creationId="{EF1589FC-F14F-4A8E-A7C0-2C5EFA6528B4}"/>
          </ac:spMkLst>
        </pc:spChg>
        <pc:spChg chg="mod">
          <ac:chgData name="Rebecca Salles" userId="66a2db3d815e233f" providerId="LiveId" clId="{11ABB3F9-53FF-494B-9418-36F56E230C20}" dt="2021-02-26T21:02:07.111" v="12322"/>
          <ac:spMkLst>
            <pc:docMk/>
            <pc:sldMk cId="3544226513" sldId="1354"/>
            <ac:spMk id="58" creationId="{93E18AB0-A20B-45C3-BF2B-5EF892EE7F14}"/>
          </ac:spMkLst>
        </pc:spChg>
        <pc:spChg chg="mod">
          <ac:chgData name="Rebecca Salles" userId="66a2db3d815e233f" providerId="LiveId" clId="{11ABB3F9-53FF-494B-9418-36F56E230C20}" dt="2021-02-26T21:02:07.111" v="12322"/>
          <ac:spMkLst>
            <pc:docMk/>
            <pc:sldMk cId="3544226513" sldId="1354"/>
            <ac:spMk id="66" creationId="{48695427-EC44-4F7D-8F2B-1F06A68A68B1}"/>
          </ac:spMkLst>
        </pc:spChg>
        <pc:spChg chg="mod">
          <ac:chgData name="Rebecca Salles" userId="66a2db3d815e233f" providerId="LiveId" clId="{11ABB3F9-53FF-494B-9418-36F56E230C20}" dt="2021-02-26T21:02:07.111" v="12322"/>
          <ac:spMkLst>
            <pc:docMk/>
            <pc:sldMk cId="3544226513" sldId="1354"/>
            <ac:spMk id="67" creationId="{EFF2A43F-BFE0-45CD-9559-5B0BCA79DD5A}"/>
          </ac:spMkLst>
        </pc:spChg>
        <pc:spChg chg="mod">
          <ac:chgData name="Rebecca Salles" userId="66a2db3d815e233f" providerId="LiveId" clId="{11ABB3F9-53FF-494B-9418-36F56E230C20}" dt="2021-02-26T21:02:07.111" v="12322"/>
          <ac:spMkLst>
            <pc:docMk/>
            <pc:sldMk cId="3544226513" sldId="1354"/>
            <ac:spMk id="68" creationId="{85D9B57F-30D4-4C82-8192-A36D7067B9E0}"/>
          </ac:spMkLst>
        </pc:spChg>
        <pc:spChg chg="mod">
          <ac:chgData name="Rebecca Salles" userId="66a2db3d815e233f" providerId="LiveId" clId="{11ABB3F9-53FF-494B-9418-36F56E230C20}" dt="2021-02-26T21:02:07.111" v="12322"/>
          <ac:spMkLst>
            <pc:docMk/>
            <pc:sldMk cId="3544226513" sldId="1354"/>
            <ac:spMk id="69" creationId="{A6084259-A669-4DF3-806B-FC8CDCD5D346}"/>
          </ac:spMkLst>
        </pc:spChg>
        <pc:spChg chg="mod">
          <ac:chgData name="Rebecca Salles" userId="66a2db3d815e233f" providerId="LiveId" clId="{11ABB3F9-53FF-494B-9418-36F56E230C20}" dt="2021-02-26T21:02:07.111" v="12322"/>
          <ac:spMkLst>
            <pc:docMk/>
            <pc:sldMk cId="3544226513" sldId="1354"/>
            <ac:spMk id="70" creationId="{8E9AA668-8471-4007-A263-FAFD26CDDA6D}"/>
          </ac:spMkLst>
        </pc:spChg>
        <pc:spChg chg="mod">
          <ac:chgData name="Rebecca Salles" userId="66a2db3d815e233f" providerId="LiveId" clId="{11ABB3F9-53FF-494B-9418-36F56E230C20}" dt="2021-02-26T21:02:07.111" v="12322"/>
          <ac:spMkLst>
            <pc:docMk/>
            <pc:sldMk cId="3544226513" sldId="1354"/>
            <ac:spMk id="73" creationId="{C6570547-6994-4C8D-B2C8-091277CBB38D}"/>
          </ac:spMkLst>
        </pc:spChg>
        <pc:spChg chg="mod">
          <ac:chgData name="Rebecca Salles" userId="66a2db3d815e233f" providerId="LiveId" clId="{11ABB3F9-53FF-494B-9418-36F56E230C20}" dt="2021-02-26T21:02:07.111" v="12322"/>
          <ac:spMkLst>
            <pc:docMk/>
            <pc:sldMk cId="3544226513" sldId="1354"/>
            <ac:spMk id="74" creationId="{926BB790-6132-421C-87EE-BE1890C4ACB9}"/>
          </ac:spMkLst>
        </pc:spChg>
        <pc:spChg chg="mod">
          <ac:chgData name="Rebecca Salles" userId="66a2db3d815e233f" providerId="LiveId" clId="{11ABB3F9-53FF-494B-9418-36F56E230C20}" dt="2021-02-26T21:02:07.111" v="12322"/>
          <ac:spMkLst>
            <pc:docMk/>
            <pc:sldMk cId="3544226513" sldId="1354"/>
            <ac:spMk id="76" creationId="{2DD76DB6-4D22-490C-9372-D0E3998881ED}"/>
          </ac:spMkLst>
        </pc:spChg>
        <pc:spChg chg="mod">
          <ac:chgData name="Rebecca Salles" userId="66a2db3d815e233f" providerId="LiveId" clId="{11ABB3F9-53FF-494B-9418-36F56E230C20}" dt="2021-02-26T21:02:07.111" v="12322"/>
          <ac:spMkLst>
            <pc:docMk/>
            <pc:sldMk cId="3544226513" sldId="1354"/>
            <ac:spMk id="78" creationId="{FD6791DB-31FB-442C-A693-927CA3AB8554}"/>
          </ac:spMkLst>
        </pc:spChg>
        <pc:spChg chg="mod">
          <ac:chgData name="Rebecca Salles" userId="66a2db3d815e233f" providerId="LiveId" clId="{11ABB3F9-53FF-494B-9418-36F56E230C20}" dt="2021-02-26T21:02:07.111" v="12322"/>
          <ac:spMkLst>
            <pc:docMk/>
            <pc:sldMk cId="3544226513" sldId="1354"/>
            <ac:spMk id="80" creationId="{CE65C1D6-8ABB-4B96-818B-29AA621CE44A}"/>
          </ac:spMkLst>
        </pc:spChg>
        <pc:spChg chg="mod">
          <ac:chgData name="Rebecca Salles" userId="66a2db3d815e233f" providerId="LiveId" clId="{11ABB3F9-53FF-494B-9418-36F56E230C20}" dt="2021-02-26T21:02:07.111" v="12322"/>
          <ac:spMkLst>
            <pc:docMk/>
            <pc:sldMk cId="3544226513" sldId="1354"/>
            <ac:spMk id="82" creationId="{D7DD7207-99D2-4FC4-9B87-06EEC01EE080}"/>
          </ac:spMkLst>
        </pc:spChg>
        <pc:spChg chg="add mod">
          <ac:chgData name="Rebecca Salles" userId="66a2db3d815e233f" providerId="LiveId" clId="{11ABB3F9-53FF-494B-9418-36F56E230C20}" dt="2021-02-26T23:19:18.680" v="12744" actId="1076"/>
          <ac:spMkLst>
            <pc:docMk/>
            <pc:sldMk cId="3544226513" sldId="1354"/>
            <ac:spMk id="83" creationId="{D713C097-3D14-41EE-BD4B-24C251F3F3DF}"/>
          </ac:spMkLst>
        </pc:spChg>
        <pc:spChg chg="add del mod">
          <ac:chgData name="Rebecca Salles" userId="66a2db3d815e233f" providerId="LiveId" clId="{11ABB3F9-53FF-494B-9418-36F56E230C20}" dt="2021-02-26T23:18:39.790" v="12731" actId="478"/>
          <ac:spMkLst>
            <pc:docMk/>
            <pc:sldMk cId="3544226513" sldId="1354"/>
            <ac:spMk id="84" creationId="{8CCD3D8E-E664-4D18-9CF5-16BBA2F4C2C5}"/>
          </ac:spMkLst>
        </pc:spChg>
        <pc:grpChg chg="mod">
          <ac:chgData name="Rebecca Salles" userId="66a2db3d815e233f" providerId="LiveId" clId="{11ABB3F9-53FF-494B-9418-36F56E230C20}" dt="2021-01-19T22:16:48.697" v="5183" actId="403"/>
          <ac:grpSpMkLst>
            <pc:docMk/>
            <pc:sldMk cId="3544226513" sldId="1354"/>
            <ac:grpSpMk id="2" creationId="{9A5CB19C-A33A-45D6-8903-0AA2CE5A580D}"/>
          </ac:grpSpMkLst>
        </pc:grpChg>
        <pc:grpChg chg="del mod">
          <ac:chgData name="Rebecca Salles" userId="66a2db3d815e233f" providerId="LiveId" clId="{11ABB3F9-53FF-494B-9418-36F56E230C20}" dt="2021-02-26T21:02:59.426" v="12388" actId="478"/>
          <ac:grpSpMkLst>
            <pc:docMk/>
            <pc:sldMk cId="3544226513" sldId="1354"/>
            <ac:grpSpMk id="3" creationId="{2026886A-3678-4242-AB86-78021FADB8BD}"/>
          </ac:grpSpMkLst>
        </pc:grpChg>
        <pc:grpChg chg="mod">
          <ac:chgData name="Rebecca Salles" userId="66a2db3d815e233f" providerId="LiveId" clId="{11ABB3F9-53FF-494B-9418-36F56E230C20}" dt="2021-01-19T22:16:48.697" v="5183" actId="403"/>
          <ac:grpSpMkLst>
            <pc:docMk/>
            <pc:sldMk cId="3544226513" sldId="1354"/>
            <ac:grpSpMk id="13" creationId="{6F756AAB-2AF9-4657-9694-699B3F584ACA}"/>
          </ac:grpSpMkLst>
        </pc:grpChg>
        <pc:grpChg chg="mod">
          <ac:chgData name="Rebecca Salles" userId="66a2db3d815e233f" providerId="LiveId" clId="{11ABB3F9-53FF-494B-9418-36F56E230C20}" dt="2021-01-19T22:16:48.697" v="5183" actId="403"/>
          <ac:grpSpMkLst>
            <pc:docMk/>
            <pc:sldMk cId="3544226513" sldId="1354"/>
            <ac:grpSpMk id="18" creationId="{B86021AC-BC63-4D67-879D-68AF7489D5C0}"/>
          </ac:grpSpMkLst>
        </pc:grpChg>
        <pc:grpChg chg="add del mod">
          <ac:chgData name="Rebecca Salles" userId="66a2db3d815e233f" providerId="LiveId" clId="{11ABB3F9-53FF-494B-9418-36F56E230C20}" dt="2021-02-26T21:02:17.704" v="12384"/>
          <ac:grpSpMkLst>
            <pc:docMk/>
            <pc:sldMk cId="3544226513" sldId="1354"/>
            <ac:grpSpMk id="49" creationId="{5F91A297-35A7-4290-AA4B-850D5B862685}"/>
          </ac:grpSpMkLst>
        </pc:grpChg>
        <pc:grpChg chg="mod">
          <ac:chgData name="Rebecca Salles" userId="66a2db3d815e233f" providerId="LiveId" clId="{11ABB3F9-53FF-494B-9418-36F56E230C20}" dt="2021-02-26T21:02:07.111" v="12322"/>
          <ac:grpSpMkLst>
            <pc:docMk/>
            <pc:sldMk cId="3544226513" sldId="1354"/>
            <ac:grpSpMk id="53" creationId="{64AE0E79-4501-4436-A864-957C2C4258E4}"/>
          </ac:grpSpMkLst>
        </pc:grpChg>
        <pc:grpChg chg="mod">
          <ac:chgData name="Rebecca Salles" userId="66a2db3d815e233f" providerId="LiveId" clId="{11ABB3F9-53FF-494B-9418-36F56E230C20}" dt="2021-02-26T21:02:07.111" v="12322"/>
          <ac:grpSpMkLst>
            <pc:docMk/>
            <pc:sldMk cId="3544226513" sldId="1354"/>
            <ac:grpSpMk id="54" creationId="{8328C8C0-C1D4-42FC-8261-9086BD455DF4}"/>
          </ac:grpSpMkLst>
        </pc:grpChg>
        <pc:grpChg chg="del">
          <ac:chgData name="Rebecca Salles" userId="66a2db3d815e233f" providerId="LiveId" clId="{11ABB3F9-53FF-494B-9418-36F56E230C20}" dt="2021-01-19T22:15:49.719" v="5140" actId="478"/>
          <ac:grpSpMkLst>
            <pc:docMk/>
            <pc:sldMk cId="3544226513" sldId="1354"/>
            <ac:grpSpMk id="92" creationId="{C7768AF7-6F28-4D6D-9A5E-8584185BEEDA}"/>
          </ac:grpSpMkLst>
        </pc:grpChg>
        <pc:cxnChg chg="mod">
          <ac:chgData name="Rebecca Salles" userId="66a2db3d815e233f" providerId="LiveId" clId="{11ABB3F9-53FF-494B-9418-36F56E230C20}" dt="2021-01-19T22:16:48.697" v="5183" actId="403"/>
          <ac:cxnSpMkLst>
            <pc:docMk/>
            <pc:sldMk cId="3544226513" sldId="1354"/>
            <ac:cxnSpMk id="6" creationId="{12CD3ABC-1ED7-4C2C-85CC-91E65DA6EAE2}"/>
          </ac:cxnSpMkLst>
        </pc:cxnChg>
        <pc:cxnChg chg="mod">
          <ac:chgData name="Rebecca Salles" userId="66a2db3d815e233f" providerId="LiveId" clId="{11ABB3F9-53FF-494B-9418-36F56E230C20}" dt="2021-01-19T22:16:48.697" v="5183" actId="403"/>
          <ac:cxnSpMkLst>
            <pc:docMk/>
            <pc:sldMk cId="3544226513" sldId="1354"/>
            <ac:cxnSpMk id="7" creationId="{87A855F5-2093-43BC-AC90-49EF6AA4FBE0}"/>
          </ac:cxnSpMkLst>
        </pc:cxnChg>
        <pc:cxnChg chg="mod">
          <ac:chgData name="Rebecca Salles" userId="66a2db3d815e233f" providerId="LiveId" clId="{11ABB3F9-53FF-494B-9418-36F56E230C20}" dt="2021-01-19T22:16:48.697" v="5183" actId="403"/>
          <ac:cxnSpMkLst>
            <pc:docMk/>
            <pc:sldMk cId="3544226513" sldId="1354"/>
            <ac:cxnSpMk id="8" creationId="{622F8961-7233-4499-9D39-46C2AB1CBF23}"/>
          </ac:cxnSpMkLst>
        </pc:cxnChg>
        <pc:cxnChg chg="mod">
          <ac:chgData name="Rebecca Salles" userId="66a2db3d815e233f" providerId="LiveId" clId="{11ABB3F9-53FF-494B-9418-36F56E230C20}" dt="2021-01-19T22:16:48.697" v="5183" actId="403"/>
          <ac:cxnSpMkLst>
            <pc:docMk/>
            <pc:sldMk cId="3544226513" sldId="1354"/>
            <ac:cxnSpMk id="11" creationId="{6344E8F5-A038-4034-AB4E-2B86490CEDE4}"/>
          </ac:cxnSpMkLst>
        </pc:cxnChg>
        <pc:cxnChg chg="mod">
          <ac:chgData name="Rebecca Salles" userId="66a2db3d815e233f" providerId="LiveId" clId="{11ABB3F9-53FF-494B-9418-36F56E230C20}" dt="2021-01-19T22:16:48.697" v="5183" actId="403"/>
          <ac:cxnSpMkLst>
            <pc:docMk/>
            <pc:sldMk cId="3544226513" sldId="1354"/>
            <ac:cxnSpMk id="14" creationId="{9F80C2C1-6E68-46FC-949C-DD0813823153}"/>
          </ac:cxnSpMkLst>
        </pc:cxnChg>
        <pc:cxnChg chg="mod">
          <ac:chgData name="Rebecca Salles" userId="66a2db3d815e233f" providerId="LiveId" clId="{11ABB3F9-53FF-494B-9418-36F56E230C20}" dt="2021-01-19T22:16:48.697" v="5183" actId="403"/>
          <ac:cxnSpMkLst>
            <pc:docMk/>
            <pc:sldMk cId="3544226513" sldId="1354"/>
            <ac:cxnSpMk id="15" creationId="{374E45DC-91A4-4558-9A1D-783755FE5014}"/>
          </ac:cxnSpMkLst>
        </pc:cxnChg>
        <pc:cxnChg chg="mod">
          <ac:chgData name="Rebecca Salles" userId="66a2db3d815e233f" providerId="LiveId" clId="{11ABB3F9-53FF-494B-9418-36F56E230C20}" dt="2021-01-19T22:16:48.697" v="5183" actId="403"/>
          <ac:cxnSpMkLst>
            <pc:docMk/>
            <pc:sldMk cId="3544226513" sldId="1354"/>
            <ac:cxnSpMk id="16" creationId="{E3C523AA-FF64-4A59-86F7-FF0880E4AB32}"/>
          </ac:cxnSpMkLst>
        </pc:cxnChg>
        <pc:cxnChg chg="mod">
          <ac:chgData name="Rebecca Salles" userId="66a2db3d815e233f" providerId="LiveId" clId="{11ABB3F9-53FF-494B-9418-36F56E230C20}" dt="2021-01-19T22:16:48.697" v="5183" actId="403"/>
          <ac:cxnSpMkLst>
            <pc:docMk/>
            <pc:sldMk cId="3544226513" sldId="1354"/>
            <ac:cxnSpMk id="17" creationId="{A8C522A3-B01C-4FF3-A163-78B49CA41AD7}"/>
          </ac:cxnSpMkLst>
        </pc:cxnChg>
        <pc:cxnChg chg="mod">
          <ac:chgData name="Rebecca Salles" userId="66a2db3d815e233f" providerId="LiveId" clId="{11ABB3F9-53FF-494B-9418-36F56E230C20}" dt="2021-01-19T22:16:48.697" v="5183" actId="403"/>
          <ac:cxnSpMkLst>
            <pc:docMk/>
            <pc:sldMk cId="3544226513" sldId="1354"/>
            <ac:cxnSpMk id="19" creationId="{6357BE53-FE7A-4792-9D76-7D59DDD113E7}"/>
          </ac:cxnSpMkLst>
        </pc:cxnChg>
        <pc:cxnChg chg="mod">
          <ac:chgData name="Rebecca Salles" userId="66a2db3d815e233f" providerId="LiveId" clId="{11ABB3F9-53FF-494B-9418-36F56E230C20}" dt="2021-01-19T22:16:48.697" v="5183" actId="403"/>
          <ac:cxnSpMkLst>
            <pc:docMk/>
            <pc:sldMk cId="3544226513" sldId="1354"/>
            <ac:cxnSpMk id="20" creationId="{C0C1351A-04D9-4D2F-89E2-2C34C4CB0043}"/>
          </ac:cxnSpMkLst>
        </pc:cxnChg>
        <pc:cxnChg chg="mod">
          <ac:chgData name="Rebecca Salles" userId="66a2db3d815e233f" providerId="LiveId" clId="{11ABB3F9-53FF-494B-9418-36F56E230C20}" dt="2021-01-19T22:16:48.697" v="5183" actId="403"/>
          <ac:cxnSpMkLst>
            <pc:docMk/>
            <pc:sldMk cId="3544226513" sldId="1354"/>
            <ac:cxnSpMk id="21" creationId="{35A60BD5-28E7-4CC9-AB82-9BBE617B183C}"/>
          </ac:cxnSpMkLst>
        </pc:cxnChg>
        <pc:cxnChg chg="mod">
          <ac:chgData name="Rebecca Salles" userId="66a2db3d815e233f" providerId="LiveId" clId="{11ABB3F9-53FF-494B-9418-36F56E230C20}" dt="2021-01-19T22:16:48.697" v="5183" actId="403"/>
          <ac:cxnSpMkLst>
            <pc:docMk/>
            <pc:sldMk cId="3544226513" sldId="1354"/>
            <ac:cxnSpMk id="22" creationId="{1E26B436-B511-411D-A62D-70A6B7084416}"/>
          </ac:cxnSpMkLst>
        </pc:cxnChg>
        <pc:cxnChg chg="mod">
          <ac:chgData name="Rebecca Salles" userId="66a2db3d815e233f" providerId="LiveId" clId="{11ABB3F9-53FF-494B-9418-36F56E230C20}" dt="2021-01-19T22:16:48.697" v="5183" actId="403"/>
          <ac:cxnSpMkLst>
            <pc:docMk/>
            <pc:sldMk cId="3544226513" sldId="1354"/>
            <ac:cxnSpMk id="23" creationId="{750B125B-4FE1-4569-9C95-3FA5167EB39E}"/>
          </ac:cxnSpMkLst>
        </pc:cxnChg>
        <pc:cxnChg chg="mod">
          <ac:chgData name="Rebecca Salles" userId="66a2db3d815e233f" providerId="LiveId" clId="{11ABB3F9-53FF-494B-9418-36F56E230C20}" dt="2021-01-19T22:16:48.697" v="5183" actId="403"/>
          <ac:cxnSpMkLst>
            <pc:docMk/>
            <pc:sldMk cId="3544226513" sldId="1354"/>
            <ac:cxnSpMk id="38" creationId="{DADCB227-661C-4A1C-8C70-F2F8EFDA5ED8}"/>
          </ac:cxnSpMkLst>
        </pc:cxnChg>
        <pc:cxnChg chg="mod">
          <ac:chgData name="Rebecca Salles" userId="66a2db3d815e233f" providerId="LiveId" clId="{11ABB3F9-53FF-494B-9418-36F56E230C20}" dt="2021-01-19T22:16:48.697" v="5183" actId="403"/>
          <ac:cxnSpMkLst>
            <pc:docMk/>
            <pc:sldMk cId="3544226513" sldId="1354"/>
            <ac:cxnSpMk id="39" creationId="{90AC1076-6D1E-4877-AC81-34212FF003F7}"/>
          </ac:cxnSpMkLst>
        </pc:cxnChg>
        <pc:cxnChg chg="mod">
          <ac:chgData name="Rebecca Salles" userId="66a2db3d815e233f" providerId="LiveId" clId="{11ABB3F9-53FF-494B-9418-36F56E230C20}" dt="2021-01-19T22:16:48.697" v="5183" actId="403"/>
          <ac:cxnSpMkLst>
            <pc:docMk/>
            <pc:sldMk cId="3544226513" sldId="1354"/>
            <ac:cxnSpMk id="41" creationId="{7E254114-55C4-435D-B311-F811239F68F4}"/>
          </ac:cxnSpMkLst>
        </pc:cxnChg>
        <pc:cxnChg chg="mod">
          <ac:chgData name="Rebecca Salles" userId="66a2db3d815e233f" providerId="LiveId" clId="{11ABB3F9-53FF-494B-9418-36F56E230C20}" dt="2021-01-19T22:16:48.697" v="5183" actId="403"/>
          <ac:cxnSpMkLst>
            <pc:docMk/>
            <pc:sldMk cId="3544226513" sldId="1354"/>
            <ac:cxnSpMk id="43" creationId="{B3B2198F-0D77-4AC0-B232-0DF0040E904A}"/>
          </ac:cxnSpMkLst>
        </pc:cxnChg>
        <pc:cxnChg chg="mod">
          <ac:chgData name="Rebecca Salles" userId="66a2db3d815e233f" providerId="LiveId" clId="{11ABB3F9-53FF-494B-9418-36F56E230C20}" dt="2021-01-19T22:16:48.697" v="5183" actId="403"/>
          <ac:cxnSpMkLst>
            <pc:docMk/>
            <pc:sldMk cId="3544226513" sldId="1354"/>
            <ac:cxnSpMk id="45" creationId="{EE63D463-A810-446D-A638-6C1FE11A9F04}"/>
          </ac:cxnSpMkLst>
        </pc:cxnChg>
        <pc:cxnChg chg="mod">
          <ac:chgData name="Rebecca Salles" userId="66a2db3d815e233f" providerId="LiveId" clId="{11ABB3F9-53FF-494B-9418-36F56E230C20}" dt="2021-01-19T22:16:48.697" v="5183" actId="403"/>
          <ac:cxnSpMkLst>
            <pc:docMk/>
            <pc:sldMk cId="3544226513" sldId="1354"/>
            <ac:cxnSpMk id="47" creationId="{2C123186-E255-4CD9-9013-0AE2EE0BF18E}"/>
          </ac:cxnSpMkLst>
        </pc:cxnChg>
        <pc:cxnChg chg="mod">
          <ac:chgData name="Rebecca Salles" userId="66a2db3d815e233f" providerId="LiveId" clId="{11ABB3F9-53FF-494B-9418-36F56E230C20}" dt="2021-02-26T21:02:07.111" v="12322"/>
          <ac:cxnSpMkLst>
            <pc:docMk/>
            <pc:sldMk cId="3544226513" sldId="1354"/>
            <ac:cxnSpMk id="55" creationId="{5FA9D11A-23D9-47C8-97AC-D90D357AF899}"/>
          </ac:cxnSpMkLst>
        </pc:cxnChg>
        <pc:cxnChg chg="mod">
          <ac:chgData name="Rebecca Salles" userId="66a2db3d815e233f" providerId="LiveId" clId="{11ABB3F9-53FF-494B-9418-36F56E230C20}" dt="2021-02-26T21:02:07.111" v="12322"/>
          <ac:cxnSpMkLst>
            <pc:docMk/>
            <pc:sldMk cId="3544226513" sldId="1354"/>
            <ac:cxnSpMk id="57" creationId="{DED37EBB-DA1D-4A27-BC76-B79A4C4472C5}"/>
          </ac:cxnSpMkLst>
        </pc:cxnChg>
        <pc:cxnChg chg="mod">
          <ac:chgData name="Rebecca Salles" userId="66a2db3d815e233f" providerId="LiveId" clId="{11ABB3F9-53FF-494B-9418-36F56E230C20}" dt="2021-02-26T21:02:07.111" v="12322"/>
          <ac:cxnSpMkLst>
            <pc:docMk/>
            <pc:sldMk cId="3544226513" sldId="1354"/>
            <ac:cxnSpMk id="59" creationId="{0C5E8240-986C-4338-B5CF-AE01C9C1C45B}"/>
          </ac:cxnSpMkLst>
        </pc:cxnChg>
        <pc:cxnChg chg="mod">
          <ac:chgData name="Rebecca Salles" userId="66a2db3d815e233f" providerId="LiveId" clId="{11ABB3F9-53FF-494B-9418-36F56E230C20}" dt="2021-02-26T21:02:07.111" v="12322"/>
          <ac:cxnSpMkLst>
            <pc:docMk/>
            <pc:sldMk cId="3544226513" sldId="1354"/>
            <ac:cxnSpMk id="60" creationId="{06FE5AC9-2B8C-402F-AB94-EA294102E064}"/>
          </ac:cxnSpMkLst>
        </pc:cxnChg>
        <pc:cxnChg chg="mod">
          <ac:chgData name="Rebecca Salles" userId="66a2db3d815e233f" providerId="LiveId" clId="{11ABB3F9-53FF-494B-9418-36F56E230C20}" dt="2021-02-26T21:02:07.111" v="12322"/>
          <ac:cxnSpMkLst>
            <pc:docMk/>
            <pc:sldMk cId="3544226513" sldId="1354"/>
            <ac:cxnSpMk id="61" creationId="{81DE1A52-C519-4B1C-A31E-6D6EE0504681}"/>
          </ac:cxnSpMkLst>
        </pc:cxnChg>
        <pc:cxnChg chg="mod">
          <ac:chgData name="Rebecca Salles" userId="66a2db3d815e233f" providerId="LiveId" clId="{11ABB3F9-53FF-494B-9418-36F56E230C20}" dt="2021-02-26T21:02:07.111" v="12322"/>
          <ac:cxnSpMkLst>
            <pc:docMk/>
            <pc:sldMk cId="3544226513" sldId="1354"/>
            <ac:cxnSpMk id="62" creationId="{75EE86A5-69AC-4D6D-9799-9A3BDC533CFE}"/>
          </ac:cxnSpMkLst>
        </pc:cxnChg>
        <pc:cxnChg chg="mod">
          <ac:chgData name="Rebecca Salles" userId="66a2db3d815e233f" providerId="LiveId" clId="{11ABB3F9-53FF-494B-9418-36F56E230C20}" dt="2021-02-26T21:02:07.111" v="12322"/>
          <ac:cxnSpMkLst>
            <pc:docMk/>
            <pc:sldMk cId="3544226513" sldId="1354"/>
            <ac:cxnSpMk id="63" creationId="{B6239EEA-0348-4646-81EE-908D882E7301}"/>
          </ac:cxnSpMkLst>
        </pc:cxnChg>
        <pc:cxnChg chg="mod">
          <ac:chgData name="Rebecca Salles" userId="66a2db3d815e233f" providerId="LiveId" clId="{11ABB3F9-53FF-494B-9418-36F56E230C20}" dt="2021-02-26T21:02:07.111" v="12322"/>
          <ac:cxnSpMkLst>
            <pc:docMk/>
            <pc:sldMk cId="3544226513" sldId="1354"/>
            <ac:cxnSpMk id="64" creationId="{3A481D9C-F7F5-4FBC-B787-04173739533C}"/>
          </ac:cxnSpMkLst>
        </pc:cxnChg>
        <pc:cxnChg chg="mod">
          <ac:chgData name="Rebecca Salles" userId="66a2db3d815e233f" providerId="LiveId" clId="{11ABB3F9-53FF-494B-9418-36F56E230C20}" dt="2021-02-26T21:02:07.111" v="12322"/>
          <ac:cxnSpMkLst>
            <pc:docMk/>
            <pc:sldMk cId="3544226513" sldId="1354"/>
            <ac:cxnSpMk id="65" creationId="{BB052386-0998-4EEA-9A1A-A977588BD674}"/>
          </ac:cxnSpMkLst>
        </pc:cxnChg>
        <pc:cxnChg chg="mod">
          <ac:chgData name="Rebecca Salles" userId="66a2db3d815e233f" providerId="LiveId" clId="{11ABB3F9-53FF-494B-9418-36F56E230C20}" dt="2021-02-26T21:02:07.111" v="12322"/>
          <ac:cxnSpMkLst>
            <pc:docMk/>
            <pc:sldMk cId="3544226513" sldId="1354"/>
            <ac:cxnSpMk id="71" creationId="{F7637551-72AB-40D3-8B8D-B229540CFF9D}"/>
          </ac:cxnSpMkLst>
        </pc:cxnChg>
        <pc:cxnChg chg="mod">
          <ac:chgData name="Rebecca Salles" userId="66a2db3d815e233f" providerId="LiveId" clId="{11ABB3F9-53FF-494B-9418-36F56E230C20}" dt="2021-02-26T21:02:07.111" v="12322"/>
          <ac:cxnSpMkLst>
            <pc:docMk/>
            <pc:sldMk cId="3544226513" sldId="1354"/>
            <ac:cxnSpMk id="72" creationId="{2827599A-9F14-41F9-8E62-5F4D7D65103F}"/>
          </ac:cxnSpMkLst>
        </pc:cxnChg>
        <pc:cxnChg chg="mod">
          <ac:chgData name="Rebecca Salles" userId="66a2db3d815e233f" providerId="LiveId" clId="{11ABB3F9-53FF-494B-9418-36F56E230C20}" dt="2021-02-26T21:02:07.111" v="12322"/>
          <ac:cxnSpMkLst>
            <pc:docMk/>
            <pc:sldMk cId="3544226513" sldId="1354"/>
            <ac:cxnSpMk id="75" creationId="{5B2E4EC5-57E9-4364-9232-C71E9CE92545}"/>
          </ac:cxnSpMkLst>
        </pc:cxnChg>
        <pc:cxnChg chg="mod">
          <ac:chgData name="Rebecca Salles" userId="66a2db3d815e233f" providerId="LiveId" clId="{11ABB3F9-53FF-494B-9418-36F56E230C20}" dt="2021-02-26T21:02:07.111" v="12322"/>
          <ac:cxnSpMkLst>
            <pc:docMk/>
            <pc:sldMk cId="3544226513" sldId="1354"/>
            <ac:cxnSpMk id="77" creationId="{6381CF79-5FB6-489B-9B8F-54E6829BBC8C}"/>
          </ac:cxnSpMkLst>
        </pc:cxnChg>
        <pc:cxnChg chg="mod">
          <ac:chgData name="Rebecca Salles" userId="66a2db3d815e233f" providerId="LiveId" clId="{11ABB3F9-53FF-494B-9418-36F56E230C20}" dt="2021-02-26T21:02:07.111" v="12322"/>
          <ac:cxnSpMkLst>
            <pc:docMk/>
            <pc:sldMk cId="3544226513" sldId="1354"/>
            <ac:cxnSpMk id="79" creationId="{B42C04BA-7747-421E-87A5-3879E93EAF02}"/>
          </ac:cxnSpMkLst>
        </pc:cxnChg>
        <pc:cxnChg chg="mod">
          <ac:chgData name="Rebecca Salles" userId="66a2db3d815e233f" providerId="LiveId" clId="{11ABB3F9-53FF-494B-9418-36F56E230C20}" dt="2021-02-26T21:02:07.111" v="12322"/>
          <ac:cxnSpMkLst>
            <pc:docMk/>
            <pc:sldMk cId="3544226513" sldId="1354"/>
            <ac:cxnSpMk id="81" creationId="{103EDE53-5D54-4796-9931-53EF5080FAA5}"/>
          </ac:cxnSpMkLst>
        </pc:cxnChg>
      </pc:sldChg>
      <pc:sldChg chg="modSp add mod modNotesTx">
        <pc:chgData name="Rebecca Salles" userId="66a2db3d815e233f" providerId="LiveId" clId="{11ABB3F9-53FF-494B-9418-36F56E230C20}" dt="2021-01-20T13:19:19.847" v="7591" actId="20577"/>
        <pc:sldMkLst>
          <pc:docMk/>
          <pc:sldMk cId="3295019751" sldId="1355"/>
        </pc:sldMkLst>
        <pc:graphicFrameChg chg="modGraphic">
          <ac:chgData name="Rebecca Salles" userId="66a2db3d815e233f" providerId="LiveId" clId="{11ABB3F9-53FF-494B-9418-36F56E230C20}" dt="2021-01-19T22:51:06.437" v="5571" actId="122"/>
          <ac:graphicFrameMkLst>
            <pc:docMk/>
            <pc:sldMk cId="3295019751" sldId="1355"/>
            <ac:graphicFrameMk id="40" creationId="{0D10AC00-49F9-4E6B-BB0A-C04AFE0B0372}"/>
          </ac:graphicFrameMkLst>
        </pc:graphicFrameChg>
      </pc:sldChg>
      <pc:sldChg chg="add modNotesTx">
        <pc:chgData name="Rebecca Salles" userId="66a2db3d815e233f" providerId="LiveId" clId="{11ABB3F9-53FF-494B-9418-36F56E230C20}" dt="2021-01-20T13:29:24.513" v="8153" actId="20577"/>
        <pc:sldMkLst>
          <pc:docMk/>
          <pc:sldMk cId="2402397208" sldId="1356"/>
        </pc:sldMkLst>
      </pc:sldChg>
      <pc:sldChg chg="addSp delSp modSp add mod ord modNotesTx">
        <pc:chgData name="Rebecca Salles" userId="66a2db3d815e233f" providerId="LiveId" clId="{11ABB3F9-53FF-494B-9418-36F56E230C20}" dt="2021-02-26T20:59:25.345" v="12321" actId="20577"/>
        <pc:sldMkLst>
          <pc:docMk/>
          <pc:sldMk cId="4233710401" sldId="1357"/>
        </pc:sldMkLst>
        <pc:spChg chg="del">
          <ac:chgData name="Rebecca Salles" userId="66a2db3d815e233f" providerId="LiveId" clId="{11ABB3F9-53FF-494B-9418-36F56E230C20}" dt="2021-01-19T22:33:16.229" v="5292" actId="478"/>
          <ac:spMkLst>
            <pc:docMk/>
            <pc:sldMk cId="4233710401" sldId="1357"/>
            <ac:spMk id="6" creationId="{EDA9C882-ED80-4944-A03F-D7A86A6D8689}"/>
          </ac:spMkLst>
        </pc:spChg>
        <pc:spChg chg="mod">
          <ac:chgData name="Rebecca Salles" userId="66a2db3d815e233f" providerId="LiveId" clId="{11ABB3F9-53FF-494B-9418-36F56E230C20}" dt="2021-02-26T20:59:14.678" v="12303" actId="20577"/>
          <ac:spMkLst>
            <pc:docMk/>
            <pc:sldMk cId="4233710401" sldId="1357"/>
            <ac:spMk id="10" creationId="{793225F8-65C1-4E6A-B066-20F661C6A5F9}"/>
          </ac:spMkLst>
        </pc:spChg>
        <pc:spChg chg="add mod">
          <ac:chgData name="Rebecca Salles" userId="66a2db3d815e233f" providerId="LiveId" clId="{11ABB3F9-53FF-494B-9418-36F56E230C20}" dt="2021-02-26T20:59:25.345" v="12321" actId="20577"/>
          <ac:spMkLst>
            <pc:docMk/>
            <pc:sldMk cId="4233710401" sldId="1357"/>
            <ac:spMk id="30" creationId="{39208B53-47FF-4C23-B634-4ED846EA3F4C}"/>
          </ac:spMkLst>
        </pc:spChg>
        <pc:spChg chg="del">
          <ac:chgData name="Rebecca Salles" userId="66a2db3d815e233f" providerId="LiveId" clId="{11ABB3F9-53FF-494B-9418-36F56E230C20}" dt="2021-01-19T22:33:16.229" v="5292" actId="478"/>
          <ac:spMkLst>
            <pc:docMk/>
            <pc:sldMk cId="4233710401" sldId="1357"/>
            <ac:spMk id="37" creationId="{96D514CB-97AF-4EC4-88B5-DCA4714D7C11}"/>
          </ac:spMkLst>
        </pc:spChg>
        <pc:graphicFrameChg chg="mod modGraphic">
          <ac:chgData name="Rebecca Salles" userId="66a2db3d815e233f" providerId="LiveId" clId="{11ABB3F9-53FF-494B-9418-36F56E230C20}" dt="2021-02-26T20:58:55.573" v="12286" actId="6549"/>
          <ac:graphicFrameMkLst>
            <pc:docMk/>
            <pc:sldMk cId="4233710401" sldId="1357"/>
            <ac:graphicFrameMk id="40" creationId="{0D10AC00-49F9-4E6B-BB0A-C04AFE0B0372}"/>
          </ac:graphicFrameMkLst>
        </pc:graphicFrameChg>
      </pc:sldChg>
      <pc:sldChg chg="addSp delSp modSp add mod ord modNotesTx">
        <pc:chgData name="Rebecca Salles" userId="66a2db3d815e233f" providerId="LiveId" clId="{11ABB3F9-53FF-494B-9418-36F56E230C20}" dt="2021-02-26T23:13:32.214" v="12729" actId="1076"/>
        <pc:sldMkLst>
          <pc:docMk/>
          <pc:sldMk cId="3253681118" sldId="1358"/>
        </pc:sldMkLst>
        <pc:spChg chg="mod">
          <ac:chgData name="Rebecca Salles" userId="66a2db3d815e233f" providerId="LiveId" clId="{11ABB3F9-53FF-494B-9418-36F56E230C20}" dt="2021-01-20T12:12:25.286" v="6556" actId="20577"/>
          <ac:spMkLst>
            <pc:docMk/>
            <pc:sldMk cId="3253681118" sldId="1358"/>
            <ac:spMk id="10" creationId="{793225F8-65C1-4E6A-B066-20F661C6A5F9}"/>
          </ac:spMkLst>
        </pc:spChg>
        <pc:spChg chg="add del mod">
          <ac:chgData name="Rebecca Salles" userId="66a2db3d815e233f" providerId="LiveId" clId="{11ABB3F9-53FF-494B-9418-36F56E230C20}" dt="2021-02-26T22:38:06.103" v="12494" actId="478"/>
          <ac:spMkLst>
            <pc:docMk/>
            <pc:sldMk cId="3253681118" sldId="1358"/>
            <ac:spMk id="13" creationId="{BF9F9090-78D1-4C07-AD82-6ACF98D5191D}"/>
          </ac:spMkLst>
        </pc:spChg>
        <pc:spChg chg="del mod">
          <ac:chgData name="Rebecca Salles" userId="66a2db3d815e233f" providerId="LiveId" clId="{11ABB3F9-53FF-494B-9418-36F56E230C20}" dt="2021-01-20T21:05:52.050" v="10554" actId="478"/>
          <ac:spMkLst>
            <pc:docMk/>
            <pc:sldMk cId="3253681118" sldId="1358"/>
            <ac:spMk id="13" creationId="{DC6EF595-7C65-46FA-A780-33073A57C74A}"/>
          </ac:spMkLst>
        </pc:spChg>
        <pc:spChg chg="add del mod">
          <ac:chgData name="Rebecca Salles" userId="66a2db3d815e233f" providerId="LiveId" clId="{11ABB3F9-53FF-494B-9418-36F56E230C20}" dt="2021-02-26T21:47:57.791" v="12413" actId="478"/>
          <ac:spMkLst>
            <pc:docMk/>
            <pc:sldMk cId="3253681118" sldId="1358"/>
            <ac:spMk id="14" creationId="{540FC104-0CAF-41A6-AE75-35005D079EA9}"/>
          </ac:spMkLst>
        </pc:spChg>
        <pc:spChg chg="del mod topLvl">
          <ac:chgData name="Rebecca Salles" userId="66a2db3d815e233f" providerId="LiveId" clId="{11ABB3F9-53FF-494B-9418-36F56E230C20}" dt="2021-02-26T20:29:08.460" v="12281" actId="478"/>
          <ac:spMkLst>
            <pc:docMk/>
            <pc:sldMk cId="3253681118" sldId="1358"/>
            <ac:spMk id="14" creationId="{B6D59F4E-FE2F-4140-806D-E0E8864E828C}"/>
          </ac:spMkLst>
        </pc:spChg>
        <pc:spChg chg="mod topLvl">
          <ac:chgData name="Rebecca Salles" userId="66a2db3d815e233f" providerId="LiveId" clId="{11ABB3F9-53FF-494B-9418-36F56E230C20}" dt="2021-02-26T20:29:18.230" v="12282" actId="1076"/>
          <ac:spMkLst>
            <pc:docMk/>
            <pc:sldMk cId="3253681118" sldId="1358"/>
            <ac:spMk id="15" creationId="{C4812EFB-05D0-44EF-8DF7-51E080578A55}"/>
          </ac:spMkLst>
        </pc:spChg>
        <pc:spChg chg="add mod">
          <ac:chgData name="Rebecca Salles" userId="66a2db3d815e233f" providerId="LiveId" clId="{11ABB3F9-53FF-494B-9418-36F56E230C20}" dt="2021-02-26T23:12:42.031" v="12716" actId="1076"/>
          <ac:spMkLst>
            <pc:docMk/>
            <pc:sldMk cId="3253681118" sldId="1358"/>
            <ac:spMk id="17" creationId="{CEFA0D47-9D7D-45EF-B97C-94773D0164AA}"/>
          </ac:spMkLst>
        </pc:spChg>
        <pc:spChg chg="add del mod">
          <ac:chgData name="Rebecca Salles" userId="66a2db3d815e233f" providerId="LiveId" clId="{11ABB3F9-53FF-494B-9418-36F56E230C20}" dt="2021-02-26T22:03:23.193" v="12430"/>
          <ac:spMkLst>
            <pc:docMk/>
            <pc:sldMk cId="3253681118" sldId="1358"/>
            <ac:spMk id="18" creationId="{1C7A3B6A-FE06-4D9F-A751-31E2977D01BC}"/>
          </ac:spMkLst>
        </pc:spChg>
        <pc:spChg chg="add mod">
          <ac:chgData name="Rebecca Salles" userId="66a2db3d815e233f" providerId="LiveId" clId="{11ABB3F9-53FF-494B-9418-36F56E230C20}" dt="2021-02-26T23:12:38.831" v="12715" actId="1076"/>
          <ac:spMkLst>
            <pc:docMk/>
            <pc:sldMk cId="3253681118" sldId="1358"/>
            <ac:spMk id="19" creationId="{B6590DCE-2426-42C4-B5C3-330573B2F6DC}"/>
          </ac:spMkLst>
        </pc:spChg>
        <pc:spChg chg="add del mod">
          <ac:chgData name="Rebecca Salles" userId="66a2db3d815e233f" providerId="LiveId" clId="{11ABB3F9-53FF-494B-9418-36F56E230C20}" dt="2021-02-26T22:41:53.721" v="12512"/>
          <ac:spMkLst>
            <pc:docMk/>
            <pc:sldMk cId="3253681118" sldId="1358"/>
            <ac:spMk id="20" creationId="{8312EC7E-B08B-454F-811A-02987974117E}"/>
          </ac:spMkLst>
        </pc:spChg>
        <pc:spChg chg="add mod">
          <ac:chgData name="Rebecca Salles" userId="66a2db3d815e233f" providerId="LiveId" clId="{11ABB3F9-53FF-494B-9418-36F56E230C20}" dt="2021-02-26T23:13:32.214" v="12729" actId="1076"/>
          <ac:spMkLst>
            <pc:docMk/>
            <pc:sldMk cId="3253681118" sldId="1358"/>
            <ac:spMk id="21" creationId="{C35C2A6E-F625-4D8D-8BE7-DEF5615A245A}"/>
          </ac:spMkLst>
        </pc:spChg>
        <pc:spChg chg="del">
          <ac:chgData name="Rebecca Salles" userId="66a2db3d815e233f" providerId="LiveId" clId="{11ABB3F9-53FF-494B-9418-36F56E230C20}" dt="2021-01-19T22:46:49.810" v="5486" actId="478"/>
          <ac:spMkLst>
            <pc:docMk/>
            <pc:sldMk cId="3253681118" sldId="1358"/>
            <ac:spMk id="28" creationId="{87E85DC1-9EC3-4F3F-A9DD-F94AE3940788}"/>
          </ac:spMkLst>
        </pc:spChg>
        <pc:spChg chg="del">
          <ac:chgData name="Rebecca Salles" userId="66a2db3d815e233f" providerId="LiveId" clId="{11ABB3F9-53FF-494B-9418-36F56E230C20}" dt="2021-01-19T22:46:49.810" v="5486" actId="478"/>
          <ac:spMkLst>
            <pc:docMk/>
            <pc:sldMk cId="3253681118" sldId="1358"/>
            <ac:spMk id="29" creationId="{3BB0091A-36FA-471E-9D3D-7C75771778FE}"/>
          </ac:spMkLst>
        </pc:spChg>
        <pc:spChg chg="del">
          <ac:chgData name="Rebecca Salles" userId="66a2db3d815e233f" providerId="LiveId" clId="{11ABB3F9-53FF-494B-9418-36F56E230C20}" dt="2021-01-19T22:46:49.810" v="5486" actId="478"/>
          <ac:spMkLst>
            <pc:docMk/>
            <pc:sldMk cId="3253681118" sldId="1358"/>
            <ac:spMk id="30" creationId="{9AAF328F-4DE6-4F5E-8469-408D9B7530AF}"/>
          </ac:spMkLst>
        </pc:spChg>
        <pc:spChg chg="del">
          <ac:chgData name="Rebecca Salles" userId="66a2db3d815e233f" providerId="LiveId" clId="{11ABB3F9-53FF-494B-9418-36F56E230C20}" dt="2021-01-19T22:46:49.810" v="5486" actId="478"/>
          <ac:spMkLst>
            <pc:docMk/>
            <pc:sldMk cId="3253681118" sldId="1358"/>
            <ac:spMk id="31" creationId="{5A3A56AD-08A7-457C-9536-6B276E2E7847}"/>
          </ac:spMkLst>
        </pc:spChg>
        <pc:spChg chg="del">
          <ac:chgData name="Rebecca Salles" userId="66a2db3d815e233f" providerId="LiveId" clId="{11ABB3F9-53FF-494B-9418-36F56E230C20}" dt="2021-01-19T22:46:49.810" v="5486" actId="478"/>
          <ac:spMkLst>
            <pc:docMk/>
            <pc:sldMk cId="3253681118" sldId="1358"/>
            <ac:spMk id="49" creationId="{AEC47826-9284-4573-B834-FA1757E783C0}"/>
          </ac:spMkLst>
        </pc:spChg>
        <pc:spChg chg="del">
          <ac:chgData name="Rebecca Salles" userId="66a2db3d815e233f" providerId="LiveId" clId="{11ABB3F9-53FF-494B-9418-36F56E230C20}" dt="2021-01-19T22:46:49.810" v="5486" actId="478"/>
          <ac:spMkLst>
            <pc:docMk/>
            <pc:sldMk cId="3253681118" sldId="1358"/>
            <ac:spMk id="51" creationId="{802F3874-D4D8-4420-AC7A-CD8BEF473349}"/>
          </ac:spMkLst>
        </pc:spChg>
        <pc:spChg chg="del mod topLvl">
          <ac:chgData name="Rebecca Salles" userId="66a2db3d815e233f" providerId="LiveId" clId="{11ABB3F9-53FF-494B-9418-36F56E230C20}" dt="2021-01-20T21:05:54.435" v="10555" actId="478"/>
          <ac:spMkLst>
            <pc:docMk/>
            <pc:sldMk cId="3253681118" sldId="1358"/>
            <ac:spMk id="53" creationId="{8A66ED96-2F2E-4E62-A0E8-4E0E02FF6E05}"/>
          </ac:spMkLst>
        </pc:spChg>
        <pc:spChg chg="mod topLvl">
          <ac:chgData name="Rebecca Salles" userId="66a2db3d815e233f" providerId="LiveId" clId="{11ABB3F9-53FF-494B-9418-36F56E230C20}" dt="2021-02-26T20:29:18.230" v="12282" actId="1076"/>
          <ac:spMkLst>
            <pc:docMk/>
            <pc:sldMk cId="3253681118" sldId="1358"/>
            <ac:spMk id="54" creationId="{7551BD8E-1968-4A66-82BF-DCC9E3C6AB2A}"/>
          </ac:spMkLst>
        </pc:spChg>
        <pc:spChg chg="del mod">
          <ac:chgData name="Rebecca Salles" userId="66a2db3d815e233f" providerId="LiveId" clId="{11ABB3F9-53FF-494B-9418-36F56E230C20}" dt="2021-01-19T23:06:20.477" v="5797" actId="478"/>
          <ac:spMkLst>
            <pc:docMk/>
            <pc:sldMk cId="3253681118" sldId="1358"/>
            <ac:spMk id="55" creationId="{F75CBAA5-102C-4A43-AD62-2F29D39BE275}"/>
          </ac:spMkLst>
        </pc:spChg>
        <pc:grpChg chg="add del mod">
          <ac:chgData name="Rebecca Salles" userId="66a2db3d815e233f" providerId="LiveId" clId="{11ABB3F9-53FF-494B-9418-36F56E230C20}" dt="2021-02-26T20:29:08.460" v="12281" actId="478"/>
          <ac:grpSpMkLst>
            <pc:docMk/>
            <pc:sldMk cId="3253681118" sldId="1358"/>
            <ac:grpSpMk id="11" creationId="{869E40BF-95E3-4413-B893-27DADB1F0926}"/>
          </ac:grpSpMkLst>
        </pc:grpChg>
        <pc:grpChg chg="del mod">
          <ac:chgData name="Rebecca Salles" userId="66a2db3d815e233f" providerId="LiveId" clId="{11ABB3F9-53FF-494B-9418-36F56E230C20}" dt="2021-01-20T20:50:53.234" v="10440" actId="165"/>
          <ac:grpSpMkLst>
            <pc:docMk/>
            <pc:sldMk cId="3253681118" sldId="1358"/>
            <ac:grpSpMk id="52" creationId="{79040C62-4B72-4045-A6DF-2C09B028231F}"/>
          </ac:grpSpMkLst>
        </pc:grpChg>
        <pc:grpChg chg="add del">
          <ac:chgData name="Rebecca Salles" userId="66a2db3d815e233f" providerId="LiveId" clId="{11ABB3F9-53FF-494B-9418-36F56E230C20}" dt="2021-01-19T23:04:00.694" v="5750" actId="478"/>
          <ac:grpSpMkLst>
            <pc:docMk/>
            <pc:sldMk cId="3253681118" sldId="1358"/>
            <ac:grpSpMk id="56" creationId="{FE79FA1D-50BA-4043-A050-61C7FF2F8008}"/>
          </ac:grpSpMkLst>
        </pc:grpChg>
        <pc:graphicFrameChg chg="add mod modGraphic">
          <ac:chgData name="Rebecca Salles" userId="66a2db3d815e233f" providerId="LiveId" clId="{11ABB3F9-53FF-494B-9418-36F56E230C20}" dt="2021-02-26T23:12:59.635" v="12720" actId="1076"/>
          <ac:graphicFrameMkLst>
            <pc:docMk/>
            <pc:sldMk cId="3253681118" sldId="1358"/>
            <ac:graphicFrameMk id="16" creationId="{CDCE2A05-31EE-4C92-901B-8D84C957566C}"/>
          </ac:graphicFrameMkLst>
        </pc:graphicFrameChg>
        <pc:graphicFrameChg chg="add del mod">
          <ac:chgData name="Rebecca Salles" userId="66a2db3d815e233f" providerId="LiveId" clId="{11ABB3F9-53FF-494B-9418-36F56E230C20}" dt="2021-01-19T22:47:08.771" v="5490" actId="478"/>
          <ac:graphicFrameMkLst>
            <pc:docMk/>
            <pc:sldMk cId="3253681118" sldId="1358"/>
            <ac:graphicFrameMk id="94" creationId="{A6F0454B-C992-4EEF-8D98-6822279FFAEF}"/>
          </ac:graphicFrameMkLst>
        </pc:graphicFrameChg>
        <pc:graphicFrameChg chg="add del mod modGraphic">
          <ac:chgData name="Rebecca Salles" userId="66a2db3d815e233f" providerId="LiveId" clId="{11ABB3F9-53FF-494B-9418-36F56E230C20}" dt="2021-01-20T21:06:44.571" v="10597" actId="478"/>
          <ac:graphicFrameMkLst>
            <pc:docMk/>
            <pc:sldMk cId="3253681118" sldId="1358"/>
            <ac:graphicFrameMk id="95" creationId="{B120510E-1CA1-433B-9620-CE1C45B58F20}"/>
          </ac:graphicFrameMkLst>
        </pc:graphicFrameChg>
        <pc:picChg chg="add del mod">
          <ac:chgData name="Rebecca Salles" userId="66a2db3d815e233f" providerId="LiveId" clId="{11ABB3F9-53FF-494B-9418-36F56E230C20}" dt="2021-01-19T23:02:58.380" v="5748"/>
          <ac:picMkLst>
            <pc:docMk/>
            <pc:sldMk cId="3253681118" sldId="1358"/>
            <ac:picMk id="2" creationId="{E3A3556B-0E07-4C9E-846B-AD6FAAC4D240}"/>
          </ac:picMkLst>
        </pc:picChg>
        <pc:cxnChg chg="del">
          <ac:chgData name="Rebecca Salles" userId="66a2db3d815e233f" providerId="LiveId" clId="{11ABB3F9-53FF-494B-9418-36F56E230C20}" dt="2021-01-19T22:46:49.810" v="5486" actId="478"/>
          <ac:cxnSpMkLst>
            <pc:docMk/>
            <pc:sldMk cId="3253681118" sldId="1358"/>
            <ac:cxnSpMk id="32" creationId="{4773BFEB-1D81-4A80-8BA3-3DB3BC06CC24}"/>
          </ac:cxnSpMkLst>
        </pc:cxnChg>
      </pc:sldChg>
      <pc:sldChg chg="add del">
        <pc:chgData name="Rebecca Salles" userId="66a2db3d815e233f" providerId="LiveId" clId="{11ABB3F9-53FF-494B-9418-36F56E230C20}" dt="2021-01-19T23:08:28.166" v="5835" actId="47"/>
        <pc:sldMkLst>
          <pc:docMk/>
          <pc:sldMk cId="123616287" sldId="1359"/>
        </pc:sldMkLst>
      </pc:sldChg>
      <pc:sldChg chg="delSp modSp add del mod ord modShow modNotesTx">
        <pc:chgData name="Rebecca Salles" userId="66a2db3d815e233f" providerId="LiveId" clId="{11ABB3F9-53FF-494B-9418-36F56E230C20}" dt="2021-01-22T18:32:51.201" v="10752" actId="2696"/>
        <pc:sldMkLst>
          <pc:docMk/>
          <pc:sldMk cId="3104115312" sldId="1360"/>
        </pc:sldMkLst>
        <pc:spChg chg="mod">
          <ac:chgData name="Rebecca Salles" userId="66a2db3d815e233f" providerId="LiveId" clId="{11ABB3F9-53FF-494B-9418-36F56E230C20}" dt="2021-01-20T12:12:15.279" v="6555" actId="20577"/>
          <ac:spMkLst>
            <pc:docMk/>
            <pc:sldMk cId="3104115312" sldId="1360"/>
            <ac:spMk id="10" creationId="{793225F8-65C1-4E6A-B066-20F661C6A5F9}"/>
          </ac:spMkLst>
        </pc:spChg>
        <pc:spChg chg="del">
          <ac:chgData name="Rebecca Salles" userId="66a2db3d815e233f" providerId="LiveId" clId="{11ABB3F9-53FF-494B-9418-36F56E230C20}" dt="2021-01-20T21:05:23.235" v="10553" actId="478"/>
          <ac:spMkLst>
            <pc:docMk/>
            <pc:sldMk cId="3104115312" sldId="1360"/>
            <ac:spMk id="53" creationId="{8A66ED96-2F2E-4E62-A0E8-4E0E02FF6E05}"/>
          </ac:spMkLst>
        </pc:spChg>
        <pc:graphicFrameChg chg="mod">
          <ac:chgData name="Rebecca Salles" userId="66a2db3d815e233f" providerId="LiveId" clId="{11ABB3F9-53FF-494B-9418-36F56E230C20}" dt="2021-01-20T18:09:02.629" v="10015" actId="1036"/>
          <ac:graphicFrameMkLst>
            <pc:docMk/>
            <pc:sldMk cId="3104115312" sldId="1360"/>
            <ac:graphicFrameMk id="95" creationId="{B120510E-1CA1-433B-9620-CE1C45B58F20}"/>
          </ac:graphicFrameMkLst>
        </pc:graphicFrameChg>
      </pc:sldChg>
      <pc:sldChg chg="addSp delSp modSp add mod ord">
        <pc:chgData name="Rebecca Salles" userId="66a2db3d815e233f" providerId="LiveId" clId="{11ABB3F9-53FF-494B-9418-36F56E230C20}" dt="2021-01-22T18:48:39.495" v="10850"/>
        <pc:sldMkLst>
          <pc:docMk/>
          <pc:sldMk cId="3217895333" sldId="1361"/>
        </pc:sldMkLst>
        <pc:spChg chg="del mod">
          <ac:chgData name="Rebecca Salles" userId="66a2db3d815e233f" providerId="LiveId" clId="{11ABB3F9-53FF-494B-9418-36F56E230C20}" dt="2021-01-20T17:36:36.686" v="9484" actId="478"/>
          <ac:spMkLst>
            <pc:docMk/>
            <pc:sldMk cId="3217895333" sldId="1361"/>
            <ac:spMk id="7" creationId="{D47777CD-3404-456C-A620-CFDF8BD49185}"/>
          </ac:spMkLst>
        </pc:spChg>
        <pc:spChg chg="add mod topLvl">
          <ac:chgData name="Rebecca Salles" userId="66a2db3d815e233f" providerId="LiveId" clId="{11ABB3F9-53FF-494B-9418-36F56E230C20}" dt="2021-01-22T18:46:57.449" v="10834" actId="1036"/>
          <ac:spMkLst>
            <pc:docMk/>
            <pc:sldMk cId="3217895333" sldId="1361"/>
            <ac:spMk id="8" creationId="{19739147-8E42-4693-B106-C04F6E3CEBE6}"/>
          </ac:spMkLst>
        </pc:spChg>
        <pc:spChg chg="mod">
          <ac:chgData name="Rebecca Salles" userId="66a2db3d815e233f" providerId="LiveId" clId="{11ABB3F9-53FF-494B-9418-36F56E230C20}" dt="2021-01-20T17:50:44.432" v="9860"/>
          <ac:spMkLst>
            <pc:docMk/>
            <pc:sldMk cId="3217895333" sldId="1361"/>
            <ac:spMk id="10" creationId="{793225F8-65C1-4E6A-B066-20F661C6A5F9}"/>
          </ac:spMkLst>
        </pc:spChg>
        <pc:spChg chg="del">
          <ac:chgData name="Rebecca Salles" userId="66a2db3d815e233f" providerId="LiveId" clId="{11ABB3F9-53FF-494B-9418-36F56E230C20}" dt="2021-01-20T17:29:08.794" v="9397" actId="478"/>
          <ac:spMkLst>
            <pc:docMk/>
            <pc:sldMk cId="3217895333" sldId="1361"/>
            <ac:spMk id="11" creationId="{67AF68E1-8A7C-4F9D-BDAB-F75A06981807}"/>
          </ac:spMkLst>
        </pc:spChg>
        <pc:spChg chg="add mod topLvl">
          <ac:chgData name="Rebecca Salles" userId="66a2db3d815e233f" providerId="LiveId" clId="{11ABB3F9-53FF-494B-9418-36F56E230C20}" dt="2021-01-22T18:48:39.495" v="10850"/>
          <ac:spMkLst>
            <pc:docMk/>
            <pc:sldMk cId="3217895333" sldId="1361"/>
            <ac:spMk id="13" creationId="{3C8F5A11-6905-49F3-AC51-32E552E6AFF2}"/>
          </ac:spMkLst>
        </pc:spChg>
        <pc:spChg chg="mod topLvl">
          <ac:chgData name="Rebecca Salles" userId="66a2db3d815e233f" providerId="LiveId" clId="{11ABB3F9-53FF-494B-9418-36F56E230C20}" dt="2021-01-22T18:46:57.449" v="10834" actId="1036"/>
          <ac:spMkLst>
            <pc:docMk/>
            <pc:sldMk cId="3217895333" sldId="1361"/>
            <ac:spMk id="15" creationId="{684BAEB6-AC94-471E-ABC1-17484C7BC9D2}"/>
          </ac:spMkLst>
        </pc:spChg>
        <pc:spChg chg="mod topLvl">
          <ac:chgData name="Rebecca Salles" userId="66a2db3d815e233f" providerId="LiveId" clId="{11ABB3F9-53FF-494B-9418-36F56E230C20}" dt="2021-01-22T18:46:57.449" v="10834" actId="1036"/>
          <ac:spMkLst>
            <pc:docMk/>
            <pc:sldMk cId="3217895333" sldId="1361"/>
            <ac:spMk id="16" creationId="{35DE10BC-A237-476C-9FF9-8C2FE195EF21}"/>
          </ac:spMkLst>
        </pc:spChg>
        <pc:spChg chg="mod topLvl">
          <ac:chgData name="Rebecca Salles" userId="66a2db3d815e233f" providerId="LiveId" clId="{11ABB3F9-53FF-494B-9418-36F56E230C20}" dt="2021-01-22T18:46:57.449" v="10834" actId="1036"/>
          <ac:spMkLst>
            <pc:docMk/>
            <pc:sldMk cId="3217895333" sldId="1361"/>
            <ac:spMk id="17" creationId="{9940F98F-88FF-4290-A1C9-1901FD385B55}"/>
          </ac:spMkLst>
        </pc:spChg>
        <pc:spChg chg="mod topLvl">
          <ac:chgData name="Rebecca Salles" userId="66a2db3d815e233f" providerId="LiveId" clId="{11ABB3F9-53FF-494B-9418-36F56E230C20}" dt="2021-01-22T18:46:57.449" v="10834" actId="1036"/>
          <ac:spMkLst>
            <pc:docMk/>
            <pc:sldMk cId="3217895333" sldId="1361"/>
            <ac:spMk id="18" creationId="{FD66DE22-7E11-4D0F-9BA5-57C1A9FC2220}"/>
          </ac:spMkLst>
        </pc:spChg>
        <pc:spChg chg="mod topLvl">
          <ac:chgData name="Rebecca Salles" userId="66a2db3d815e233f" providerId="LiveId" clId="{11ABB3F9-53FF-494B-9418-36F56E230C20}" dt="2021-01-22T18:46:57.449" v="10834" actId="1036"/>
          <ac:spMkLst>
            <pc:docMk/>
            <pc:sldMk cId="3217895333" sldId="1361"/>
            <ac:spMk id="19" creationId="{79679189-EA9C-4612-9D26-AFF1E1891A3D}"/>
          </ac:spMkLst>
        </pc:spChg>
        <pc:spChg chg="mod topLvl">
          <ac:chgData name="Rebecca Salles" userId="66a2db3d815e233f" providerId="LiveId" clId="{11ABB3F9-53FF-494B-9418-36F56E230C20}" dt="2021-01-22T18:46:57.449" v="10834" actId="1036"/>
          <ac:spMkLst>
            <pc:docMk/>
            <pc:sldMk cId="3217895333" sldId="1361"/>
            <ac:spMk id="20" creationId="{35C4A2D2-03A3-40A6-97CC-8004B6FC797C}"/>
          </ac:spMkLst>
        </pc:spChg>
        <pc:spChg chg="mod topLvl">
          <ac:chgData name="Rebecca Salles" userId="66a2db3d815e233f" providerId="LiveId" clId="{11ABB3F9-53FF-494B-9418-36F56E230C20}" dt="2021-01-20T20:40:48.514" v="10394" actId="165"/>
          <ac:spMkLst>
            <pc:docMk/>
            <pc:sldMk cId="3217895333" sldId="1361"/>
            <ac:spMk id="26" creationId="{4667EECF-A379-4AAA-9773-4F076CAE48A2}"/>
          </ac:spMkLst>
        </pc:spChg>
        <pc:spChg chg="mod topLvl">
          <ac:chgData name="Rebecca Salles" userId="66a2db3d815e233f" providerId="LiveId" clId="{11ABB3F9-53FF-494B-9418-36F56E230C20}" dt="2021-01-20T20:40:48.514" v="10394" actId="165"/>
          <ac:spMkLst>
            <pc:docMk/>
            <pc:sldMk cId="3217895333" sldId="1361"/>
            <ac:spMk id="27" creationId="{E2A6ACC3-D393-4648-A7EB-867C15868FC2}"/>
          </ac:spMkLst>
        </pc:spChg>
        <pc:spChg chg="mod topLvl">
          <ac:chgData name="Rebecca Salles" userId="66a2db3d815e233f" providerId="LiveId" clId="{11ABB3F9-53FF-494B-9418-36F56E230C20}" dt="2021-01-20T20:40:48.514" v="10394" actId="165"/>
          <ac:spMkLst>
            <pc:docMk/>
            <pc:sldMk cId="3217895333" sldId="1361"/>
            <ac:spMk id="28" creationId="{C7219C78-6629-43AC-BB31-915D00128F9D}"/>
          </ac:spMkLst>
        </pc:spChg>
        <pc:spChg chg="mod topLvl">
          <ac:chgData name="Rebecca Salles" userId="66a2db3d815e233f" providerId="LiveId" clId="{11ABB3F9-53FF-494B-9418-36F56E230C20}" dt="2021-01-20T20:40:48.514" v="10394" actId="165"/>
          <ac:spMkLst>
            <pc:docMk/>
            <pc:sldMk cId="3217895333" sldId="1361"/>
            <ac:spMk id="29" creationId="{B955D52D-4959-43A2-820C-E66993FF1DEF}"/>
          </ac:spMkLst>
        </pc:spChg>
        <pc:spChg chg="mod topLvl">
          <ac:chgData name="Rebecca Salles" userId="66a2db3d815e233f" providerId="LiveId" clId="{11ABB3F9-53FF-494B-9418-36F56E230C20}" dt="2021-01-20T20:40:48.514" v="10394" actId="165"/>
          <ac:spMkLst>
            <pc:docMk/>
            <pc:sldMk cId="3217895333" sldId="1361"/>
            <ac:spMk id="30" creationId="{32230146-B736-426E-A237-5DA7E4D927DD}"/>
          </ac:spMkLst>
        </pc:spChg>
        <pc:spChg chg="mod topLvl">
          <ac:chgData name="Rebecca Salles" userId="66a2db3d815e233f" providerId="LiveId" clId="{11ABB3F9-53FF-494B-9418-36F56E230C20}" dt="2021-01-20T20:40:48.514" v="10394" actId="165"/>
          <ac:spMkLst>
            <pc:docMk/>
            <pc:sldMk cId="3217895333" sldId="1361"/>
            <ac:spMk id="31" creationId="{89520ABC-B78B-4BE6-B9C2-D335D014A74F}"/>
          </ac:spMkLst>
        </pc:spChg>
        <pc:spChg chg="mod topLvl">
          <ac:chgData name="Rebecca Salles" userId="66a2db3d815e233f" providerId="LiveId" clId="{11ABB3F9-53FF-494B-9418-36F56E230C20}" dt="2021-01-20T20:40:48.514" v="10394" actId="165"/>
          <ac:spMkLst>
            <pc:docMk/>
            <pc:sldMk cId="3217895333" sldId="1361"/>
            <ac:spMk id="32" creationId="{A0874443-BAB0-42F5-B586-02FAEEB3FA3F}"/>
          </ac:spMkLst>
        </pc:spChg>
        <pc:spChg chg="mod topLvl">
          <ac:chgData name="Rebecca Salles" userId="66a2db3d815e233f" providerId="LiveId" clId="{11ABB3F9-53FF-494B-9418-36F56E230C20}" dt="2021-01-20T20:40:48.514" v="10394" actId="165"/>
          <ac:spMkLst>
            <pc:docMk/>
            <pc:sldMk cId="3217895333" sldId="1361"/>
            <ac:spMk id="33" creationId="{0C71216D-924A-47FA-B455-5C682AEEDAE9}"/>
          </ac:spMkLst>
        </pc:spChg>
        <pc:spChg chg="mod topLvl">
          <ac:chgData name="Rebecca Salles" userId="66a2db3d815e233f" providerId="LiveId" clId="{11ABB3F9-53FF-494B-9418-36F56E230C20}" dt="2021-01-20T20:40:48.514" v="10394" actId="165"/>
          <ac:spMkLst>
            <pc:docMk/>
            <pc:sldMk cId="3217895333" sldId="1361"/>
            <ac:spMk id="34" creationId="{CE7E2DEE-D0E3-4D2E-9623-9A7CBCB4D066}"/>
          </ac:spMkLst>
        </pc:spChg>
        <pc:spChg chg="mod topLvl">
          <ac:chgData name="Rebecca Salles" userId="66a2db3d815e233f" providerId="LiveId" clId="{11ABB3F9-53FF-494B-9418-36F56E230C20}" dt="2021-01-20T20:40:48.514" v="10394" actId="165"/>
          <ac:spMkLst>
            <pc:docMk/>
            <pc:sldMk cId="3217895333" sldId="1361"/>
            <ac:spMk id="35" creationId="{D785C78D-9DDF-4128-ACEE-58545472FF07}"/>
          </ac:spMkLst>
        </pc:spChg>
        <pc:spChg chg="mod topLvl">
          <ac:chgData name="Rebecca Salles" userId="66a2db3d815e233f" providerId="LiveId" clId="{11ABB3F9-53FF-494B-9418-36F56E230C20}" dt="2021-01-20T20:40:48.514" v="10394" actId="165"/>
          <ac:spMkLst>
            <pc:docMk/>
            <pc:sldMk cId="3217895333" sldId="1361"/>
            <ac:spMk id="36" creationId="{1FDC3015-14A2-497A-9F9D-BE0E01B8055B}"/>
          </ac:spMkLst>
        </pc:spChg>
        <pc:spChg chg="mod topLvl">
          <ac:chgData name="Rebecca Salles" userId="66a2db3d815e233f" providerId="LiveId" clId="{11ABB3F9-53FF-494B-9418-36F56E230C20}" dt="2021-01-20T20:40:48.514" v="10394" actId="165"/>
          <ac:spMkLst>
            <pc:docMk/>
            <pc:sldMk cId="3217895333" sldId="1361"/>
            <ac:spMk id="37" creationId="{D16CF4FE-8DEC-4C6F-BC07-21CA43633E75}"/>
          </ac:spMkLst>
        </pc:spChg>
        <pc:spChg chg="mod topLvl">
          <ac:chgData name="Rebecca Salles" userId="66a2db3d815e233f" providerId="LiveId" clId="{11ABB3F9-53FF-494B-9418-36F56E230C20}" dt="2021-01-20T20:40:48.514" v="10394" actId="165"/>
          <ac:spMkLst>
            <pc:docMk/>
            <pc:sldMk cId="3217895333" sldId="1361"/>
            <ac:spMk id="38" creationId="{999278D5-D464-4B28-98D1-1F9CB76F4B88}"/>
          </ac:spMkLst>
        </pc:spChg>
        <pc:spChg chg="mod topLvl">
          <ac:chgData name="Rebecca Salles" userId="66a2db3d815e233f" providerId="LiveId" clId="{11ABB3F9-53FF-494B-9418-36F56E230C20}" dt="2021-01-20T20:40:48.514" v="10394" actId="165"/>
          <ac:spMkLst>
            <pc:docMk/>
            <pc:sldMk cId="3217895333" sldId="1361"/>
            <ac:spMk id="39" creationId="{C928A536-7B7B-45C6-82AD-51BB92EB2C2B}"/>
          </ac:spMkLst>
        </pc:spChg>
        <pc:spChg chg="mod topLvl">
          <ac:chgData name="Rebecca Salles" userId="66a2db3d815e233f" providerId="LiveId" clId="{11ABB3F9-53FF-494B-9418-36F56E230C20}" dt="2021-01-20T20:40:48.514" v="10394" actId="165"/>
          <ac:spMkLst>
            <pc:docMk/>
            <pc:sldMk cId="3217895333" sldId="1361"/>
            <ac:spMk id="40" creationId="{76B3ED6B-9F2C-484A-8E39-2AF4F00BCB14}"/>
          </ac:spMkLst>
        </pc:spChg>
        <pc:spChg chg="mod topLvl">
          <ac:chgData name="Rebecca Salles" userId="66a2db3d815e233f" providerId="LiveId" clId="{11ABB3F9-53FF-494B-9418-36F56E230C20}" dt="2021-01-20T20:40:48.514" v="10394" actId="165"/>
          <ac:spMkLst>
            <pc:docMk/>
            <pc:sldMk cId="3217895333" sldId="1361"/>
            <ac:spMk id="41" creationId="{5D486F46-0B25-4E0B-95D5-B2AEADBCAD70}"/>
          </ac:spMkLst>
        </pc:spChg>
        <pc:spChg chg="mod topLvl">
          <ac:chgData name="Rebecca Salles" userId="66a2db3d815e233f" providerId="LiveId" clId="{11ABB3F9-53FF-494B-9418-36F56E230C20}" dt="2021-01-20T20:40:48.514" v="10394" actId="165"/>
          <ac:spMkLst>
            <pc:docMk/>
            <pc:sldMk cId="3217895333" sldId="1361"/>
            <ac:spMk id="42" creationId="{B8165B38-76BD-43EE-B36C-C27FF4013EA0}"/>
          </ac:spMkLst>
        </pc:spChg>
        <pc:spChg chg="mod topLvl">
          <ac:chgData name="Rebecca Salles" userId="66a2db3d815e233f" providerId="LiveId" clId="{11ABB3F9-53FF-494B-9418-36F56E230C20}" dt="2021-01-20T20:40:48.514" v="10394" actId="165"/>
          <ac:spMkLst>
            <pc:docMk/>
            <pc:sldMk cId="3217895333" sldId="1361"/>
            <ac:spMk id="43" creationId="{3D03AC90-AC51-43FD-99A6-6895BE77ECFA}"/>
          </ac:spMkLst>
        </pc:spChg>
        <pc:spChg chg="mod topLvl">
          <ac:chgData name="Rebecca Salles" userId="66a2db3d815e233f" providerId="LiveId" clId="{11ABB3F9-53FF-494B-9418-36F56E230C20}" dt="2021-01-20T20:40:48.514" v="10394" actId="165"/>
          <ac:spMkLst>
            <pc:docMk/>
            <pc:sldMk cId="3217895333" sldId="1361"/>
            <ac:spMk id="44" creationId="{57653E8E-A9F5-4240-B163-C455C50CD9D1}"/>
          </ac:spMkLst>
        </pc:spChg>
        <pc:spChg chg="add del mod">
          <ac:chgData name="Rebecca Salles" userId="66a2db3d815e233f" providerId="LiveId" clId="{11ABB3F9-53FF-494B-9418-36F56E230C20}" dt="2021-01-20T17:36:25.568" v="9480" actId="478"/>
          <ac:spMkLst>
            <pc:docMk/>
            <pc:sldMk cId="3217895333" sldId="1361"/>
            <ac:spMk id="45" creationId="{5A7F08C5-48ED-4BF3-90E4-E663C566694E}"/>
          </ac:spMkLst>
        </pc:spChg>
        <pc:spChg chg="add del mod">
          <ac:chgData name="Rebecca Salles" userId="66a2db3d815e233f" providerId="LiveId" clId="{11ABB3F9-53FF-494B-9418-36F56E230C20}" dt="2021-01-20T17:36:25.568" v="9480" actId="478"/>
          <ac:spMkLst>
            <pc:docMk/>
            <pc:sldMk cId="3217895333" sldId="1361"/>
            <ac:spMk id="46" creationId="{5D6CB044-F4EC-4BC4-B128-8C4517140528}"/>
          </ac:spMkLst>
        </pc:spChg>
        <pc:spChg chg="add del mod">
          <ac:chgData name="Rebecca Salles" userId="66a2db3d815e233f" providerId="LiveId" clId="{11ABB3F9-53FF-494B-9418-36F56E230C20}" dt="2021-01-20T17:36:25.568" v="9480" actId="478"/>
          <ac:spMkLst>
            <pc:docMk/>
            <pc:sldMk cId="3217895333" sldId="1361"/>
            <ac:spMk id="47" creationId="{8A7451A5-EA75-46A9-AC31-F29F71EE1325}"/>
          </ac:spMkLst>
        </pc:spChg>
        <pc:spChg chg="add del mod">
          <ac:chgData name="Rebecca Salles" userId="66a2db3d815e233f" providerId="LiveId" clId="{11ABB3F9-53FF-494B-9418-36F56E230C20}" dt="2021-01-20T17:36:25.568" v="9480" actId="478"/>
          <ac:spMkLst>
            <pc:docMk/>
            <pc:sldMk cId="3217895333" sldId="1361"/>
            <ac:spMk id="48" creationId="{490FC430-C760-4ACE-883E-F4F55A877DEB}"/>
          </ac:spMkLst>
        </pc:spChg>
        <pc:spChg chg="add del mod">
          <ac:chgData name="Rebecca Salles" userId="66a2db3d815e233f" providerId="LiveId" clId="{11ABB3F9-53FF-494B-9418-36F56E230C20}" dt="2021-01-20T17:36:25.568" v="9480" actId="478"/>
          <ac:spMkLst>
            <pc:docMk/>
            <pc:sldMk cId="3217895333" sldId="1361"/>
            <ac:spMk id="49" creationId="{5B3EBE97-0BA1-41B4-8DE5-824FEEEB2E9D}"/>
          </ac:spMkLst>
        </pc:spChg>
        <pc:spChg chg="add del mod">
          <ac:chgData name="Rebecca Salles" userId="66a2db3d815e233f" providerId="LiveId" clId="{11ABB3F9-53FF-494B-9418-36F56E230C20}" dt="2021-01-20T17:36:25.568" v="9480" actId="478"/>
          <ac:spMkLst>
            <pc:docMk/>
            <pc:sldMk cId="3217895333" sldId="1361"/>
            <ac:spMk id="50" creationId="{66DC4234-94D5-4AD7-A483-5C9DD24A3700}"/>
          </ac:spMkLst>
        </pc:spChg>
        <pc:spChg chg="add del mod">
          <ac:chgData name="Rebecca Salles" userId="66a2db3d815e233f" providerId="LiveId" clId="{11ABB3F9-53FF-494B-9418-36F56E230C20}" dt="2021-01-20T17:36:25.568" v="9480" actId="478"/>
          <ac:spMkLst>
            <pc:docMk/>
            <pc:sldMk cId="3217895333" sldId="1361"/>
            <ac:spMk id="51" creationId="{E19D9811-20F1-4C04-BF7A-97F2C3B17DE1}"/>
          </ac:spMkLst>
        </pc:spChg>
        <pc:spChg chg="add del mod">
          <ac:chgData name="Rebecca Salles" userId="66a2db3d815e233f" providerId="LiveId" clId="{11ABB3F9-53FF-494B-9418-36F56E230C20}" dt="2021-01-20T17:36:25.568" v="9480" actId="478"/>
          <ac:spMkLst>
            <pc:docMk/>
            <pc:sldMk cId="3217895333" sldId="1361"/>
            <ac:spMk id="52" creationId="{B2CAA11B-304A-4418-905C-79CF762889B3}"/>
          </ac:spMkLst>
        </pc:spChg>
        <pc:spChg chg="add del mod">
          <ac:chgData name="Rebecca Salles" userId="66a2db3d815e233f" providerId="LiveId" clId="{11ABB3F9-53FF-494B-9418-36F56E230C20}" dt="2021-01-20T17:36:27.947" v="9481" actId="478"/>
          <ac:spMkLst>
            <pc:docMk/>
            <pc:sldMk cId="3217895333" sldId="1361"/>
            <ac:spMk id="53" creationId="{E22CA162-3C7F-4995-94C6-D4159C4769CD}"/>
          </ac:spMkLst>
        </pc:spChg>
        <pc:spChg chg="add del mod">
          <ac:chgData name="Rebecca Salles" userId="66a2db3d815e233f" providerId="LiveId" clId="{11ABB3F9-53FF-494B-9418-36F56E230C20}" dt="2021-01-20T17:35:13.611" v="9463"/>
          <ac:spMkLst>
            <pc:docMk/>
            <pc:sldMk cId="3217895333" sldId="1361"/>
            <ac:spMk id="54" creationId="{064EFA68-7626-4FCA-9F42-B9FB53B98947}"/>
          </ac:spMkLst>
        </pc:spChg>
        <pc:spChg chg="add del mod topLvl">
          <ac:chgData name="Rebecca Salles" userId="66a2db3d815e233f" providerId="LiveId" clId="{11ABB3F9-53FF-494B-9418-36F56E230C20}" dt="2021-01-20T21:09:58.290" v="10677" actId="478"/>
          <ac:spMkLst>
            <pc:docMk/>
            <pc:sldMk cId="3217895333" sldId="1361"/>
            <ac:spMk id="59" creationId="{B4715E99-030F-4F3C-8482-C64D87781C45}"/>
          </ac:spMkLst>
        </pc:spChg>
        <pc:grpChg chg="add del mod">
          <ac:chgData name="Rebecca Salles" userId="66a2db3d815e233f" providerId="LiveId" clId="{11ABB3F9-53FF-494B-9418-36F56E230C20}" dt="2021-01-20T17:46:51.110" v="9672" actId="165"/>
          <ac:grpSpMkLst>
            <pc:docMk/>
            <pc:sldMk cId="3217895333" sldId="1361"/>
            <ac:grpSpMk id="6" creationId="{19EB8F62-F3FE-4E48-887D-520C032F5407}"/>
          </ac:grpSpMkLst>
        </pc:grpChg>
        <pc:grpChg chg="add del mod topLvl">
          <ac:chgData name="Rebecca Salles" userId="66a2db3d815e233f" providerId="LiveId" clId="{11ABB3F9-53FF-494B-9418-36F56E230C20}" dt="2021-01-20T17:46:59.791" v="9673" actId="165"/>
          <ac:grpSpMkLst>
            <pc:docMk/>
            <pc:sldMk cId="3217895333" sldId="1361"/>
            <ac:grpSpMk id="14" creationId="{6F57C57D-489A-4814-A8C3-068BE15E47CB}"/>
          </ac:grpSpMkLst>
        </pc:grpChg>
        <pc:grpChg chg="del mod topLvl">
          <ac:chgData name="Rebecca Salles" userId="66a2db3d815e233f" providerId="LiveId" clId="{11ABB3F9-53FF-494B-9418-36F56E230C20}" dt="2021-01-20T17:47:16.567" v="9690" actId="165"/>
          <ac:grpSpMkLst>
            <pc:docMk/>
            <pc:sldMk cId="3217895333" sldId="1361"/>
            <ac:grpSpMk id="21" creationId="{3AFD0162-C8E4-4786-936F-AC603D969A0F}"/>
          </ac:grpSpMkLst>
        </pc:grpChg>
        <pc:grpChg chg="add mod topLvl">
          <ac:chgData name="Rebecca Salles" userId="66a2db3d815e233f" providerId="LiveId" clId="{11ABB3F9-53FF-494B-9418-36F56E230C20}" dt="2021-01-22T18:46:57.449" v="10834" actId="1036"/>
          <ac:grpSpMkLst>
            <pc:docMk/>
            <pc:sldMk cId="3217895333" sldId="1361"/>
            <ac:grpSpMk id="57" creationId="{7A45C191-9552-476A-923D-059CC0991A38}"/>
          </ac:grpSpMkLst>
        </pc:grpChg>
        <pc:grpChg chg="add del mod">
          <ac:chgData name="Rebecca Salles" userId="66a2db3d815e233f" providerId="LiveId" clId="{11ABB3F9-53FF-494B-9418-36F56E230C20}" dt="2021-01-20T20:40:48.514" v="10394" actId="165"/>
          <ac:grpSpMkLst>
            <pc:docMk/>
            <pc:sldMk cId="3217895333" sldId="1361"/>
            <ac:grpSpMk id="58" creationId="{560F38A0-A933-4783-9115-F0DC0838BD1B}"/>
          </ac:grpSpMkLst>
        </pc:grpChg>
        <pc:grpChg chg="add del mod">
          <ac:chgData name="Rebecca Salles" userId="66a2db3d815e233f" providerId="LiveId" clId="{11ABB3F9-53FF-494B-9418-36F56E230C20}" dt="2021-01-20T21:09:58.290" v="10677" actId="478"/>
          <ac:grpSpMkLst>
            <pc:docMk/>
            <pc:sldMk cId="3217895333" sldId="1361"/>
            <ac:grpSpMk id="60" creationId="{869C855F-B5F8-4AD6-A84D-3CA79DF8E359}"/>
          </ac:grpSpMkLst>
        </pc:grpChg>
        <pc:graphicFrameChg chg="add del mod modGraphic">
          <ac:chgData name="Rebecca Salles" userId="66a2db3d815e233f" providerId="LiveId" clId="{11ABB3F9-53FF-494B-9418-36F56E230C20}" dt="2021-01-20T17:42:19.210" v="9525" actId="478"/>
          <ac:graphicFrameMkLst>
            <pc:docMk/>
            <pc:sldMk cId="3217895333" sldId="1361"/>
            <ac:graphicFrameMk id="4" creationId="{237AD244-6F7E-4B7D-8DF3-900AFADA85E9}"/>
          </ac:graphicFrameMkLst>
        </pc:graphicFrameChg>
        <pc:graphicFrameChg chg="add del mod">
          <ac:chgData name="Rebecca Salles" userId="66a2db3d815e233f" providerId="LiveId" clId="{11ABB3F9-53FF-494B-9418-36F56E230C20}" dt="2021-01-20T17:43:41.013" v="9562"/>
          <ac:graphicFrameMkLst>
            <pc:docMk/>
            <pc:sldMk cId="3217895333" sldId="1361"/>
            <ac:graphicFrameMk id="55" creationId="{FB85228F-509C-4923-84D4-A1FEBFFE74BB}"/>
          </ac:graphicFrameMkLst>
        </pc:graphicFrameChg>
        <pc:graphicFrameChg chg="add mod modGraphic">
          <ac:chgData name="Rebecca Salles" userId="66a2db3d815e233f" providerId="LiveId" clId="{11ABB3F9-53FF-494B-9418-36F56E230C20}" dt="2021-01-22T18:47:30.490" v="10847" actId="1036"/>
          <ac:graphicFrameMkLst>
            <pc:docMk/>
            <pc:sldMk cId="3217895333" sldId="1361"/>
            <ac:graphicFrameMk id="56" creationId="{FB81BC1F-24F7-4B96-867B-222D023D9DA2}"/>
          </ac:graphicFrameMkLst>
        </pc:graphicFrameChg>
        <pc:cxnChg chg="add del mod">
          <ac:chgData name="Rebecca Salles" userId="66a2db3d815e233f" providerId="LiveId" clId="{11ABB3F9-53FF-494B-9418-36F56E230C20}" dt="2021-01-20T17:33:08.793" v="9434" actId="478"/>
          <ac:cxnSpMkLst>
            <pc:docMk/>
            <pc:sldMk cId="3217895333" sldId="1361"/>
            <ac:cxnSpMk id="3" creationId="{96736DB5-478F-489E-8818-9CBC1358F6CF}"/>
          </ac:cxnSpMkLst>
        </pc:cxnChg>
        <pc:cxnChg chg="mod topLvl">
          <ac:chgData name="Rebecca Salles" userId="66a2db3d815e233f" providerId="LiveId" clId="{11ABB3F9-53FF-494B-9418-36F56E230C20}" dt="2021-01-22T18:46:57.449" v="10834" actId="1036"/>
          <ac:cxnSpMkLst>
            <pc:docMk/>
            <pc:sldMk cId="3217895333" sldId="1361"/>
            <ac:cxnSpMk id="22" creationId="{BFD55CE6-B839-4CBE-8FFB-4CA6A97DD182}"/>
          </ac:cxnSpMkLst>
        </pc:cxnChg>
        <pc:cxnChg chg="mod topLvl">
          <ac:chgData name="Rebecca Salles" userId="66a2db3d815e233f" providerId="LiveId" clId="{11ABB3F9-53FF-494B-9418-36F56E230C20}" dt="2021-01-22T18:46:57.449" v="10834" actId="1036"/>
          <ac:cxnSpMkLst>
            <pc:docMk/>
            <pc:sldMk cId="3217895333" sldId="1361"/>
            <ac:cxnSpMk id="23" creationId="{4D26426E-2647-4FAB-B5CD-A5B63F0E64C9}"/>
          </ac:cxnSpMkLst>
        </pc:cxnChg>
        <pc:cxnChg chg="mod topLvl">
          <ac:chgData name="Rebecca Salles" userId="66a2db3d815e233f" providerId="LiveId" clId="{11ABB3F9-53FF-494B-9418-36F56E230C20}" dt="2021-01-22T18:46:57.449" v="10834" actId="1036"/>
          <ac:cxnSpMkLst>
            <pc:docMk/>
            <pc:sldMk cId="3217895333" sldId="1361"/>
            <ac:cxnSpMk id="24" creationId="{8D603F5D-EB6C-4D05-ABB7-CA99A53343A4}"/>
          </ac:cxnSpMkLst>
        </pc:cxnChg>
        <pc:cxnChg chg="mod topLvl">
          <ac:chgData name="Rebecca Salles" userId="66a2db3d815e233f" providerId="LiveId" clId="{11ABB3F9-53FF-494B-9418-36F56E230C20}" dt="2021-01-22T18:46:57.449" v="10834" actId="1036"/>
          <ac:cxnSpMkLst>
            <pc:docMk/>
            <pc:sldMk cId="3217895333" sldId="1361"/>
            <ac:cxnSpMk id="25" creationId="{A9269920-49A8-42B6-B04D-E3A42C6C8CD8}"/>
          </ac:cxnSpMkLst>
        </pc:cxnChg>
      </pc:sldChg>
      <pc:sldChg chg="addSp delSp modSp add mod">
        <pc:chgData name="Rebecca Salles" userId="66a2db3d815e233f" providerId="LiveId" clId="{11ABB3F9-53FF-494B-9418-36F56E230C20}" dt="2021-01-20T18:01:10.153" v="9967" actId="1076"/>
        <pc:sldMkLst>
          <pc:docMk/>
          <pc:sldMk cId="816153246" sldId="1362"/>
        </pc:sldMkLst>
        <pc:spChg chg="del">
          <ac:chgData name="Rebecca Salles" userId="66a2db3d815e233f" providerId="LiveId" clId="{11ABB3F9-53FF-494B-9418-36F56E230C20}" dt="2021-01-20T17:55:30.909" v="9912" actId="478"/>
          <ac:spMkLst>
            <pc:docMk/>
            <pc:sldMk cId="816153246" sldId="1362"/>
            <ac:spMk id="7" creationId="{D47777CD-3404-456C-A620-CFDF8BD49185}"/>
          </ac:spMkLst>
        </pc:spChg>
        <pc:spChg chg="mod">
          <ac:chgData name="Rebecca Salles" userId="66a2db3d815e233f" providerId="LiveId" clId="{11ABB3F9-53FF-494B-9418-36F56E230C20}" dt="2021-01-20T17:54:59.564" v="9910" actId="20577"/>
          <ac:spMkLst>
            <pc:docMk/>
            <pc:sldMk cId="816153246" sldId="1362"/>
            <ac:spMk id="10" creationId="{793225F8-65C1-4E6A-B066-20F661C6A5F9}"/>
          </ac:spMkLst>
        </pc:spChg>
        <pc:spChg chg="del">
          <ac:chgData name="Rebecca Salles" userId="66a2db3d815e233f" providerId="LiveId" clId="{11ABB3F9-53FF-494B-9418-36F56E230C20}" dt="2021-01-20T17:55:28.781" v="9911" actId="478"/>
          <ac:spMkLst>
            <pc:docMk/>
            <pc:sldMk cId="816153246" sldId="1362"/>
            <ac:spMk id="11" creationId="{67AF68E1-8A7C-4F9D-BDAB-F75A06981807}"/>
          </ac:spMkLst>
        </pc:spChg>
        <pc:graphicFrameChg chg="add mod modGraphic">
          <ac:chgData name="Rebecca Salles" userId="66a2db3d815e233f" providerId="LiveId" clId="{11ABB3F9-53FF-494B-9418-36F56E230C20}" dt="2021-01-20T18:01:10.153" v="9967" actId="1076"/>
          <ac:graphicFrameMkLst>
            <pc:docMk/>
            <pc:sldMk cId="816153246" sldId="1362"/>
            <ac:graphicFrameMk id="8" creationId="{743C9F86-BB61-444E-9E2F-EA1FC6BBB90C}"/>
          </ac:graphicFrameMkLst>
        </pc:graphicFrameChg>
      </pc:sldChg>
      <pc:sldChg chg="modSp add mod">
        <pc:chgData name="Rebecca Salles" userId="66a2db3d815e233f" providerId="LiveId" clId="{11ABB3F9-53FF-494B-9418-36F56E230C20}" dt="2021-02-26T20:27:20.838" v="12274"/>
        <pc:sldMkLst>
          <pc:docMk/>
          <pc:sldMk cId="4087066211" sldId="1363"/>
        </pc:sldMkLst>
        <pc:spChg chg="mod">
          <ac:chgData name="Rebecca Salles" userId="66a2db3d815e233f" providerId="LiveId" clId="{11ABB3F9-53FF-494B-9418-36F56E230C20}" dt="2021-01-20T19:41:13.146" v="10055"/>
          <ac:spMkLst>
            <pc:docMk/>
            <pc:sldMk cId="4087066211" sldId="1363"/>
            <ac:spMk id="8" creationId="{19739147-8E42-4693-B106-C04F6E3CEBE6}"/>
          </ac:spMkLst>
        </pc:spChg>
        <pc:spChg chg="mod">
          <ac:chgData name="Rebecca Salles" userId="66a2db3d815e233f" providerId="LiveId" clId="{11ABB3F9-53FF-494B-9418-36F56E230C20}" dt="2021-01-22T18:50:23.405" v="10851"/>
          <ac:spMkLst>
            <pc:docMk/>
            <pc:sldMk cId="4087066211" sldId="1363"/>
            <ac:spMk id="13" creationId="{3C8F5A11-6905-49F3-AC51-32E552E6AFF2}"/>
          </ac:spMkLst>
        </pc:spChg>
        <pc:spChg chg="mod">
          <ac:chgData name="Rebecca Salles" userId="66a2db3d815e233f" providerId="LiveId" clId="{11ABB3F9-53FF-494B-9418-36F56E230C20}" dt="2021-01-20T19:41:13.146" v="10055"/>
          <ac:spMkLst>
            <pc:docMk/>
            <pc:sldMk cId="4087066211" sldId="1363"/>
            <ac:spMk id="15" creationId="{684BAEB6-AC94-471E-ABC1-17484C7BC9D2}"/>
          </ac:spMkLst>
        </pc:spChg>
        <pc:spChg chg="mod">
          <ac:chgData name="Rebecca Salles" userId="66a2db3d815e233f" providerId="LiveId" clId="{11ABB3F9-53FF-494B-9418-36F56E230C20}" dt="2021-01-20T19:41:13.146" v="10055"/>
          <ac:spMkLst>
            <pc:docMk/>
            <pc:sldMk cId="4087066211" sldId="1363"/>
            <ac:spMk id="16" creationId="{35DE10BC-A237-476C-9FF9-8C2FE195EF21}"/>
          </ac:spMkLst>
        </pc:spChg>
        <pc:spChg chg="mod">
          <ac:chgData name="Rebecca Salles" userId="66a2db3d815e233f" providerId="LiveId" clId="{11ABB3F9-53FF-494B-9418-36F56E230C20}" dt="2021-01-20T19:41:13.146" v="10055"/>
          <ac:spMkLst>
            <pc:docMk/>
            <pc:sldMk cId="4087066211" sldId="1363"/>
            <ac:spMk id="17" creationId="{9940F98F-88FF-4290-A1C9-1901FD385B55}"/>
          </ac:spMkLst>
        </pc:spChg>
        <pc:spChg chg="mod">
          <ac:chgData name="Rebecca Salles" userId="66a2db3d815e233f" providerId="LiveId" clId="{11ABB3F9-53FF-494B-9418-36F56E230C20}" dt="2021-01-20T19:41:13.146" v="10055"/>
          <ac:spMkLst>
            <pc:docMk/>
            <pc:sldMk cId="4087066211" sldId="1363"/>
            <ac:spMk id="18" creationId="{FD66DE22-7E11-4D0F-9BA5-57C1A9FC2220}"/>
          </ac:spMkLst>
        </pc:spChg>
        <pc:spChg chg="mod">
          <ac:chgData name="Rebecca Salles" userId="66a2db3d815e233f" providerId="LiveId" clId="{11ABB3F9-53FF-494B-9418-36F56E230C20}" dt="2021-01-20T19:44:51.467" v="10056"/>
          <ac:spMkLst>
            <pc:docMk/>
            <pc:sldMk cId="4087066211" sldId="1363"/>
            <ac:spMk id="19" creationId="{79679189-EA9C-4612-9D26-AFF1E1891A3D}"/>
          </ac:spMkLst>
        </pc:spChg>
        <pc:spChg chg="mod">
          <ac:chgData name="Rebecca Salles" userId="66a2db3d815e233f" providerId="LiveId" clId="{11ABB3F9-53FF-494B-9418-36F56E230C20}" dt="2021-01-20T19:41:13.146" v="10055"/>
          <ac:spMkLst>
            <pc:docMk/>
            <pc:sldMk cId="4087066211" sldId="1363"/>
            <ac:spMk id="20" creationId="{35C4A2D2-03A3-40A6-97CC-8004B6FC797C}"/>
          </ac:spMkLst>
        </pc:spChg>
        <pc:spChg chg="mod">
          <ac:chgData name="Rebecca Salles" userId="66a2db3d815e233f" providerId="LiveId" clId="{11ABB3F9-53FF-494B-9418-36F56E230C20}" dt="2021-01-20T19:41:13.146" v="10055"/>
          <ac:spMkLst>
            <pc:docMk/>
            <pc:sldMk cId="4087066211" sldId="1363"/>
            <ac:spMk id="26" creationId="{4667EECF-A379-4AAA-9773-4F076CAE48A2}"/>
          </ac:spMkLst>
        </pc:spChg>
        <pc:spChg chg="mod">
          <ac:chgData name="Rebecca Salles" userId="66a2db3d815e233f" providerId="LiveId" clId="{11ABB3F9-53FF-494B-9418-36F56E230C20}" dt="2021-01-20T19:41:13.146" v="10055"/>
          <ac:spMkLst>
            <pc:docMk/>
            <pc:sldMk cId="4087066211" sldId="1363"/>
            <ac:spMk id="27" creationId="{E2A6ACC3-D393-4648-A7EB-867C15868FC2}"/>
          </ac:spMkLst>
        </pc:spChg>
        <pc:spChg chg="mod">
          <ac:chgData name="Rebecca Salles" userId="66a2db3d815e233f" providerId="LiveId" clId="{11ABB3F9-53FF-494B-9418-36F56E230C20}" dt="2021-01-20T19:41:13.146" v="10055"/>
          <ac:spMkLst>
            <pc:docMk/>
            <pc:sldMk cId="4087066211" sldId="1363"/>
            <ac:spMk id="28" creationId="{C7219C78-6629-43AC-BB31-915D00128F9D}"/>
          </ac:spMkLst>
        </pc:spChg>
        <pc:spChg chg="mod">
          <ac:chgData name="Rebecca Salles" userId="66a2db3d815e233f" providerId="LiveId" clId="{11ABB3F9-53FF-494B-9418-36F56E230C20}" dt="2021-01-20T19:41:13.146" v="10055"/>
          <ac:spMkLst>
            <pc:docMk/>
            <pc:sldMk cId="4087066211" sldId="1363"/>
            <ac:spMk id="29" creationId="{B955D52D-4959-43A2-820C-E66993FF1DEF}"/>
          </ac:spMkLst>
        </pc:spChg>
        <pc:spChg chg="mod">
          <ac:chgData name="Rebecca Salles" userId="66a2db3d815e233f" providerId="LiveId" clId="{11ABB3F9-53FF-494B-9418-36F56E230C20}" dt="2021-01-20T19:41:13.146" v="10055"/>
          <ac:spMkLst>
            <pc:docMk/>
            <pc:sldMk cId="4087066211" sldId="1363"/>
            <ac:spMk id="30" creationId="{32230146-B736-426E-A237-5DA7E4D927DD}"/>
          </ac:spMkLst>
        </pc:spChg>
        <pc:spChg chg="mod">
          <ac:chgData name="Rebecca Salles" userId="66a2db3d815e233f" providerId="LiveId" clId="{11ABB3F9-53FF-494B-9418-36F56E230C20}" dt="2021-01-20T19:41:13.146" v="10055"/>
          <ac:spMkLst>
            <pc:docMk/>
            <pc:sldMk cId="4087066211" sldId="1363"/>
            <ac:spMk id="31" creationId="{89520ABC-B78B-4BE6-B9C2-D335D014A74F}"/>
          </ac:spMkLst>
        </pc:spChg>
        <pc:spChg chg="mod">
          <ac:chgData name="Rebecca Salles" userId="66a2db3d815e233f" providerId="LiveId" clId="{11ABB3F9-53FF-494B-9418-36F56E230C20}" dt="2021-01-20T19:41:13.146" v="10055"/>
          <ac:spMkLst>
            <pc:docMk/>
            <pc:sldMk cId="4087066211" sldId="1363"/>
            <ac:spMk id="32" creationId="{A0874443-BAB0-42F5-B586-02FAEEB3FA3F}"/>
          </ac:spMkLst>
        </pc:spChg>
        <pc:spChg chg="mod">
          <ac:chgData name="Rebecca Salles" userId="66a2db3d815e233f" providerId="LiveId" clId="{11ABB3F9-53FF-494B-9418-36F56E230C20}" dt="2021-01-20T19:41:13.146" v="10055"/>
          <ac:spMkLst>
            <pc:docMk/>
            <pc:sldMk cId="4087066211" sldId="1363"/>
            <ac:spMk id="33" creationId="{0C71216D-924A-47FA-B455-5C682AEEDAE9}"/>
          </ac:spMkLst>
        </pc:spChg>
        <pc:spChg chg="mod">
          <ac:chgData name="Rebecca Salles" userId="66a2db3d815e233f" providerId="LiveId" clId="{11ABB3F9-53FF-494B-9418-36F56E230C20}" dt="2021-01-20T19:41:13.146" v="10055"/>
          <ac:spMkLst>
            <pc:docMk/>
            <pc:sldMk cId="4087066211" sldId="1363"/>
            <ac:spMk id="34" creationId="{CE7E2DEE-D0E3-4D2E-9623-9A7CBCB4D066}"/>
          </ac:spMkLst>
        </pc:spChg>
        <pc:spChg chg="mod">
          <ac:chgData name="Rebecca Salles" userId="66a2db3d815e233f" providerId="LiveId" clId="{11ABB3F9-53FF-494B-9418-36F56E230C20}" dt="2021-01-20T19:41:13.146" v="10055"/>
          <ac:spMkLst>
            <pc:docMk/>
            <pc:sldMk cId="4087066211" sldId="1363"/>
            <ac:spMk id="35" creationId="{D785C78D-9DDF-4128-ACEE-58545472FF07}"/>
          </ac:spMkLst>
        </pc:spChg>
        <pc:spChg chg="mod">
          <ac:chgData name="Rebecca Salles" userId="66a2db3d815e233f" providerId="LiveId" clId="{11ABB3F9-53FF-494B-9418-36F56E230C20}" dt="2021-01-20T19:41:13.146" v="10055"/>
          <ac:spMkLst>
            <pc:docMk/>
            <pc:sldMk cId="4087066211" sldId="1363"/>
            <ac:spMk id="36" creationId="{1FDC3015-14A2-497A-9F9D-BE0E01B8055B}"/>
          </ac:spMkLst>
        </pc:spChg>
        <pc:spChg chg="mod">
          <ac:chgData name="Rebecca Salles" userId="66a2db3d815e233f" providerId="LiveId" clId="{11ABB3F9-53FF-494B-9418-36F56E230C20}" dt="2021-01-20T19:41:13.146" v="10055"/>
          <ac:spMkLst>
            <pc:docMk/>
            <pc:sldMk cId="4087066211" sldId="1363"/>
            <ac:spMk id="37" creationId="{D16CF4FE-8DEC-4C6F-BC07-21CA43633E75}"/>
          </ac:spMkLst>
        </pc:spChg>
        <pc:spChg chg="mod">
          <ac:chgData name="Rebecca Salles" userId="66a2db3d815e233f" providerId="LiveId" clId="{11ABB3F9-53FF-494B-9418-36F56E230C20}" dt="2021-01-20T19:41:13.146" v="10055"/>
          <ac:spMkLst>
            <pc:docMk/>
            <pc:sldMk cId="4087066211" sldId="1363"/>
            <ac:spMk id="38" creationId="{999278D5-D464-4B28-98D1-1F9CB76F4B88}"/>
          </ac:spMkLst>
        </pc:spChg>
        <pc:spChg chg="mod">
          <ac:chgData name="Rebecca Salles" userId="66a2db3d815e233f" providerId="LiveId" clId="{11ABB3F9-53FF-494B-9418-36F56E230C20}" dt="2021-01-20T19:41:13.146" v="10055"/>
          <ac:spMkLst>
            <pc:docMk/>
            <pc:sldMk cId="4087066211" sldId="1363"/>
            <ac:spMk id="39" creationId="{C928A536-7B7B-45C6-82AD-51BB92EB2C2B}"/>
          </ac:spMkLst>
        </pc:spChg>
        <pc:spChg chg="mod">
          <ac:chgData name="Rebecca Salles" userId="66a2db3d815e233f" providerId="LiveId" clId="{11ABB3F9-53FF-494B-9418-36F56E230C20}" dt="2021-01-20T19:41:13.146" v="10055"/>
          <ac:spMkLst>
            <pc:docMk/>
            <pc:sldMk cId="4087066211" sldId="1363"/>
            <ac:spMk id="40" creationId="{76B3ED6B-9F2C-484A-8E39-2AF4F00BCB14}"/>
          </ac:spMkLst>
        </pc:spChg>
        <pc:spChg chg="mod">
          <ac:chgData name="Rebecca Salles" userId="66a2db3d815e233f" providerId="LiveId" clId="{11ABB3F9-53FF-494B-9418-36F56E230C20}" dt="2021-01-20T19:41:13.146" v="10055"/>
          <ac:spMkLst>
            <pc:docMk/>
            <pc:sldMk cId="4087066211" sldId="1363"/>
            <ac:spMk id="41" creationId="{5D486F46-0B25-4E0B-95D5-B2AEADBCAD70}"/>
          </ac:spMkLst>
        </pc:spChg>
        <pc:spChg chg="mod">
          <ac:chgData name="Rebecca Salles" userId="66a2db3d815e233f" providerId="LiveId" clId="{11ABB3F9-53FF-494B-9418-36F56E230C20}" dt="2021-01-20T19:41:13.146" v="10055"/>
          <ac:spMkLst>
            <pc:docMk/>
            <pc:sldMk cId="4087066211" sldId="1363"/>
            <ac:spMk id="42" creationId="{B8165B38-76BD-43EE-B36C-C27FF4013EA0}"/>
          </ac:spMkLst>
        </pc:spChg>
        <pc:spChg chg="mod">
          <ac:chgData name="Rebecca Salles" userId="66a2db3d815e233f" providerId="LiveId" clId="{11ABB3F9-53FF-494B-9418-36F56E230C20}" dt="2021-01-20T19:41:13.146" v="10055"/>
          <ac:spMkLst>
            <pc:docMk/>
            <pc:sldMk cId="4087066211" sldId="1363"/>
            <ac:spMk id="43" creationId="{3D03AC90-AC51-43FD-99A6-6895BE77ECFA}"/>
          </ac:spMkLst>
        </pc:spChg>
        <pc:spChg chg="mod">
          <ac:chgData name="Rebecca Salles" userId="66a2db3d815e233f" providerId="LiveId" clId="{11ABB3F9-53FF-494B-9418-36F56E230C20}" dt="2021-01-20T19:41:13.146" v="10055"/>
          <ac:spMkLst>
            <pc:docMk/>
            <pc:sldMk cId="4087066211" sldId="1363"/>
            <ac:spMk id="44" creationId="{57653E8E-A9F5-4240-B163-C455C50CD9D1}"/>
          </ac:spMkLst>
        </pc:spChg>
        <pc:grpChg chg="mod">
          <ac:chgData name="Rebecca Salles" userId="66a2db3d815e233f" providerId="LiveId" clId="{11ABB3F9-53FF-494B-9418-36F56E230C20}" dt="2021-01-20T21:37:02.194" v="10751" actId="1037"/>
          <ac:grpSpMkLst>
            <pc:docMk/>
            <pc:sldMk cId="4087066211" sldId="1363"/>
            <ac:grpSpMk id="6" creationId="{19EB8F62-F3FE-4E48-887D-520C032F5407}"/>
          </ac:grpSpMkLst>
        </pc:grpChg>
        <pc:grpChg chg="mod">
          <ac:chgData name="Rebecca Salles" userId="66a2db3d815e233f" providerId="LiveId" clId="{11ABB3F9-53FF-494B-9418-36F56E230C20}" dt="2021-01-20T19:41:13.146" v="10055"/>
          <ac:grpSpMkLst>
            <pc:docMk/>
            <pc:sldMk cId="4087066211" sldId="1363"/>
            <ac:grpSpMk id="14" creationId="{6F57C57D-489A-4814-A8C3-068BE15E47CB}"/>
          </ac:grpSpMkLst>
        </pc:grpChg>
        <pc:grpChg chg="mod">
          <ac:chgData name="Rebecca Salles" userId="66a2db3d815e233f" providerId="LiveId" clId="{11ABB3F9-53FF-494B-9418-36F56E230C20}" dt="2021-01-20T19:41:13.146" v="10055"/>
          <ac:grpSpMkLst>
            <pc:docMk/>
            <pc:sldMk cId="4087066211" sldId="1363"/>
            <ac:grpSpMk id="21" creationId="{3AFD0162-C8E4-4786-936F-AC603D969A0F}"/>
          </ac:grpSpMkLst>
        </pc:grpChg>
        <pc:graphicFrameChg chg="mod modGraphic">
          <ac:chgData name="Rebecca Salles" userId="66a2db3d815e233f" providerId="LiveId" clId="{11ABB3F9-53FF-494B-9418-36F56E230C20}" dt="2021-02-26T20:27:20.838" v="12274"/>
          <ac:graphicFrameMkLst>
            <pc:docMk/>
            <pc:sldMk cId="4087066211" sldId="1363"/>
            <ac:graphicFrameMk id="4" creationId="{237AD244-6F7E-4B7D-8DF3-900AFADA85E9}"/>
          </ac:graphicFrameMkLst>
        </pc:graphicFrameChg>
        <pc:cxnChg chg="mod">
          <ac:chgData name="Rebecca Salles" userId="66a2db3d815e233f" providerId="LiveId" clId="{11ABB3F9-53FF-494B-9418-36F56E230C20}" dt="2021-01-20T19:41:13.146" v="10055"/>
          <ac:cxnSpMkLst>
            <pc:docMk/>
            <pc:sldMk cId="4087066211" sldId="1363"/>
            <ac:cxnSpMk id="22" creationId="{BFD55CE6-B839-4CBE-8FFB-4CA6A97DD182}"/>
          </ac:cxnSpMkLst>
        </pc:cxnChg>
        <pc:cxnChg chg="mod">
          <ac:chgData name="Rebecca Salles" userId="66a2db3d815e233f" providerId="LiveId" clId="{11ABB3F9-53FF-494B-9418-36F56E230C20}" dt="2021-01-20T19:41:13.146" v="10055"/>
          <ac:cxnSpMkLst>
            <pc:docMk/>
            <pc:sldMk cId="4087066211" sldId="1363"/>
            <ac:cxnSpMk id="23" creationId="{4D26426E-2647-4FAB-B5CD-A5B63F0E64C9}"/>
          </ac:cxnSpMkLst>
        </pc:cxnChg>
        <pc:cxnChg chg="mod">
          <ac:chgData name="Rebecca Salles" userId="66a2db3d815e233f" providerId="LiveId" clId="{11ABB3F9-53FF-494B-9418-36F56E230C20}" dt="2021-01-20T19:41:13.146" v="10055"/>
          <ac:cxnSpMkLst>
            <pc:docMk/>
            <pc:sldMk cId="4087066211" sldId="1363"/>
            <ac:cxnSpMk id="24" creationId="{8D603F5D-EB6C-4D05-ABB7-CA99A53343A4}"/>
          </ac:cxnSpMkLst>
        </pc:cxnChg>
        <pc:cxnChg chg="mod">
          <ac:chgData name="Rebecca Salles" userId="66a2db3d815e233f" providerId="LiveId" clId="{11ABB3F9-53FF-494B-9418-36F56E230C20}" dt="2021-01-20T19:41:13.146" v="10055"/>
          <ac:cxnSpMkLst>
            <pc:docMk/>
            <pc:sldMk cId="4087066211" sldId="1363"/>
            <ac:cxnSpMk id="25" creationId="{A9269920-49A8-42B6-B04D-E3A42C6C8CD8}"/>
          </ac:cxnSpMkLst>
        </pc:cxnChg>
      </pc:sldChg>
      <pc:sldChg chg="addSp delSp modSp add mod">
        <pc:chgData name="Rebecca Salles" userId="66a2db3d815e233f" providerId="LiveId" clId="{11ABB3F9-53FF-494B-9418-36F56E230C20}" dt="2021-02-26T23:04:34.176" v="12678"/>
        <pc:sldMkLst>
          <pc:docMk/>
          <pc:sldMk cId="240314648" sldId="1364"/>
        </pc:sldMkLst>
        <pc:spChg chg="del">
          <ac:chgData name="Rebecca Salles" userId="66a2db3d815e233f" providerId="LiveId" clId="{11ABB3F9-53FF-494B-9418-36F56E230C20}" dt="2021-01-20T21:23:43.282" v="10687" actId="478"/>
          <ac:spMkLst>
            <pc:docMk/>
            <pc:sldMk cId="240314648" sldId="1364"/>
            <ac:spMk id="13" creationId="{3C8F5A11-6905-49F3-AC51-32E552E6AFF2}"/>
          </ac:spMkLst>
        </pc:spChg>
        <pc:spChg chg="add mod">
          <ac:chgData name="Rebecca Salles" userId="66a2db3d815e233f" providerId="LiveId" clId="{11ABB3F9-53FF-494B-9418-36F56E230C20}" dt="2021-01-22T18:50:27.183" v="10852"/>
          <ac:spMkLst>
            <pc:docMk/>
            <pc:sldMk cId="240314648" sldId="1364"/>
            <ac:spMk id="45" creationId="{E9EAA10F-14A0-486F-8D6F-7FF823E79BFE}"/>
          </ac:spMkLst>
        </pc:spChg>
        <pc:spChg chg="mod">
          <ac:chgData name="Rebecca Salles" userId="66a2db3d815e233f" providerId="LiveId" clId="{11ABB3F9-53FF-494B-9418-36F56E230C20}" dt="2021-01-20T21:23:43.752" v="10688"/>
          <ac:spMkLst>
            <pc:docMk/>
            <pc:sldMk cId="240314648" sldId="1364"/>
            <ac:spMk id="47" creationId="{C40CFBB8-3984-4406-859F-FA113F43EEF7}"/>
          </ac:spMkLst>
        </pc:spChg>
        <pc:spChg chg="mod">
          <ac:chgData name="Rebecca Salles" userId="66a2db3d815e233f" providerId="LiveId" clId="{11ABB3F9-53FF-494B-9418-36F56E230C20}" dt="2021-01-20T21:23:43.752" v="10688"/>
          <ac:spMkLst>
            <pc:docMk/>
            <pc:sldMk cId="240314648" sldId="1364"/>
            <ac:spMk id="49" creationId="{DFA77EDA-DC4C-4906-99FB-32FBFA2E3E31}"/>
          </ac:spMkLst>
        </pc:spChg>
        <pc:spChg chg="mod">
          <ac:chgData name="Rebecca Salles" userId="66a2db3d815e233f" providerId="LiveId" clId="{11ABB3F9-53FF-494B-9418-36F56E230C20}" dt="2021-01-20T21:23:43.752" v="10688"/>
          <ac:spMkLst>
            <pc:docMk/>
            <pc:sldMk cId="240314648" sldId="1364"/>
            <ac:spMk id="50" creationId="{125BC109-05A5-4969-99CD-1C66BB6D0C12}"/>
          </ac:spMkLst>
        </pc:spChg>
        <pc:spChg chg="mod">
          <ac:chgData name="Rebecca Salles" userId="66a2db3d815e233f" providerId="LiveId" clId="{11ABB3F9-53FF-494B-9418-36F56E230C20}" dt="2021-01-20T21:23:43.752" v="10688"/>
          <ac:spMkLst>
            <pc:docMk/>
            <pc:sldMk cId="240314648" sldId="1364"/>
            <ac:spMk id="51" creationId="{280403E3-0674-4723-A38D-6340E87685ED}"/>
          </ac:spMkLst>
        </pc:spChg>
        <pc:spChg chg="mod">
          <ac:chgData name="Rebecca Salles" userId="66a2db3d815e233f" providerId="LiveId" clId="{11ABB3F9-53FF-494B-9418-36F56E230C20}" dt="2021-01-20T21:23:43.752" v="10688"/>
          <ac:spMkLst>
            <pc:docMk/>
            <pc:sldMk cId="240314648" sldId="1364"/>
            <ac:spMk id="52" creationId="{34EE78FD-C78C-4676-8E6A-0AED52339CE9}"/>
          </ac:spMkLst>
        </pc:spChg>
        <pc:spChg chg="mod">
          <ac:chgData name="Rebecca Salles" userId="66a2db3d815e233f" providerId="LiveId" clId="{11ABB3F9-53FF-494B-9418-36F56E230C20}" dt="2021-01-20T21:23:43.752" v="10688"/>
          <ac:spMkLst>
            <pc:docMk/>
            <pc:sldMk cId="240314648" sldId="1364"/>
            <ac:spMk id="53" creationId="{9800DE65-D9A0-4F68-A0EE-5AA1194D3B88}"/>
          </ac:spMkLst>
        </pc:spChg>
        <pc:spChg chg="mod">
          <ac:chgData name="Rebecca Salles" userId="66a2db3d815e233f" providerId="LiveId" clId="{11ABB3F9-53FF-494B-9418-36F56E230C20}" dt="2021-01-20T21:23:43.752" v="10688"/>
          <ac:spMkLst>
            <pc:docMk/>
            <pc:sldMk cId="240314648" sldId="1364"/>
            <ac:spMk id="54" creationId="{182DDEF6-6638-47F3-868A-06E90635CDB5}"/>
          </ac:spMkLst>
        </pc:spChg>
        <pc:spChg chg="mod">
          <ac:chgData name="Rebecca Salles" userId="66a2db3d815e233f" providerId="LiveId" clId="{11ABB3F9-53FF-494B-9418-36F56E230C20}" dt="2021-01-20T21:23:43.752" v="10688"/>
          <ac:spMkLst>
            <pc:docMk/>
            <pc:sldMk cId="240314648" sldId="1364"/>
            <ac:spMk id="60" creationId="{4FF26D00-E1FC-49D8-87F3-7B7947BD9BE3}"/>
          </ac:spMkLst>
        </pc:spChg>
        <pc:spChg chg="mod">
          <ac:chgData name="Rebecca Salles" userId="66a2db3d815e233f" providerId="LiveId" clId="{11ABB3F9-53FF-494B-9418-36F56E230C20}" dt="2021-01-20T21:23:43.752" v="10688"/>
          <ac:spMkLst>
            <pc:docMk/>
            <pc:sldMk cId="240314648" sldId="1364"/>
            <ac:spMk id="61" creationId="{7E294BAF-C6A8-4F04-9976-DACE5C833720}"/>
          </ac:spMkLst>
        </pc:spChg>
        <pc:spChg chg="mod">
          <ac:chgData name="Rebecca Salles" userId="66a2db3d815e233f" providerId="LiveId" clId="{11ABB3F9-53FF-494B-9418-36F56E230C20}" dt="2021-01-20T21:23:43.752" v="10688"/>
          <ac:spMkLst>
            <pc:docMk/>
            <pc:sldMk cId="240314648" sldId="1364"/>
            <ac:spMk id="62" creationId="{8221EC56-40E9-4DC4-9217-BA853E59664D}"/>
          </ac:spMkLst>
        </pc:spChg>
        <pc:spChg chg="mod">
          <ac:chgData name="Rebecca Salles" userId="66a2db3d815e233f" providerId="LiveId" clId="{11ABB3F9-53FF-494B-9418-36F56E230C20}" dt="2021-01-20T21:23:43.752" v="10688"/>
          <ac:spMkLst>
            <pc:docMk/>
            <pc:sldMk cId="240314648" sldId="1364"/>
            <ac:spMk id="63" creationId="{8B1469C7-B745-4182-BA25-CC48306A6FD5}"/>
          </ac:spMkLst>
        </pc:spChg>
        <pc:spChg chg="mod">
          <ac:chgData name="Rebecca Salles" userId="66a2db3d815e233f" providerId="LiveId" clId="{11ABB3F9-53FF-494B-9418-36F56E230C20}" dt="2021-01-20T21:23:43.752" v="10688"/>
          <ac:spMkLst>
            <pc:docMk/>
            <pc:sldMk cId="240314648" sldId="1364"/>
            <ac:spMk id="64" creationId="{4062CF79-5927-4614-8D89-40900A872BA0}"/>
          </ac:spMkLst>
        </pc:spChg>
        <pc:spChg chg="mod">
          <ac:chgData name="Rebecca Salles" userId="66a2db3d815e233f" providerId="LiveId" clId="{11ABB3F9-53FF-494B-9418-36F56E230C20}" dt="2021-01-20T21:23:43.752" v="10688"/>
          <ac:spMkLst>
            <pc:docMk/>
            <pc:sldMk cId="240314648" sldId="1364"/>
            <ac:spMk id="65" creationId="{7F07E4D8-A361-4A26-AD62-1D50B347890D}"/>
          </ac:spMkLst>
        </pc:spChg>
        <pc:spChg chg="mod">
          <ac:chgData name="Rebecca Salles" userId="66a2db3d815e233f" providerId="LiveId" clId="{11ABB3F9-53FF-494B-9418-36F56E230C20}" dt="2021-01-20T21:23:43.752" v="10688"/>
          <ac:spMkLst>
            <pc:docMk/>
            <pc:sldMk cId="240314648" sldId="1364"/>
            <ac:spMk id="66" creationId="{5E1E57C4-0B73-46B3-B445-8696E48C8413}"/>
          </ac:spMkLst>
        </pc:spChg>
        <pc:spChg chg="mod">
          <ac:chgData name="Rebecca Salles" userId="66a2db3d815e233f" providerId="LiveId" clId="{11ABB3F9-53FF-494B-9418-36F56E230C20}" dt="2021-01-20T21:23:43.752" v="10688"/>
          <ac:spMkLst>
            <pc:docMk/>
            <pc:sldMk cId="240314648" sldId="1364"/>
            <ac:spMk id="67" creationId="{DD5BF375-1457-4329-918D-7D73FC8831E3}"/>
          </ac:spMkLst>
        </pc:spChg>
        <pc:spChg chg="mod">
          <ac:chgData name="Rebecca Salles" userId="66a2db3d815e233f" providerId="LiveId" clId="{11ABB3F9-53FF-494B-9418-36F56E230C20}" dt="2021-01-20T21:23:43.752" v="10688"/>
          <ac:spMkLst>
            <pc:docMk/>
            <pc:sldMk cId="240314648" sldId="1364"/>
            <ac:spMk id="68" creationId="{4A1016E1-48D8-4351-871F-929182062AC5}"/>
          </ac:spMkLst>
        </pc:spChg>
        <pc:spChg chg="mod">
          <ac:chgData name="Rebecca Salles" userId="66a2db3d815e233f" providerId="LiveId" clId="{11ABB3F9-53FF-494B-9418-36F56E230C20}" dt="2021-01-20T21:23:43.752" v="10688"/>
          <ac:spMkLst>
            <pc:docMk/>
            <pc:sldMk cId="240314648" sldId="1364"/>
            <ac:spMk id="69" creationId="{92F536E4-B5DB-4345-9841-C6D1792F640E}"/>
          </ac:spMkLst>
        </pc:spChg>
        <pc:spChg chg="mod">
          <ac:chgData name="Rebecca Salles" userId="66a2db3d815e233f" providerId="LiveId" clId="{11ABB3F9-53FF-494B-9418-36F56E230C20}" dt="2021-01-20T21:23:43.752" v="10688"/>
          <ac:spMkLst>
            <pc:docMk/>
            <pc:sldMk cId="240314648" sldId="1364"/>
            <ac:spMk id="70" creationId="{1C14BC38-C79A-46B1-B819-B0858A65D1E6}"/>
          </ac:spMkLst>
        </pc:spChg>
        <pc:spChg chg="mod">
          <ac:chgData name="Rebecca Salles" userId="66a2db3d815e233f" providerId="LiveId" clId="{11ABB3F9-53FF-494B-9418-36F56E230C20}" dt="2021-01-20T21:23:43.752" v="10688"/>
          <ac:spMkLst>
            <pc:docMk/>
            <pc:sldMk cId="240314648" sldId="1364"/>
            <ac:spMk id="71" creationId="{8C9F5B37-7F66-42E2-B800-E4DCA3A3ED14}"/>
          </ac:spMkLst>
        </pc:spChg>
        <pc:spChg chg="mod">
          <ac:chgData name="Rebecca Salles" userId="66a2db3d815e233f" providerId="LiveId" clId="{11ABB3F9-53FF-494B-9418-36F56E230C20}" dt="2021-01-20T21:23:43.752" v="10688"/>
          <ac:spMkLst>
            <pc:docMk/>
            <pc:sldMk cId="240314648" sldId="1364"/>
            <ac:spMk id="72" creationId="{9D5D3560-AD75-459B-8911-7408DFDDD547}"/>
          </ac:spMkLst>
        </pc:spChg>
        <pc:spChg chg="mod">
          <ac:chgData name="Rebecca Salles" userId="66a2db3d815e233f" providerId="LiveId" clId="{11ABB3F9-53FF-494B-9418-36F56E230C20}" dt="2021-01-20T21:23:43.752" v="10688"/>
          <ac:spMkLst>
            <pc:docMk/>
            <pc:sldMk cId="240314648" sldId="1364"/>
            <ac:spMk id="73" creationId="{CCDC2329-4FAB-4B2F-A338-C574EFE6FA26}"/>
          </ac:spMkLst>
        </pc:spChg>
        <pc:spChg chg="mod">
          <ac:chgData name="Rebecca Salles" userId="66a2db3d815e233f" providerId="LiveId" clId="{11ABB3F9-53FF-494B-9418-36F56E230C20}" dt="2021-01-20T21:23:43.752" v="10688"/>
          <ac:spMkLst>
            <pc:docMk/>
            <pc:sldMk cId="240314648" sldId="1364"/>
            <ac:spMk id="74" creationId="{85165E92-6D49-48D2-8256-EBDFFB68625E}"/>
          </ac:spMkLst>
        </pc:spChg>
        <pc:spChg chg="mod">
          <ac:chgData name="Rebecca Salles" userId="66a2db3d815e233f" providerId="LiveId" clId="{11ABB3F9-53FF-494B-9418-36F56E230C20}" dt="2021-01-20T21:23:43.752" v="10688"/>
          <ac:spMkLst>
            <pc:docMk/>
            <pc:sldMk cId="240314648" sldId="1364"/>
            <ac:spMk id="75" creationId="{4839F68E-3E0D-499A-8610-D24C4763A64A}"/>
          </ac:spMkLst>
        </pc:spChg>
        <pc:spChg chg="mod">
          <ac:chgData name="Rebecca Salles" userId="66a2db3d815e233f" providerId="LiveId" clId="{11ABB3F9-53FF-494B-9418-36F56E230C20}" dt="2021-01-20T21:23:43.752" v="10688"/>
          <ac:spMkLst>
            <pc:docMk/>
            <pc:sldMk cId="240314648" sldId="1364"/>
            <ac:spMk id="76" creationId="{87C7F04A-8761-4613-8EE1-0572E3BBA9FC}"/>
          </ac:spMkLst>
        </pc:spChg>
        <pc:spChg chg="mod">
          <ac:chgData name="Rebecca Salles" userId="66a2db3d815e233f" providerId="LiveId" clId="{11ABB3F9-53FF-494B-9418-36F56E230C20}" dt="2021-01-20T21:23:43.752" v="10688"/>
          <ac:spMkLst>
            <pc:docMk/>
            <pc:sldMk cId="240314648" sldId="1364"/>
            <ac:spMk id="77" creationId="{A966996D-6ED5-452D-9EEE-E3AF73388DAB}"/>
          </ac:spMkLst>
        </pc:spChg>
        <pc:spChg chg="mod">
          <ac:chgData name="Rebecca Salles" userId="66a2db3d815e233f" providerId="LiveId" clId="{11ABB3F9-53FF-494B-9418-36F56E230C20}" dt="2021-01-20T21:23:43.752" v="10688"/>
          <ac:spMkLst>
            <pc:docMk/>
            <pc:sldMk cId="240314648" sldId="1364"/>
            <ac:spMk id="78" creationId="{92E88B31-CBEB-41D9-8012-23CCF4CA7994}"/>
          </ac:spMkLst>
        </pc:spChg>
        <pc:grpChg chg="del">
          <ac:chgData name="Rebecca Salles" userId="66a2db3d815e233f" providerId="LiveId" clId="{11ABB3F9-53FF-494B-9418-36F56E230C20}" dt="2021-01-20T21:23:43.282" v="10687" actId="478"/>
          <ac:grpSpMkLst>
            <pc:docMk/>
            <pc:sldMk cId="240314648" sldId="1364"/>
            <ac:grpSpMk id="6" creationId="{19EB8F62-F3FE-4E48-887D-520C032F5407}"/>
          </ac:grpSpMkLst>
        </pc:grpChg>
        <pc:grpChg chg="add mod">
          <ac:chgData name="Rebecca Salles" userId="66a2db3d815e233f" providerId="LiveId" clId="{11ABB3F9-53FF-494B-9418-36F56E230C20}" dt="2021-01-20T21:36:45.128" v="10729" actId="1037"/>
          <ac:grpSpMkLst>
            <pc:docMk/>
            <pc:sldMk cId="240314648" sldId="1364"/>
            <ac:grpSpMk id="46" creationId="{C5545F62-AC4F-4418-AB37-D8A72C36746A}"/>
          </ac:grpSpMkLst>
        </pc:grpChg>
        <pc:grpChg chg="mod">
          <ac:chgData name="Rebecca Salles" userId="66a2db3d815e233f" providerId="LiveId" clId="{11ABB3F9-53FF-494B-9418-36F56E230C20}" dt="2021-01-20T21:23:43.752" v="10688"/>
          <ac:grpSpMkLst>
            <pc:docMk/>
            <pc:sldMk cId="240314648" sldId="1364"/>
            <ac:grpSpMk id="48" creationId="{DF60C28B-04E3-4DE8-BB67-6DD2D2B40A4F}"/>
          </ac:grpSpMkLst>
        </pc:grpChg>
        <pc:grpChg chg="mod">
          <ac:chgData name="Rebecca Salles" userId="66a2db3d815e233f" providerId="LiveId" clId="{11ABB3F9-53FF-494B-9418-36F56E230C20}" dt="2021-01-20T21:23:43.752" v="10688"/>
          <ac:grpSpMkLst>
            <pc:docMk/>
            <pc:sldMk cId="240314648" sldId="1364"/>
            <ac:grpSpMk id="55" creationId="{C892172A-B8B8-457D-BBC4-F599D631FE38}"/>
          </ac:grpSpMkLst>
        </pc:grpChg>
        <pc:graphicFrameChg chg="mod modGraphic">
          <ac:chgData name="Rebecca Salles" userId="66a2db3d815e233f" providerId="LiveId" clId="{11ABB3F9-53FF-494B-9418-36F56E230C20}" dt="2021-02-26T23:04:34.176" v="12678"/>
          <ac:graphicFrameMkLst>
            <pc:docMk/>
            <pc:sldMk cId="240314648" sldId="1364"/>
            <ac:graphicFrameMk id="4" creationId="{237AD244-6F7E-4B7D-8DF3-900AFADA85E9}"/>
          </ac:graphicFrameMkLst>
        </pc:graphicFrameChg>
        <pc:cxnChg chg="mod">
          <ac:chgData name="Rebecca Salles" userId="66a2db3d815e233f" providerId="LiveId" clId="{11ABB3F9-53FF-494B-9418-36F56E230C20}" dt="2021-01-20T21:23:43.752" v="10688"/>
          <ac:cxnSpMkLst>
            <pc:docMk/>
            <pc:sldMk cId="240314648" sldId="1364"/>
            <ac:cxnSpMk id="56" creationId="{BD0C912D-C4E6-47D4-A433-3993E8DA1BDD}"/>
          </ac:cxnSpMkLst>
        </pc:cxnChg>
        <pc:cxnChg chg="mod">
          <ac:chgData name="Rebecca Salles" userId="66a2db3d815e233f" providerId="LiveId" clId="{11ABB3F9-53FF-494B-9418-36F56E230C20}" dt="2021-01-20T21:23:43.752" v="10688"/>
          <ac:cxnSpMkLst>
            <pc:docMk/>
            <pc:sldMk cId="240314648" sldId="1364"/>
            <ac:cxnSpMk id="57" creationId="{33E7E4E2-AC9F-4BDB-9AE9-818F4E68C297}"/>
          </ac:cxnSpMkLst>
        </pc:cxnChg>
        <pc:cxnChg chg="mod">
          <ac:chgData name="Rebecca Salles" userId="66a2db3d815e233f" providerId="LiveId" clId="{11ABB3F9-53FF-494B-9418-36F56E230C20}" dt="2021-01-20T21:23:43.752" v="10688"/>
          <ac:cxnSpMkLst>
            <pc:docMk/>
            <pc:sldMk cId="240314648" sldId="1364"/>
            <ac:cxnSpMk id="58" creationId="{C077708E-9065-4C80-BC02-4F1718D7DA88}"/>
          </ac:cxnSpMkLst>
        </pc:cxnChg>
        <pc:cxnChg chg="mod">
          <ac:chgData name="Rebecca Salles" userId="66a2db3d815e233f" providerId="LiveId" clId="{11ABB3F9-53FF-494B-9418-36F56E230C20}" dt="2021-01-20T21:23:43.752" v="10688"/>
          <ac:cxnSpMkLst>
            <pc:docMk/>
            <pc:sldMk cId="240314648" sldId="1364"/>
            <ac:cxnSpMk id="59" creationId="{C9A8BD33-D318-4D42-8CAC-5B42F45508F6}"/>
          </ac:cxnSpMkLst>
        </pc:cxnChg>
      </pc:sldChg>
      <pc:sldChg chg="addSp delSp modSp add mod ord modShow">
        <pc:chgData name="Rebecca Salles" userId="66a2db3d815e233f" providerId="LiveId" clId="{11ABB3F9-53FF-494B-9418-36F56E230C20}" dt="2021-02-26T19:39:03.303" v="12236"/>
        <pc:sldMkLst>
          <pc:docMk/>
          <pc:sldMk cId="1358341428" sldId="1365"/>
        </pc:sldMkLst>
        <pc:spChg chg="mod">
          <ac:chgData name="Rebecca Salles" userId="66a2db3d815e233f" providerId="LiveId" clId="{11ABB3F9-53FF-494B-9418-36F56E230C20}" dt="2021-02-26T19:39:03.303" v="12236"/>
          <ac:spMkLst>
            <pc:docMk/>
            <pc:sldMk cId="1358341428" sldId="1365"/>
            <ac:spMk id="10" creationId="{793225F8-65C1-4E6A-B066-20F661C6A5F9}"/>
          </ac:spMkLst>
        </pc:spChg>
        <pc:spChg chg="del mod">
          <ac:chgData name="Rebecca Salles" userId="66a2db3d815e233f" providerId="LiveId" clId="{11ABB3F9-53FF-494B-9418-36F56E230C20}" dt="2021-01-22T19:37:32.316" v="11606" actId="478"/>
          <ac:spMkLst>
            <pc:docMk/>
            <pc:sldMk cId="1358341428" sldId="1365"/>
            <ac:spMk id="30" creationId="{C44AC8E8-383E-46A0-976E-5A2897413E5B}"/>
          </ac:spMkLst>
        </pc:spChg>
        <pc:spChg chg="del mod">
          <ac:chgData name="Rebecca Salles" userId="66a2db3d815e233f" providerId="LiveId" clId="{11ABB3F9-53FF-494B-9418-36F56E230C20}" dt="2021-01-22T19:37:32.316" v="11606" actId="478"/>
          <ac:spMkLst>
            <pc:docMk/>
            <pc:sldMk cId="1358341428" sldId="1365"/>
            <ac:spMk id="31" creationId="{D3B6E8A5-1BCF-499C-A2BF-85848742DCB6}"/>
          </ac:spMkLst>
        </pc:spChg>
        <pc:spChg chg="del mod">
          <ac:chgData name="Rebecca Salles" userId="66a2db3d815e233f" providerId="LiveId" clId="{11ABB3F9-53FF-494B-9418-36F56E230C20}" dt="2021-01-22T19:23:16.359" v="11323" actId="478"/>
          <ac:spMkLst>
            <pc:docMk/>
            <pc:sldMk cId="1358341428" sldId="1365"/>
            <ac:spMk id="32" creationId="{90949C1E-046B-4E90-B4CD-F688F61E6FAE}"/>
          </ac:spMkLst>
        </pc:spChg>
        <pc:spChg chg="del mod">
          <ac:chgData name="Rebecca Salles" userId="66a2db3d815e233f" providerId="LiveId" clId="{11ABB3F9-53FF-494B-9418-36F56E230C20}" dt="2021-01-22T19:48:58.928" v="11729" actId="478"/>
          <ac:spMkLst>
            <pc:docMk/>
            <pc:sldMk cId="1358341428" sldId="1365"/>
            <ac:spMk id="35" creationId="{3F4EEBB0-38A8-409B-A340-7B1B2FDA43FC}"/>
          </ac:spMkLst>
        </pc:spChg>
        <pc:spChg chg="del mod">
          <ac:chgData name="Rebecca Salles" userId="66a2db3d815e233f" providerId="LiveId" clId="{11ABB3F9-53FF-494B-9418-36F56E230C20}" dt="2021-01-22T19:37:32.316" v="11606" actId="478"/>
          <ac:spMkLst>
            <pc:docMk/>
            <pc:sldMk cId="1358341428" sldId="1365"/>
            <ac:spMk id="43" creationId="{31EB8FA3-6F62-4743-AAB6-75636AC77582}"/>
          </ac:spMkLst>
        </pc:spChg>
        <pc:spChg chg="add mod">
          <ac:chgData name="Rebecca Salles" userId="66a2db3d815e233f" providerId="LiveId" clId="{11ABB3F9-53FF-494B-9418-36F56E230C20}" dt="2021-01-22T19:52:41.668" v="11785" actId="1036"/>
          <ac:spMkLst>
            <pc:docMk/>
            <pc:sldMk cId="1358341428" sldId="1365"/>
            <ac:spMk id="51" creationId="{6667BA26-E4DB-4F1C-B912-ABC05CCAF305}"/>
          </ac:spMkLst>
        </pc:spChg>
        <pc:spChg chg="add del mod">
          <ac:chgData name="Rebecca Salles" userId="66a2db3d815e233f" providerId="LiveId" clId="{11ABB3F9-53FF-494B-9418-36F56E230C20}" dt="2021-01-22T19:05:06.138" v="11069" actId="478"/>
          <ac:spMkLst>
            <pc:docMk/>
            <pc:sldMk cId="1358341428" sldId="1365"/>
            <ac:spMk id="52" creationId="{3DBF1DEF-1964-4F9A-9126-590371BBD3E4}"/>
          </ac:spMkLst>
        </pc:spChg>
        <pc:spChg chg="add del mod">
          <ac:chgData name="Rebecca Salles" userId="66a2db3d815e233f" providerId="LiveId" clId="{11ABB3F9-53FF-494B-9418-36F56E230C20}" dt="2021-01-22T19:05:06.138" v="11069" actId="478"/>
          <ac:spMkLst>
            <pc:docMk/>
            <pc:sldMk cId="1358341428" sldId="1365"/>
            <ac:spMk id="53" creationId="{D4118EDF-F529-42AC-992E-01F2693D945B}"/>
          </ac:spMkLst>
        </pc:spChg>
        <pc:spChg chg="add del mod">
          <ac:chgData name="Rebecca Salles" userId="66a2db3d815e233f" providerId="LiveId" clId="{11ABB3F9-53FF-494B-9418-36F56E230C20}" dt="2021-01-22T19:05:06.138" v="11069" actId="478"/>
          <ac:spMkLst>
            <pc:docMk/>
            <pc:sldMk cId="1358341428" sldId="1365"/>
            <ac:spMk id="54" creationId="{AC476719-D737-4298-A7FE-9F40B0102478}"/>
          </ac:spMkLst>
        </pc:spChg>
        <pc:spChg chg="add del mod">
          <ac:chgData name="Rebecca Salles" userId="66a2db3d815e233f" providerId="LiveId" clId="{11ABB3F9-53FF-494B-9418-36F56E230C20}" dt="2021-01-22T19:05:06.138" v="11069" actId="478"/>
          <ac:spMkLst>
            <pc:docMk/>
            <pc:sldMk cId="1358341428" sldId="1365"/>
            <ac:spMk id="55" creationId="{D27370BE-1760-4781-91A7-FD748BD898DB}"/>
          </ac:spMkLst>
        </pc:spChg>
        <pc:spChg chg="add del mod">
          <ac:chgData name="Rebecca Salles" userId="66a2db3d815e233f" providerId="LiveId" clId="{11ABB3F9-53FF-494B-9418-36F56E230C20}" dt="2021-01-22T19:05:06.138" v="11069" actId="478"/>
          <ac:spMkLst>
            <pc:docMk/>
            <pc:sldMk cId="1358341428" sldId="1365"/>
            <ac:spMk id="56" creationId="{614465C6-366A-4D76-AF4E-8D88621749BA}"/>
          </ac:spMkLst>
        </pc:spChg>
        <pc:spChg chg="add del mod">
          <ac:chgData name="Rebecca Salles" userId="66a2db3d815e233f" providerId="LiveId" clId="{11ABB3F9-53FF-494B-9418-36F56E230C20}" dt="2021-01-22T19:05:06.138" v="11069" actId="478"/>
          <ac:spMkLst>
            <pc:docMk/>
            <pc:sldMk cId="1358341428" sldId="1365"/>
            <ac:spMk id="57" creationId="{0D2442E1-F7FA-46A4-A442-6D7212477198}"/>
          </ac:spMkLst>
        </pc:spChg>
        <pc:spChg chg="add del mod">
          <ac:chgData name="Rebecca Salles" userId="66a2db3d815e233f" providerId="LiveId" clId="{11ABB3F9-53FF-494B-9418-36F56E230C20}" dt="2021-01-20T20:19:56.049" v="10311" actId="478"/>
          <ac:spMkLst>
            <pc:docMk/>
            <pc:sldMk cId="1358341428" sldId="1365"/>
            <ac:spMk id="59" creationId="{A83D1E76-C262-46C7-A7D8-B84D1CF7B810}"/>
          </ac:spMkLst>
        </pc:spChg>
        <pc:spChg chg="add mod">
          <ac:chgData name="Rebecca Salles" userId="66a2db3d815e233f" providerId="LiveId" clId="{11ABB3F9-53FF-494B-9418-36F56E230C20}" dt="2021-01-22T19:52:41.668" v="11785" actId="1036"/>
          <ac:spMkLst>
            <pc:docMk/>
            <pc:sldMk cId="1358341428" sldId="1365"/>
            <ac:spMk id="63" creationId="{E46F023D-949C-467C-BB5D-2B1F0D089C27}"/>
          </ac:spMkLst>
        </pc:spChg>
        <pc:spChg chg="add mod">
          <ac:chgData name="Rebecca Salles" userId="66a2db3d815e233f" providerId="LiveId" clId="{11ABB3F9-53FF-494B-9418-36F56E230C20}" dt="2021-01-22T19:52:41.668" v="11785" actId="1036"/>
          <ac:spMkLst>
            <pc:docMk/>
            <pc:sldMk cId="1358341428" sldId="1365"/>
            <ac:spMk id="64" creationId="{786D1588-A502-486A-BCF6-AFC2C7944559}"/>
          </ac:spMkLst>
        </pc:spChg>
        <pc:spChg chg="add del mod">
          <ac:chgData name="Rebecca Salles" userId="66a2db3d815e233f" providerId="LiveId" clId="{11ABB3F9-53FF-494B-9418-36F56E230C20}" dt="2021-01-22T19:03:52.730" v="11020" actId="478"/>
          <ac:spMkLst>
            <pc:docMk/>
            <pc:sldMk cId="1358341428" sldId="1365"/>
            <ac:spMk id="65" creationId="{0E158F27-5CAB-49C4-B237-3B36BAD4D885}"/>
          </ac:spMkLst>
        </pc:spChg>
        <pc:spChg chg="add mod">
          <ac:chgData name="Rebecca Salles" userId="66a2db3d815e233f" providerId="LiveId" clId="{11ABB3F9-53FF-494B-9418-36F56E230C20}" dt="2021-01-22T19:52:41.668" v="11785" actId="1036"/>
          <ac:spMkLst>
            <pc:docMk/>
            <pc:sldMk cId="1358341428" sldId="1365"/>
            <ac:spMk id="67" creationId="{9FF437FA-52EE-49FB-8073-FBE9BA910E9C}"/>
          </ac:spMkLst>
        </pc:spChg>
        <pc:spChg chg="add mod">
          <ac:chgData name="Rebecca Salles" userId="66a2db3d815e233f" providerId="LiveId" clId="{11ABB3F9-53FF-494B-9418-36F56E230C20}" dt="2021-01-22T19:52:41.668" v="11785" actId="1036"/>
          <ac:spMkLst>
            <pc:docMk/>
            <pc:sldMk cId="1358341428" sldId="1365"/>
            <ac:spMk id="68" creationId="{A99D753E-AFE8-4D49-BDCF-040740B49C3A}"/>
          </ac:spMkLst>
        </pc:spChg>
        <pc:spChg chg="add mod">
          <ac:chgData name="Rebecca Salles" userId="66a2db3d815e233f" providerId="LiveId" clId="{11ABB3F9-53FF-494B-9418-36F56E230C20}" dt="2021-01-22T19:52:41.668" v="11785" actId="1036"/>
          <ac:spMkLst>
            <pc:docMk/>
            <pc:sldMk cId="1358341428" sldId="1365"/>
            <ac:spMk id="69" creationId="{C47D8254-E093-4BED-B823-10389436FC1F}"/>
          </ac:spMkLst>
        </pc:spChg>
        <pc:spChg chg="add mod">
          <ac:chgData name="Rebecca Salles" userId="66a2db3d815e233f" providerId="LiveId" clId="{11ABB3F9-53FF-494B-9418-36F56E230C20}" dt="2021-01-22T20:00:43.339" v="11858" actId="1035"/>
          <ac:spMkLst>
            <pc:docMk/>
            <pc:sldMk cId="1358341428" sldId="1365"/>
            <ac:spMk id="70" creationId="{FB73C4A8-6517-4951-B50E-46471D26BFAA}"/>
          </ac:spMkLst>
        </pc:spChg>
        <pc:spChg chg="add mod">
          <ac:chgData name="Rebecca Salles" userId="66a2db3d815e233f" providerId="LiveId" clId="{11ABB3F9-53FF-494B-9418-36F56E230C20}" dt="2021-01-22T20:00:43.339" v="11858" actId="1035"/>
          <ac:spMkLst>
            <pc:docMk/>
            <pc:sldMk cId="1358341428" sldId="1365"/>
            <ac:spMk id="71" creationId="{CDE6280D-F3E8-4239-BD5F-3763C680C822}"/>
          </ac:spMkLst>
        </pc:spChg>
        <pc:spChg chg="add del mod">
          <ac:chgData name="Rebecca Salles" userId="66a2db3d815e233f" providerId="LiveId" clId="{11ABB3F9-53FF-494B-9418-36F56E230C20}" dt="2021-01-22T19:06:47.914" v="11129" actId="478"/>
          <ac:spMkLst>
            <pc:docMk/>
            <pc:sldMk cId="1358341428" sldId="1365"/>
            <ac:spMk id="72" creationId="{590FAC8E-F8F6-4316-A5EF-5257F31516C1}"/>
          </ac:spMkLst>
        </pc:spChg>
        <pc:spChg chg="add del mod">
          <ac:chgData name="Rebecca Salles" userId="66a2db3d815e233f" providerId="LiveId" clId="{11ABB3F9-53FF-494B-9418-36F56E230C20}" dt="2021-01-22T19:36:46.896" v="11527" actId="478"/>
          <ac:spMkLst>
            <pc:docMk/>
            <pc:sldMk cId="1358341428" sldId="1365"/>
            <ac:spMk id="73" creationId="{340A459D-1DB5-45FF-AC9C-41463BBA56D2}"/>
          </ac:spMkLst>
        </pc:spChg>
        <pc:spChg chg="add del mod">
          <ac:chgData name="Rebecca Salles" userId="66a2db3d815e233f" providerId="LiveId" clId="{11ABB3F9-53FF-494B-9418-36F56E230C20}" dt="2021-01-22T19:35:28.365" v="11490" actId="478"/>
          <ac:spMkLst>
            <pc:docMk/>
            <pc:sldMk cId="1358341428" sldId="1365"/>
            <ac:spMk id="74" creationId="{8DF7FCEE-DC9C-4932-B853-ACA541CE74BB}"/>
          </ac:spMkLst>
        </pc:spChg>
        <pc:spChg chg="add mod">
          <ac:chgData name="Rebecca Salles" userId="66a2db3d815e233f" providerId="LiveId" clId="{11ABB3F9-53FF-494B-9418-36F56E230C20}" dt="2021-01-22T20:00:43.339" v="11858" actId="1035"/>
          <ac:spMkLst>
            <pc:docMk/>
            <pc:sldMk cId="1358341428" sldId="1365"/>
            <ac:spMk id="75" creationId="{961C8CC1-D577-4FB7-A0FE-EFD96CE74540}"/>
          </ac:spMkLst>
        </pc:spChg>
        <pc:spChg chg="add del mod">
          <ac:chgData name="Rebecca Salles" userId="66a2db3d815e233f" providerId="LiveId" clId="{11ABB3F9-53FF-494B-9418-36F56E230C20}" dt="2021-01-22T19:36:45.428" v="11526" actId="478"/>
          <ac:spMkLst>
            <pc:docMk/>
            <pc:sldMk cId="1358341428" sldId="1365"/>
            <ac:spMk id="76" creationId="{E97F4F41-85CB-4B9A-94E3-D2F906646D67}"/>
          </ac:spMkLst>
        </pc:spChg>
        <pc:spChg chg="add mod">
          <ac:chgData name="Rebecca Salles" userId="66a2db3d815e233f" providerId="LiveId" clId="{11ABB3F9-53FF-494B-9418-36F56E230C20}" dt="2021-01-22T20:00:43.339" v="11858" actId="1035"/>
          <ac:spMkLst>
            <pc:docMk/>
            <pc:sldMk cId="1358341428" sldId="1365"/>
            <ac:spMk id="77" creationId="{7B856F1F-3C8A-46F4-B132-3CE9C2320FEF}"/>
          </ac:spMkLst>
        </pc:spChg>
        <pc:spChg chg="add mod">
          <ac:chgData name="Rebecca Salles" userId="66a2db3d815e233f" providerId="LiveId" clId="{11ABB3F9-53FF-494B-9418-36F56E230C20}" dt="2021-01-22T20:00:43.339" v="11858" actId="1035"/>
          <ac:spMkLst>
            <pc:docMk/>
            <pc:sldMk cId="1358341428" sldId="1365"/>
            <ac:spMk id="78" creationId="{29A19241-C9FA-4176-B13E-A248EA438DAC}"/>
          </ac:spMkLst>
        </pc:spChg>
        <pc:spChg chg="del mod">
          <ac:chgData name="Rebecca Salles" userId="66a2db3d815e233f" providerId="LiveId" clId="{11ABB3F9-53FF-494B-9418-36F56E230C20}" dt="2021-01-22T19:23:18.850" v="11324" actId="478"/>
          <ac:spMkLst>
            <pc:docMk/>
            <pc:sldMk cId="1358341428" sldId="1365"/>
            <ac:spMk id="79" creationId="{0CC952BF-62BA-4AD6-A367-D222532F12FD}"/>
          </ac:spMkLst>
        </pc:spChg>
        <pc:spChg chg="del mod">
          <ac:chgData name="Rebecca Salles" userId="66a2db3d815e233f" providerId="LiveId" clId="{11ABB3F9-53FF-494B-9418-36F56E230C20}" dt="2021-01-22T19:37:32.316" v="11606" actId="478"/>
          <ac:spMkLst>
            <pc:docMk/>
            <pc:sldMk cId="1358341428" sldId="1365"/>
            <ac:spMk id="80" creationId="{4ED601AA-1362-479F-A481-4982255D3C12}"/>
          </ac:spMkLst>
        </pc:spChg>
        <pc:spChg chg="del mod">
          <ac:chgData name="Rebecca Salles" userId="66a2db3d815e233f" providerId="LiveId" clId="{11ABB3F9-53FF-494B-9418-36F56E230C20}" dt="2021-01-22T19:37:32.316" v="11606" actId="478"/>
          <ac:spMkLst>
            <pc:docMk/>
            <pc:sldMk cId="1358341428" sldId="1365"/>
            <ac:spMk id="81" creationId="{8082E9C8-D4B3-4C0A-82DA-436BEFEB8A7B}"/>
          </ac:spMkLst>
        </pc:spChg>
        <pc:spChg chg="add del mod">
          <ac:chgData name="Rebecca Salles" userId="66a2db3d815e233f" providerId="LiveId" clId="{11ABB3F9-53FF-494B-9418-36F56E230C20}" dt="2021-01-22T19:06:58.411" v="11144" actId="478"/>
          <ac:spMkLst>
            <pc:docMk/>
            <pc:sldMk cId="1358341428" sldId="1365"/>
            <ac:spMk id="82" creationId="{B56A98AD-4DEC-4D66-B4A3-1AFDA44D86F1}"/>
          </ac:spMkLst>
        </pc:spChg>
        <pc:spChg chg="mod topLvl">
          <ac:chgData name="Rebecca Salles" userId="66a2db3d815e233f" providerId="LiveId" clId="{11ABB3F9-53FF-494B-9418-36F56E230C20}" dt="2021-01-22T19:52:41.668" v="11785" actId="1036"/>
          <ac:spMkLst>
            <pc:docMk/>
            <pc:sldMk cId="1358341428" sldId="1365"/>
            <ac:spMk id="83" creationId="{D0BEA03B-DF32-42AC-A264-BCEB88BB4901}"/>
          </ac:spMkLst>
        </pc:spChg>
        <pc:spChg chg="mod topLvl">
          <ac:chgData name="Rebecca Salles" userId="66a2db3d815e233f" providerId="LiveId" clId="{11ABB3F9-53FF-494B-9418-36F56E230C20}" dt="2021-01-22T19:52:41.668" v="11785" actId="1036"/>
          <ac:spMkLst>
            <pc:docMk/>
            <pc:sldMk cId="1358341428" sldId="1365"/>
            <ac:spMk id="84" creationId="{F78959A8-B51B-4E59-9868-450D88FE0C99}"/>
          </ac:spMkLst>
        </pc:spChg>
        <pc:spChg chg="add del mod">
          <ac:chgData name="Rebecca Salles" userId="66a2db3d815e233f" providerId="LiveId" clId="{11ABB3F9-53FF-494B-9418-36F56E230C20}" dt="2021-01-22T19:36:49.532" v="11530" actId="478"/>
          <ac:spMkLst>
            <pc:docMk/>
            <pc:sldMk cId="1358341428" sldId="1365"/>
            <ac:spMk id="85" creationId="{4642BA0D-FC73-4947-AF79-A8D6AC22BB93}"/>
          </ac:spMkLst>
        </pc:spChg>
        <pc:spChg chg="add del mod">
          <ac:chgData name="Rebecca Salles" userId="66a2db3d815e233f" providerId="LiveId" clId="{11ABB3F9-53FF-494B-9418-36F56E230C20}" dt="2021-01-22T19:06:09.131" v="11077" actId="478"/>
          <ac:spMkLst>
            <pc:docMk/>
            <pc:sldMk cId="1358341428" sldId="1365"/>
            <ac:spMk id="86" creationId="{32E4A31C-FF45-4E68-8661-6786311ABD16}"/>
          </ac:spMkLst>
        </pc:spChg>
        <pc:spChg chg="del mod topLvl">
          <ac:chgData name="Rebecca Salles" userId="66a2db3d815e233f" providerId="LiveId" clId="{11ABB3F9-53FF-494B-9418-36F56E230C20}" dt="2021-01-22T19:03:43.199" v="11018" actId="478"/>
          <ac:spMkLst>
            <pc:docMk/>
            <pc:sldMk cId="1358341428" sldId="1365"/>
            <ac:spMk id="88" creationId="{4D8A3D6E-09A0-48CF-85C2-0AD6D8E12159}"/>
          </ac:spMkLst>
        </pc:spChg>
        <pc:spChg chg="del mod topLvl">
          <ac:chgData name="Rebecca Salles" userId="66a2db3d815e233f" providerId="LiveId" clId="{11ABB3F9-53FF-494B-9418-36F56E230C20}" dt="2021-01-22T19:03:37.573" v="11016" actId="478"/>
          <ac:spMkLst>
            <pc:docMk/>
            <pc:sldMk cId="1358341428" sldId="1365"/>
            <ac:spMk id="90" creationId="{E9CC44C5-F223-438A-817E-BCD5982CF6B4}"/>
          </ac:spMkLst>
        </pc:spChg>
        <pc:spChg chg="add del mod">
          <ac:chgData name="Rebecca Salles" userId="66a2db3d815e233f" providerId="LiveId" clId="{11ABB3F9-53FF-494B-9418-36F56E230C20}" dt="2021-01-22T19:36:47.778" v="11528" actId="478"/>
          <ac:spMkLst>
            <pc:docMk/>
            <pc:sldMk cId="1358341428" sldId="1365"/>
            <ac:spMk id="95" creationId="{82BABCE2-EE87-4AAA-BD37-E6F547ED377D}"/>
          </ac:spMkLst>
        </pc:spChg>
        <pc:spChg chg="add mod">
          <ac:chgData name="Rebecca Salles" userId="66a2db3d815e233f" providerId="LiveId" clId="{11ABB3F9-53FF-494B-9418-36F56E230C20}" dt="2021-01-22T20:00:43.339" v="11858" actId="1035"/>
          <ac:spMkLst>
            <pc:docMk/>
            <pc:sldMk cId="1358341428" sldId="1365"/>
            <ac:spMk id="97" creationId="{EF633302-1E20-46CF-BF8E-9A51A7174FD2}"/>
          </ac:spMkLst>
        </pc:spChg>
        <pc:spChg chg="del mod topLvl">
          <ac:chgData name="Rebecca Salles" userId="66a2db3d815e233f" providerId="LiveId" clId="{11ABB3F9-53FF-494B-9418-36F56E230C20}" dt="2021-01-20T20:19:57.831" v="10312" actId="478"/>
          <ac:spMkLst>
            <pc:docMk/>
            <pc:sldMk cId="1358341428" sldId="1365"/>
            <ac:spMk id="98" creationId="{38AE4F23-AC26-4F92-9340-048351C67726}"/>
          </ac:spMkLst>
        </pc:spChg>
        <pc:spChg chg="add del mod">
          <ac:chgData name="Rebecca Salles" userId="66a2db3d815e233f" providerId="LiveId" clId="{11ABB3F9-53FF-494B-9418-36F56E230C20}" dt="2021-01-22T19:35:30.520" v="11491" actId="478"/>
          <ac:spMkLst>
            <pc:docMk/>
            <pc:sldMk cId="1358341428" sldId="1365"/>
            <ac:spMk id="98" creationId="{CFD85513-DBC6-4E0E-8F2B-BC1BF98A8EB3}"/>
          </ac:spMkLst>
        </pc:spChg>
        <pc:spChg chg="mod topLvl">
          <ac:chgData name="Rebecca Salles" userId="66a2db3d815e233f" providerId="LiveId" clId="{11ABB3F9-53FF-494B-9418-36F56E230C20}" dt="2021-01-22T19:52:41.668" v="11785" actId="1036"/>
          <ac:spMkLst>
            <pc:docMk/>
            <pc:sldMk cId="1358341428" sldId="1365"/>
            <ac:spMk id="99" creationId="{B67B5F1C-8188-439B-8ADA-06E08F0F68BA}"/>
          </ac:spMkLst>
        </pc:spChg>
        <pc:spChg chg="del mod topLvl">
          <ac:chgData name="Rebecca Salles" userId="66a2db3d815e233f" providerId="LiveId" clId="{11ABB3F9-53FF-494B-9418-36F56E230C20}" dt="2021-01-20T20:20:25.655" v="10348" actId="478"/>
          <ac:spMkLst>
            <pc:docMk/>
            <pc:sldMk cId="1358341428" sldId="1365"/>
            <ac:spMk id="100" creationId="{19BE408A-C395-4A2C-B1F2-B38C5A5E3096}"/>
          </ac:spMkLst>
        </pc:spChg>
        <pc:spChg chg="add mod">
          <ac:chgData name="Rebecca Salles" userId="66a2db3d815e233f" providerId="LiveId" clId="{11ABB3F9-53FF-494B-9418-36F56E230C20}" dt="2021-01-22T20:00:43.339" v="11858" actId="1035"/>
          <ac:spMkLst>
            <pc:docMk/>
            <pc:sldMk cId="1358341428" sldId="1365"/>
            <ac:spMk id="100" creationId="{FD9A625B-50E1-4B2D-A9ED-C150C3D7C5E5}"/>
          </ac:spMkLst>
        </pc:spChg>
        <pc:spChg chg="mod topLvl">
          <ac:chgData name="Rebecca Salles" userId="66a2db3d815e233f" providerId="LiveId" clId="{11ABB3F9-53FF-494B-9418-36F56E230C20}" dt="2021-01-22T19:52:41.668" v="11785" actId="1036"/>
          <ac:spMkLst>
            <pc:docMk/>
            <pc:sldMk cId="1358341428" sldId="1365"/>
            <ac:spMk id="101" creationId="{66146095-E6B2-49CE-9D51-5C9A0619A302}"/>
          </ac:spMkLst>
        </pc:spChg>
        <pc:spChg chg="mod topLvl">
          <ac:chgData name="Rebecca Salles" userId="66a2db3d815e233f" providerId="LiveId" clId="{11ABB3F9-53FF-494B-9418-36F56E230C20}" dt="2021-01-22T19:52:41.668" v="11785" actId="1036"/>
          <ac:spMkLst>
            <pc:docMk/>
            <pc:sldMk cId="1358341428" sldId="1365"/>
            <ac:spMk id="102" creationId="{149F055C-F815-42C3-B96D-D4C2A2F7D1E1}"/>
          </ac:spMkLst>
        </pc:spChg>
        <pc:spChg chg="mod topLvl">
          <ac:chgData name="Rebecca Salles" userId="66a2db3d815e233f" providerId="LiveId" clId="{11ABB3F9-53FF-494B-9418-36F56E230C20}" dt="2021-01-22T19:52:41.668" v="11785" actId="1036"/>
          <ac:spMkLst>
            <pc:docMk/>
            <pc:sldMk cId="1358341428" sldId="1365"/>
            <ac:spMk id="105" creationId="{39981CDE-9B3B-4FDC-BB60-8AFA07673A2F}"/>
          </ac:spMkLst>
        </pc:spChg>
        <pc:spChg chg="mod topLvl">
          <ac:chgData name="Rebecca Salles" userId="66a2db3d815e233f" providerId="LiveId" clId="{11ABB3F9-53FF-494B-9418-36F56E230C20}" dt="2021-01-22T19:52:41.668" v="11785" actId="1036"/>
          <ac:spMkLst>
            <pc:docMk/>
            <pc:sldMk cId="1358341428" sldId="1365"/>
            <ac:spMk id="106" creationId="{9C7B39C7-263A-4586-BD89-389F67EF42A8}"/>
          </ac:spMkLst>
        </pc:spChg>
        <pc:spChg chg="mod topLvl">
          <ac:chgData name="Rebecca Salles" userId="66a2db3d815e233f" providerId="LiveId" clId="{11ABB3F9-53FF-494B-9418-36F56E230C20}" dt="2021-01-22T19:52:41.668" v="11785" actId="1036"/>
          <ac:spMkLst>
            <pc:docMk/>
            <pc:sldMk cId="1358341428" sldId="1365"/>
            <ac:spMk id="108" creationId="{D31DFA00-AA5B-4E21-B71A-90F041B465F1}"/>
          </ac:spMkLst>
        </pc:spChg>
        <pc:spChg chg="mod topLvl">
          <ac:chgData name="Rebecca Salles" userId="66a2db3d815e233f" providerId="LiveId" clId="{11ABB3F9-53FF-494B-9418-36F56E230C20}" dt="2021-01-22T19:52:41.668" v="11785" actId="1036"/>
          <ac:spMkLst>
            <pc:docMk/>
            <pc:sldMk cId="1358341428" sldId="1365"/>
            <ac:spMk id="110" creationId="{6BCCFD23-F368-44DE-86E6-4599E6B41EEE}"/>
          </ac:spMkLst>
        </pc:spChg>
        <pc:spChg chg="mod topLvl">
          <ac:chgData name="Rebecca Salles" userId="66a2db3d815e233f" providerId="LiveId" clId="{11ABB3F9-53FF-494B-9418-36F56E230C20}" dt="2021-01-22T19:52:41.668" v="11785" actId="1036"/>
          <ac:spMkLst>
            <pc:docMk/>
            <pc:sldMk cId="1358341428" sldId="1365"/>
            <ac:spMk id="112" creationId="{2866D007-7C1E-44A4-9A08-670D7263EF6F}"/>
          </ac:spMkLst>
        </pc:spChg>
        <pc:spChg chg="del mod topLvl">
          <ac:chgData name="Rebecca Salles" userId="66a2db3d815e233f" providerId="LiveId" clId="{11ABB3F9-53FF-494B-9418-36F56E230C20}" dt="2021-01-22T19:03:55.154" v="11021" actId="478"/>
          <ac:spMkLst>
            <pc:docMk/>
            <pc:sldMk cId="1358341428" sldId="1365"/>
            <ac:spMk id="114" creationId="{B6C9CC43-BA73-4276-AF45-E721B753491D}"/>
          </ac:spMkLst>
        </pc:spChg>
        <pc:spChg chg="add mod">
          <ac:chgData name="Rebecca Salles" userId="66a2db3d815e233f" providerId="LiveId" clId="{11ABB3F9-53FF-494B-9418-36F56E230C20}" dt="2021-01-22T20:00:43.339" v="11858" actId="1035"/>
          <ac:spMkLst>
            <pc:docMk/>
            <pc:sldMk cId="1358341428" sldId="1365"/>
            <ac:spMk id="115" creationId="{E31CCCA6-3631-450B-AD38-17076B6A0E36}"/>
          </ac:spMkLst>
        </pc:spChg>
        <pc:spChg chg="add mod">
          <ac:chgData name="Rebecca Salles" userId="66a2db3d815e233f" providerId="LiveId" clId="{11ABB3F9-53FF-494B-9418-36F56E230C20}" dt="2021-01-22T20:00:43.339" v="11858" actId="1035"/>
          <ac:spMkLst>
            <pc:docMk/>
            <pc:sldMk cId="1358341428" sldId="1365"/>
            <ac:spMk id="116" creationId="{1061900D-080B-48FE-9986-5FE4004F22A3}"/>
          </ac:spMkLst>
        </pc:spChg>
        <pc:spChg chg="add mod">
          <ac:chgData name="Rebecca Salles" userId="66a2db3d815e233f" providerId="LiveId" clId="{11ABB3F9-53FF-494B-9418-36F56E230C20}" dt="2021-01-22T20:00:43.339" v="11858" actId="1035"/>
          <ac:spMkLst>
            <pc:docMk/>
            <pc:sldMk cId="1358341428" sldId="1365"/>
            <ac:spMk id="117" creationId="{8C04404F-53F8-4FF4-89EC-58EF56B80EAB}"/>
          </ac:spMkLst>
        </pc:spChg>
        <pc:spChg chg="add del mod">
          <ac:chgData name="Rebecca Salles" userId="66a2db3d815e233f" providerId="LiveId" clId="{11ABB3F9-53FF-494B-9418-36F56E230C20}" dt="2021-01-22T19:37:32.316" v="11606" actId="478"/>
          <ac:spMkLst>
            <pc:docMk/>
            <pc:sldMk cId="1358341428" sldId="1365"/>
            <ac:spMk id="118" creationId="{CD5256C0-8CFA-43F1-A649-5AF90F864441}"/>
          </ac:spMkLst>
        </pc:spChg>
        <pc:spChg chg="add del mod">
          <ac:chgData name="Rebecca Salles" userId="66a2db3d815e233f" providerId="LiveId" clId="{11ABB3F9-53FF-494B-9418-36F56E230C20}" dt="2021-01-22T19:37:32.316" v="11606" actId="478"/>
          <ac:spMkLst>
            <pc:docMk/>
            <pc:sldMk cId="1358341428" sldId="1365"/>
            <ac:spMk id="119" creationId="{6569E7CE-22DB-40C2-AC56-C6759002A878}"/>
          </ac:spMkLst>
        </pc:spChg>
        <pc:spChg chg="add del mod">
          <ac:chgData name="Rebecca Salles" userId="66a2db3d815e233f" providerId="LiveId" clId="{11ABB3F9-53FF-494B-9418-36F56E230C20}" dt="2021-01-22T19:37:32.316" v="11606" actId="478"/>
          <ac:spMkLst>
            <pc:docMk/>
            <pc:sldMk cId="1358341428" sldId="1365"/>
            <ac:spMk id="120" creationId="{46847ED1-1A4C-47EB-937B-77C72AFF9B75}"/>
          </ac:spMkLst>
        </pc:spChg>
        <pc:spChg chg="add del mod">
          <ac:chgData name="Rebecca Salles" userId="66a2db3d815e233f" providerId="LiveId" clId="{11ABB3F9-53FF-494B-9418-36F56E230C20}" dt="2021-01-22T19:37:32.316" v="11606" actId="478"/>
          <ac:spMkLst>
            <pc:docMk/>
            <pc:sldMk cId="1358341428" sldId="1365"/>
            <ac:spMk id="121" creationId="{7173A3BC-9606-41CE-A5F4-5D28498D93F1}"/>
          </ac:spMkLst>
        </pc:spChg>
        <pc:spChg chg="add mod">
          <ac:chgData name="Rebecca Salles" userId="66a2db3d815e233f" providerId="LiveId" clId="{11ABB3F9-53FF-494B-9418-36F56E230C20}" dt="2021-01-22T20:01:57.259" v="11894" actId="1035"/>
          <ac:spMkLst>
            <pc:docMk/>
            <pc:sldMk cId="1358341428" sldId="1365"/>
            <ac:spMk id="122" creationId="{8B0A13A6-2BF9-466C-B75C-3A2D777BCF54}"/>
          </ac:spMkLst>
        </pc:spChg>
        <pc:spChg chg="add mod">
          <ac:chgData name="Rebecca Salles" userId="66a2db3d815e233f" providerId="LiveId" clId="{11ABB3F9-53FF-494B-9418-36F56E230C20}" dt="2021-01-22T20:01:57.259" v="11894" actId="1035"/>
          <ac:spMkLst>
            <pc:docMk/>
            <pc:sldMk cId="1358341428" sldId="1365"/>
            <ac:spMk id="123" creationId="{0ABA8652-D47E-46BC-93DD-DC5EFCA06EC9}"/>
          </ac:spMkLst>
        </pc:spChg>
        <pc:spChg chg="add mod">
          <ac:chgData name="Rebecca Salles" userId="66a2db3d815e233f" providerId="LiveId" clId="{11ABB3F9-53FF-494B-9418-36F56E230C20}" dt="2021-01-22T20:02:06.274" v="11909" actId="1035"/>
          <ac:spMkLst>
            <pc:docMk/>
            <pc:sldMk cId="1358341428" sldId="1365"/>
            <ac:spMk id="124" creationId="{B4D0C9B5-C332-4186-B357-CED7DDE8EBA0}"/>
          </ac:spMkLst>
        </pc:spChg>
        <pc:spChg chg="add mod">
          <ac:chgData name="Rebecca Salles" userId="66a2db3d815e233f" providerId="LiveId" clId="{11ABB3F9-53FF-494B-9418-36F56E230C20}" dt="2021-01-22T20:02:06.274" v="11909" actId="1035"/>
          <ac:spMkLst>
            <pc:docMk/>
            <pc:sldMk cId="1358341428" sldId="1365"/>
            <ac:spMk id="125" creationId="{D6A4BEED-BEF3-4C57-9DF7-C076F7618DA7}"/>
          </ac:spMkLst>
        </pc:spChg>
        <pc:spChg chg="add del mod">
          <ac:chgData name="Rebecca Salles" userId="66a2db3d815e233f" providerId="LiveId" clId="{11ABB3F9-53FF-494B-9418-36F56E230C20}" dt="2021-01-22T19:52:17.419" v="11756" actId="478"/>
          <ac:spMkLst>
            <pc:docMk/>
            <pc:sldMk cId="1358341428" sldId="1365"/>
            <ac:spMk id="126" creationId="{AA43ABC0-5007-43C4-AA92-CB2F7950AB0D}"/>
          </ac:spMkLst>
        </pc:spChg>
        <pc:spChg chg="add mod">
          <ac:chgData name="Rebecca Salles" userId="66a2db3d815e233f" providerId="LiveId" clId="{11ABB3F9-53FF-494B-9418-36F56E230C20}" dt="2021-01-22T20:18:31.524" v="11979" actId="207"/>
          <ac:spMkLst>
            <pc:docMk/>
            <pc:sldMk cId="1358341428" sldId="1365"/>
            <ac:spMk id="127" creationId="{E1BB63C7-0DED-4502-B81F-91CDDEAB1D41}"/>
          </ac:spMkLst>
        </pc:spChg>
        <pc:spChg chg="add del mod">
          <ac:chgData name="Rebecca Salles" userId="66a2db3d815e233f" providerId="LiveId" clId="{11ABB3F9-53FF-494B-9418-36F56E230C20}" dt="2021-01-22T20:14:42.061" v="11963" actId="478"/>
          <ac:spMkLst>
            <pc:docMk/>
            <pc:sldMk cId="1358341428" sldId="1365"/>
            <ac:spMk id="128" creationId="{05CC7F8B-E31E-4A68-ACD2-99CB998B09D6}"/>
          </ac:spMkLst>
        </pc:spChg>
        <pc:grpChg chg="del">
          <ac:chgData name="Rebecca Salles" userId="66a2db3d815e233f" providerId="LiveId" clId="{11ABB3F9-53FF-494B-9418-36F56E230C20}" dt="2021-01-20T20:14:38.882" v="10108" actId="165"/>
          <ac:grpSpMkLst>
            <pc:docMk/>
            <pc:sldMk cId="1358341428" sldId="1365"/>
            <ac:grpSpMk id="82" creationId="{CDFCCFEB-8050-4456-B381-9B462801E850}"/>
          </ac:grpSpMkLst>
        </pc:grpChg>
        <pc:grpChg chg="del mod topLvl">
          <ac:chgData name="Rebecca Salles" userId="66a2db3d815e233f" providerId="LiveId" clId="{11ABB3F9-53FF-494B-9418-36F56E230C20}" dt="2021-01-20T20:14:43.920" v="10109" actId="165"/>
          <ac:grpSpMkLst>
            <pc:docMk/>
            <pc:sldMk cId="1358341428" sldId="1365"/>
            <ac:grpSpMk id="85" creationId="{3B6798D1-4C4C-4E66-8DBE-92325AE93A62}"/>
          </ac:grpSpMkLst>
        </pc:grpChg>
        <pc:grpChg chg="del mod topLvl">
          <ac:chgData name="Rebecca Salles" userId="66a2db3d815e233f" providerId="LiveId" clId="{11ABB3F9-53FF-494B-9418-36F56E230C20}" dt="2021-01-20T20:14:49.639" v="10110" actId="165"/>
          <ac:grpSpMkLst>
            <pc:docMk/>
            <pc:sldMk cId="1358341428" sldId="1365"/>
            <ac:grpSpMk id="86" creationId="{BEFB40A0-0AC4-4A43-A6B3-89149C3C2C6E}"/>
          </ac:grpSpMkLst>
        </pc:grpChg>
        <pc:cxnChg chg="mod">
          <ac:chgData name="Rebecca Salles" userId="66a2db3d815e233f" providerId="LiveId" clId="{11ABB3F9-53FF-494B-9418-36F56E230C20}" dt="2021-01-22T19:52:41.668" v="11785" actId="1036"/>
          <ac:cxnSpMkLst>
            <pc:docMk/>
            <pc:sldMk cId="1358341428" sldId="1365"/>
            <ac:cxnSpMk id="48" creationId="{AB092173-39F2-4580-8D6C-0213E252DC36}"/>
          </ac:cxnSpMkLst>
        </pc:cxnChg>
        <pc:cxnChg chg="add mod ord">
          <ac:chgData name="Rebecca Salles" userId="66a2db3d815e233f" providerId="LiveId" clId="{11ABB3F9-53FF-494B-9418-36F56E230C20}" dt="2021-01-22T19:52:41.668" v="11785" actId="1036"/>
          <ac:cxnSpMkLst>
            <pc:docMk/>
            <pc:sldMk cId="1358341428" sldId="1365"/>
            <ac:cxnSpMk id="49" creationId="{EA199E4D-0060-4E20-BF87-27B660DC3FC4}"/>
          </ac:cxnSpMkLst>
        </pc:cxnChg>
        <pc:cxnChg chg="add mod">
          <ac:chgData name="Rebecca Salles" userId="66a2db3d815e233f" providerId="LiveId" clId="{11ABB3F9-53FF-494B-9418-36F56E230C20}" dt="2021-01-22T19:52:41.668" v="11785" actId="1036"/>
          <ac:cxnSpMkLst>
            <pc:docMk/>
            <pc:sldMk cId="1358341428" sldId="1365"/>
            <ac:cxnSpMk id="50" creationId="{F83199C3-A7A4-4EFC-9579-8310EC6DC4EF}"/>
          </ac:cxnSpMkLst>
        </pc:cxnChg>
        <pc:cxnChg chg="add mod">
          <ac:chgData name="Rebecca Salles" userId="66a2db3d815e233f" providerId="LiveId" clId="{11ABB3F9-53FF-494B-9418-36F56E230C20}" dt="2021-01-22T19:52:41.668" v="11785" actId="1036"/>
          <ac:cxnSpMkLst>
            <pc:docMk/>
            <pc:sldMk cId="1358341428" sldId="1365"/>
            <ac:cxnSpMk id="58" creationId="{5997B9E9-448C-47D5-8BC3-A73AB16E92FB}"/>
          </ac:cxnSpMkLst>
        </pc:cxnChg>
        <pc:cxnChg chg="add del mod">
          <ac:chgData name="Rebecca Salles" userId="66a2db3d815e233f" providerId="LiveId" clId="{11ABB3F9-53FF-494B-9418-36F56E230C20}" dt="2021-01-22T18:58:50.810" v="10896" actId="478"/>
          <ac:cxnSpMkLst>
            <pc:docMk/>
            <pc:sldMk cId="1358341428" sldId="1365"/>
            <ac:cxnSpMk id="59" creationId="{E54A214E-9DB3-42D5-BFB9-A84910571DA1}"/>
          </ac:cxnSpMkLst>
        </pc:cxnChg>
        <pc:cxnChg chg="add del mod">
          <ac:chgData name="Rebecca Salles" userId="66a2db3d815e233f" providerId="LiveId" clId="{11ABB3F9-53FF-494B-9418-36F56E230C20}" dt="2021-01-20T20:20:39.689" v="10358"/>
          <ac:cxnSpMkLst>
            <pc:docMk/>
            <pc:sldMk cId="1358341428" sldId="1365"/>
            <ac:cxnSpMk id="60" creationId="{19FA79F1-D9FE-4FC4-80F3-5B73D7929D66}"/>
          </ac:cxnSpMkLst>
        </pc:cxnChg>
        <pc:cxnChg chg="add mod">
          <ac:chgData name="Rebecca Salles" userId="66a2db3d815e233f" providerId="LiveId" clId="{11ABB3F9-53FF-494B-9418-36F56E230C20}" dt="2021-01-22T19:52:41.668" v="11785" actId="1036"/>
          <ac:cxnSpMkLst>
            <pc:docMk/>
            <pc:sldMk cId="1358341428" sldId="1365"/>
            <ac:cxnSpMk id="60" creationId="{ADC7868B-AC6B-4A54-9DD8-EF8EB718622B}"/>
          </ac:cxnSpMkLst>
        </pc:cxnChg>
        <pc:cxnChg chg="add mod">
          <ac:chgData name="Rebecca Salles" userId="66a2db3d815e233f" providerId="LiveId" clId="{11ABB3F9-53FF-494B-9418-36F56E230C20}" dt="2021-01-22T19:52:41.668" v="11785" actId="1036"/>
          <ac:cxnSpMkLst>
            <pc:docMk/>
            <pc:sldMk cId="1358341428" sldId="1365"/>
            <ac:cxnSpMk id="61" creationId="{A4BF6B78-8113-48AA-9B79-7E52F2E4A68D}"/>
          </ac:cxnSpMkLst>
        </pc:cxnChg>
        <pc:cxnChg chg="add del mod">
          <ac:chgData name="Rebecca Salles" userId="66a2db3d815e233f" providerId="LiveId" clId="{11ABB3F9-53FF-494B-9418-36F56E230C20}" dt="2021-01-22T19:03:57.811" v="11022" actId="478"/>
          <ac:cxnSpMkLst>
            <pc:docMk/>
            <pc:sldMk cId="1358341428" sldId="1365"/>
            <ac:cxnSpMk id="62" creationId="{7559B3F8-74B6-4602-AECF-EDC6FFBCA577}"/>
          </ac:cxnSpMkLst>
        </pc:cxnChg>
        <pc:cxnChg chg="add mod">
          <ac:chgData name="Rebecca Salles" userId="66a2db3d815e233f" providerId="LiveId" clId="{11ABB3F9-53FF-494B-9418-36F56E230C20}" dt="2021-01-22T19:52:41.668" v="11785" actId="1036"/>
          <ac:cxnSpMkLst>
            <pc:docMk/>
            <pc:sldMk cId="1358341428" sldId="1365"/>
            <ac:cxnSpMk id="66" creationId="{D7BA587E-0DDB-48D6-AAD9-ED1FF9DD9F0E}"/>
          </ac:cxnSpMkLst>
        </pc:cxnChg>
        <pc:cxnChg chg="del mod topLvl">
          <ac:chgData name="Rebecca Salles" userId="66a2db3d815e233f" providerId="LiveId" clId="{11ABB3F9-53FF-494B-9418-36F56E230C20}" dt="2021-01-22T19:03:40.091" v="11017" actId="478"/>
          <ac:cxnSpMkLst>
            <pc:docMk/>
            <pc:sldMk cId="1358341428" sldId="1365"/>
            <ac:cxnSpMk id="87" creationId="{C05B5CA7-F0BA-4A9E-9DE2-A2AD4FC203C3}"/>
          </ac:cxnSpMkLst>
        </pc:cxnChg>
        <pc:cxnChg chg="del mod topLvl">
          <ac:chgData name="Rebecca Salles" userId="66a2db3d815e233f" providerId="LiveId" clId="{11ABB3F9-53FF-494B-9418-36F56E230C20}" dt="2021-01-22T19:03:45.693" v="11019" actId="478"/>
          <ac:cxnSpMkLst>
            <pc:docMk/>
            <pc:sldMk cId="1358341428" sldId="1365"/>
            <ac:cxnSpMk id="89" creationId="{105B5CF3-FE58-45B9-989F-BB0D9D7DCA0F}"/>
          </ac:cxnSpMkLst>
        </pc:cxnChg>
        <pc:cxnChg chg="mod topLvl">
          <ac:chgData name="Rebecca Salles" userId="66a2db3d815e233f" providerId="LiveId" clId="{11ABB3F9-53FF-494B-9418-36F56E230C20}" dt="2021-01-22T19:52:41.668" v="11785" actId="1036"/>
          <ac:cxnSpMkLst>
            <pc:docMk/>
            <pc:sldMk cId="1358341428" sldId="1365"/>
            <ac:cxnSpMk id="91" creationId="{4D443F43-1364-455B-BA87-0F3734318A75}"/>
          </ac:cxnSpMkLst>
        </pc:cxnChg>
        <pc:cxnChg chg="mod topLvl">
          <ac:chgData name="Rebecca Salles" userId="66a2db3d815e233f" providerId="LiveId" clId="{11ABB3F9-53FF-494B-9418-36F56E230C20}" dt="2021-01-22T19:52:41.668" v="11785" actId="1036"/>
          <ac:cxnSpMkLst>
            <pc:docMk/>
            <pc:sldMk cId="1358341428" sldId="1365"/>
            <ac:cxnSpMk id="92" creationId="{23CD739C-CC96-4397-901E-94014E12DC89}"/>
          </ac:cxnSpMkLst>
        </pc:cxnChg>
        <pc:cxnChg chg="mod topLvl">
          <ac:chgData name="Rebecca Salles" userId="66a2db3d815e233f" providerId="LiveId" clId="{11ABB3F9-53FF-494B-9418-36F56E230C20}" dt="2021-01-22T19:52:41.668" v="11785" actId="1036"/>
          <ac:cxnSpMkLst>
            <pc:docMk/>
            <pc:sldMk cId="1358341428" sldId="1365"/>
            <ac:cxnSpMk id="93" creationId="{BD1B273D-5255-4C5A-ACA0-F1A61484CAD9}"/>
          </ac:cxnSpMkLst>
        </pc:cxnChg>
        <pc:cxnChg chg="mod topLvl">
          <ac:chgData name="Rebecca Salles" userId="66a2db3d815e233f" providerId="LiveId" clId="{11ABB3F9-53FF-494B-9418-36F56E230C20}" dt="2021-01-22T19:52:41.668" v="11785" actId="1036"/>
          <ac:cxnSpMkLst>
            <pc:docMk/>
            <pc:sldMk cId="1358341428" sldId="1365"/>
            <ac:cxnSpMk id="94" creationId="{2C965B00-2858-4A25-BDBC-004D221C2867}"/>
          </ac:cxnSpMkLst>
        </pc:cxnChg>
        <pc:cxnChg chg="del mod topLvl">
          <ac:chgData name="Rebecca Salles" userId="66a2db3d815e233f" providerId="LiveId" clId="{11ABB3F9-53FF-494B-9418-36F56E230C20}" dt="2021-01-20T20:19:59.559" v="10313" actId="478"/>
          <ac:cxnSpMkLst>
            <pc:docMk/>
            <pc:sldMk cId="1358341428" sldId="1365"/>
            <ac:cxnSpMk id="95" creationId="{358F062C-0621-4C95-83D5-C0CE539D19DC}"/>
          </ac:cxnSpMkLst>
        </pc:cxnChg>
        <pc:cxnChg chg="del mod topLvl">
          <ac:chgData name="Rebecca Salles" userId="66a2db3d815e233f" providerId="LiveId" clId="{11ABB3F9-53FF-494B-9418-36F56E230C20}" dt="2021-01-20T20:20:01.735" v="10314" actId="478"/>
          <ac:cxnSpMkLst>
            <pc:docMk/>
            <pc:sldMk cId="1358341428" sldId="1365"/>
            <ac:cxnSpMk id="96" creationId="{551E6B10-66EC-45B8-8008-AA4A159C4BC8}"/>
          </ac:cxnSpMkLst>
        </pc:cxnChg>
        <pc:cxnChg chg="add mod">
          <ac:chgData name="Rebecca Salles" userId="66a2db3d815e233f" providerId="LiveId" clId="{11ABB3F9-53FF-494B-9418-36F56E230C20}" dt="2021-01-22T20:00:43.339" v="11858" actId="1035"/>
          <ac:cxnSpMkLst>
            <pc:docMk/>
            <pc:sldMk cId="1358341428" sldId="1365"/>
            <ac:cxnSpMk id="96" creationId="{E8BBB389-90FA-4393-B402-5CE848007A52}"/>
          </ac:cxnSpMkLst>
        </pc:cxnChg>
        <pc:cxnChg chg="del mod topLvl">
          <ac:chgData name="Rebecca Salles" userId="66a2db3d815e233f" providerId="LiveId" clId="{11ABB3F9-53FF-494B-9418-36F56E230C20}" dt="2021-01-20T20:20:27.455" v="10349" actId="478"/>
          <ac:cxnSpMkLst>
            <pc:docMk/>
            <pc:sldMk cId="1358341428" sldId="1365"/>
            <ac:cxnSpMk id="97" creationId="{08EE05F9-DEC8-44E0-A421-97D3CBB096B3}"/>
          </ac:cxnSpMkLst>
        </pc:cxnChg>
        <pc:cxnChg chg="mod topLvl">
          <ac:chgData name="Rebecca Salles" userId="66a2db3d815e233f" providerId="LiveId" clId="{11ABB3F9-53FF-494B-9418-36F56E230C20}" dt="2021-01-22T19:52:41.668" v="11785" actId="1036"/>
          <ac:cxnSpMkLst>
            <pc:docMk/>
            <pc:sldMk cId="1358341428" sldId="1365"/>
            <ac:cxnSpMk id="103" creationId="{3BB5FFAE-6A97-4E33-9D16-311742FB9AFF}"/>
          </ac:cxnSpMkLst>
        </pc:cxnChg>
        <pc:cxnChg chg="mod topLvl">
          <ac:chgData name="Rebecca Salles" userId="66a2db3d815e233f" providerId="LiveId" clId="{11ABB3F9-53FF-494B-9418-36F56E230C20}" dt="2021-01-22T19:52:41.668" v="11785" actId="1036"/>
          <ac:cxnSpMkLst>
            <pc:docMk/>
            <pc:sldMk cId="1358341428" sldId="1365"/>
            <ac:cxnSpMk id="104" creationId="{A2A2E9A1-E54C-4094-81D4-FDB647A4C5CB}"/>
          </ac:cxnSpMkLst>
        </pc:cxnChg>
        <pc:cxnChg chg="mod topLvl">
          <ac:chgData name="Rebecca Salles" userId="66a2db3d815e233f" providerId="LiveId" clId="{11ABB3F9-53FF-494B-9418-36F56E230C20}" dt="2021-01-22T19:52:41.668" v="11785" actId="1036"/>
          <ac:cxnSpMkLst>
            <pc:docMk/>
            <pc:sldMk cId="1358341428" sldId="1365"/>
            <ac:cxnSpMk id="107" creationId="{BCFA7D11-5023-4E2E-8099-B00DBA68BB77}"/>
          </ac:cxnSpMkLst>
        </pc:cxnChg>
        <pc:cxnChg chg="mod topLvl">
          <ac:chgData name="Rebecca Salles" userId="66a2db3d815e233f" providerId="LiveId" clId="{11ABB3F9-53FF-494B-9418-36F56E230C20}" dt="2021-01-22T19:52:41.668" v="11785" actId="1036"/>
          <ac:cxnSpMkLst>
            <pc:docMk/>
            <pc:sldMk cId="1358341428" sldId="1365"/>
            <ac:cxnSpMk id="109" creationId="{EC165D7D-B7BB-4954-AF45-BBD1992E1F06}"/>
          </ac:cxnSpMkLst>
        </pc:cxnChg>
        <pc:cxnChg chg="mod topLvl">
          <ac:chgData name="Rebecca Salles" userId="66a2db3d815e233f" providerId="LiveId" clId="{11ABB3F9-53FF-494B-9418-36F56E230C20}" dt="2021-01-22T19:52:41.668" v="11785" actId="1036"/>
          <ac:cxnSpMkLst>
            <pc:docMk/>
            <pc:sldMk cId="1358341428" sldId="1365"/>
            <ac:cxnSpMk id="111" creationId="{D2A5183A-8F97-4BD5-86FC-265B76C5217B}"/>
          </ac:cxnSpMkLst>
        </pc:cxnChg>
        <pc:cxnChg chg="del mod topLvl">
          <ac:chgData name="Rebecca Salles" userId="66a2db3d815e233f" providerId="LiveId" clId="{11ABB3F9-53FF-494B-9418-36F56E230C20}" dt="2021-01-22T19:04:00.646" v="11023" actId="478"/>
          <ac:cxnSpMkLst>
            <pc:docMk/>
            <pc:sldMk cId="1358341428" sldId="1365"/>
            <ac:cxnSpMk id="113" creationId="{53555356-006F-45F5-8CBB-5E60100F285E}"/>
          </ac:cxnSpMkLst>
        </pc:cxnChg>
      </pc:sldChg>
      <pc:sldChg chg="add del ord">
        <pc:chgData name="Rebecca Salles" userId="66a2db3d815e233f" providerId="LiveId" clId="{11ABB3F9-53FF-494B-9418-36F56E230C20}" dt="2021-01-22T20:24:16.633" v="11988" actId="47"/>
        <pc:sldMkLst>
          <pc:docMk/>
          <pc:sldMk cId="4146595580" sldId="1366"/>
        </pc:sldMkLst>
      </pc:sldChg>
      <pc:sldChg chg="add del">
        <pc:chgData name="Rebecca Salles" userId="66a2db3d815e233f" providerId="LiveId" clId="{11ABB3F9-53FF-494B-9418-36F56E230C20}" dt="2021-01-22T19:42:25.018" v="11627" actId="47"/>
        <pc:sldMkLst>
          <pc:docMk/>
          <pc:sldMk cId="287322045" sldId="1367"/>
        </pc:sldMkLst>
      </pc:sldChg>
      <pc:sldChg chg="modSp add del">
        <pc:chgData name="Rebecca Salles" userId="66a2db3d815e233f" providerId="LiveId" clId="{11ABB3F9-53FF-494B-9418-36F56E230C20}" dt="2021-01-22T19:52:55.094" v="11786" actId="47"/>
        <pc:sldMkLst>
          <pc:docMk/>
          <pc:sldMk cId="2158834537" sldId="1367"/>
        </pc:sldMkLst>
        <pc:spChg chg="mod">
          <ac:chgData name="Rebecca Salles" userId="66a2db3d815e233f" providerId="LiveId" clId="{11ABB3F9-53FF-494B-9418-36F56E230C20}" dt="2021-01-22T19:51:22.911" v="11736" actId="20577"/>
          <ac:spMkLst>
            <pc:docMk/>
            <pc:sldMk cId="2158834537" sldId="1367"/>
            <ac:spMk id="117" creationId="{8C04404F-53F8-4FF4-89EC-58EF56B80EAB}"/>
          </ac:spMkLst>
        </pc:spChg>
      </pc:sldChg>
      <pc:sldChg chg="modSp add del mod">
        <pc:chgData name="Rebecca Salles" userId="66a2db3d815e233f" providerId="LiveId" clId="{11ABB3F9-53FF-494B-9418-36F56E230C20}" dt="2021-01-22T20:06:06.270" v="11955" actId="47"/>
        <pc:sldMkLst>
          <pc:docMk/>
          <pc:sldMk cId="4031927898" sldId="1367"/>
        </pc:sldMkLst>
        <pc:spChg chg="mod">
          <ac:chgData name="Rebecca Salles" userId="66a2db3d815e233f" providerId="LiveId" clId="{11ABB3F9-53FF-494B-9418-36F56E230C20}" dt="2021-01-22T19:58:23.487" v="11804" actId="113"/>
          <ac:spMkLst>
            <pc:docMk/>
            <pc:sldMk cId="4031927898" sldId="1367"/>
            <ac:spMk id="117" creationId="{8C04404F-53F8-4FF4-89EC-58EF56B80EAB}"/>
          </ac:spMkLst>
        </pc:spChg>
        <pc:spChg chg="mod">
          <ac:chgData name="Rebecca Salles" userId="66a2db3d815e233f" providerId="LiveId" clId="{11ABB3F9-53FF-494B-9418-36F56E230C20}" dt="2021-01-22T19:58:26.951" v="11805" actId="113"/>
          <ac:spMkLst>
            <pc:docMk/>
            <pc:sldMk cId="4031927898" sldId="1367"/>
            <ac:spMk id="123" creationId="{0ABA8652-D47E-46BC-93DD-DC5EFCA06EC9}"/>
          </ac:spMkLst>
        </pc:spChg>
        <pc:spChg chg="mod">
          <ac:chgData name="Rebecca Salles" userId="66a2db3d815e233f" providerId="LiveId" clId="{11ABB3F9-53FF-494B-9418-36F56E230C20}" dt="2021-01-22T19:58:31.064" v="11806" actId="113"/>
          <ac:spMkLst>
            <pc:docMk/>
            <pc:sldMk cId="4031927898" sldId="1367"/>
            <ac:spMk id="125" creationId="{D6A4BEED-BEF3-4C57-9DF7-C076F7618DA7}"/>
          </ac:spMkLst>
        </pc:spChg>
      </pc:sldChg>
      <pc:sldChg chg="delSp modSp add del mod">
        <pc:chgData name="Rebecca Salles" userId="66a2db3d815e233f" providerId="LiveId" clId="{11ABB3F9-53FF-494B-9418-36F56E230C20}" dt="2021-01-22T20:20:13.663" v="11987" actId="47"/>
        <pc:sldMkLst>
          <pc:docMk/>
          <pc:sldMk cId="541753024" sldId="1368"/>
        </pc:sldMkLst>
        <pc:spChg chg="mod">
          <ac:chgData name="Rebecca Salles" userId="66a2db3d815e233f" providerId="LiveId" clId="{11ABB3F9-53FF-494B-9418-36F56E230C20}" dt="2021-01-22T20:05:28.714" v="11941" actId="20577"/>
          <ac:spMkLst>
            <pc:docMk/>
            <pc:sldMk cId="541753024" sldId="1368"/>
            <ac:spMk id="117" creationId="{8C04404F-53F8-4FF4-89EC-58EF56B80EAB}"/>
          </ac:spMkLst>
        </pc:spChg>
        <pc:spChg chg="mod">
          <ac:chgData name="Rebecca Salles" userId="66a2db3d815e233f" providerId="LiveId" clId="{11ABB3F9-53FF-494B-9418-36F56E230C20}" dt="2021-01-22T20:05:36.476" v="11952" actId="1037"/>
          <ac:spMkLst>
            <pc:docMk/>
            <pc:sldMk cId="541753024" sldId="1368"/>
            <ac:spMk id="123" creationId="{0ABA8652-D47E-46BC-93DD-DC5EFCA06EC9}"/>
          </ac:spMkLst>
        </pc:spChg>
        <pc:spChg chg="mod">
          <ac:chgData name="Rebecca Salles" userId="66a2db3d815e233f" providerId="LiveId" clId="{11ABB3F9-53FF-494B-9418-36F56E230C20}" dt="2021-01-22T20:05:56.546" v="11954" actId="207"/>
          <ac:spMkLst>
            <pc:docMk/>
            <pc:sldMk cId="541753024" sldId="1368"/>
            <ac:spMk id="125" creationId="{D6A4BEED-BEF3-4C57-9DF7-C076F7618DA7}"/>
          </ac:spMkLst>
        </pc:spChg>
        <pc:spChg chg="mod">
          <ac:chgData name="Rebecca Salles" userId="66a2db3d815e233f" providerId="LiveId" clId="{11ABB3F9-53FF-494B-9418-36F56E230C20}" dt="2021-01-22T20:18:35.957" v="11980" actId="207"/>
          <ac:spMkLst>
            <pc:docMk/>
            <pc:sldMk cId="541753024" sldId="1368"/>
            <ac:spMk id="127" creationId="{E1BB63C7-0DED-4502-B81F-91CDDEAB1D41}"/>
          </ac:spMkLst>
        </pc:spChg>
        <pc:spChg chg="del">
          <ac:chgData name="Rebecca Salles" userId="66a2db3d815e233f" providerId="LiveId" clId="{11ABB3F9-53FF-494B-9418-36F56E230C20}" dt="2021-01-22T20:14:46.157" v="11964" actId="478"/>
          <ac:spMkLst>
            <pc:docMk/>
            <pc:sldMk cId="541753024" sldId="1368"/>
            <ac:spMk id="128" creationId="{05CC7F8B-E31E-4A68-ACD2-99CB998B09D6}"/>
          </ac:spMkLst>
        </pc:spChg>
      </pc:sldChg>
      <pc:sldChg chg="addSp delSp modSp add mod ord">
        <pc:chgData name="Rebecca Salles" userId="66a2db3d815e233f" providerId="LiveId" clId="{11ABB3F9-53FF-494B-9418-36F56E230C20}" dt="2021-02-26T19:38:55.771" v="12234"/>
        <pc:sldMkLst>
          <pc:docMk/>
          <pc:sldMk cId="3821196506" sldId="1369"/>
        </pc:sldMkLst>
        <pc:spChg chg="mod">
          <ac:chgData name="Rebecca Salles" userId="66a2db3d815e233f" providerId="LiveId" clId="{11ABB3F9-53FF-494B-9418-36F56E230C20}" dt="2021-02-26T19:38:55.771" v="12234"/>
          <ac:spMkLst>
            <pc:docMk/>
            <pc:sldMk cId="3821196506" sldId="1369"/>
            <ac:spMk id="10" creationId="{793225F8-65C1-4E6A-B066-20F661C6A5F9}"/>
          </ac:spMkLst>
        </pc:spChg>
        <pc:spChg chg="add mod">
          <ac:chgData name="Rebecca Salles" userId="66a2db3d815e233f" providerId="LiveId" clId="{11ABB3F9-53FF-494B-9418-36F56E230C20}" dt="2021-01-22T20:52:48.479" v="12154"/>
          <ac:spMkLst>
            <pc:docMk/>
            <pc:sldMk cId="3821196506" sldId="1369"/>
            <ac:spMk id="54" creationId="{B2202767-D180-4CFE-A539-3E6AF1985597}"/>
          </ac:spMkLst>
        </pc:spChg>
        <pc:spChg chg="del">
          <ac:chgData name="Rebecca Salles" userId="66a2db3d815e233f" providerId="LiveId" clId="{11ABB3F9-53FF-494B-9418-36F56E230C20}" dt="2021-01-22T20:52:47.997" v="12153" actId="478"/>
          <ac:spMkLst>
            <pc:docMk/>
            <pc:sldMk cId="3821196506" sldId="1369"/>
            <ac:spMk id="75" creationId="{961C8CC1-D577-4FB7-A0FE-EFD96CE74540}"/>
          </ac:spMkLst>
        </pc:spChg>
        <pc:spChg chg="mod">
          <ac:chgData name="Rebecca Salles" userId="66a2db3d815e233f" providerId="LiveId" clId="{11ABB3F9-53FF-494B-9418-36F56E230C20}" dt="2021-01-22T20:18:53.793" v="11981" actId="207"/>
          <ac:spMkLst>
            <pc:docMk/>
            <pc:sldMk cId="3821196506" sldId="1369"/>
            <ac:spMk id="97" creationId="{EF633302-1E20-46CF-BF8E-9A51A7174FD2}"/>
          </ac:spMkLst>
        </pc:spChg>
        <pc:spChg chg="mod">
          <ac:chgData name="Rebecca Salles" userId="66a2db3d815e233f" providerId="LiveId" clId="{11ABB3F9-53FF-494B-9418-36F56E230C20}" dt="2021-01-22T20:51:55.310" v="12137" actId="113"/>
          <ac:spMkLst>
            <pc:docMk/>
            <pc:sldMk cId="3821196506" sldId="1369"/>
            <ac:spMk id="117" creationId="{8C04404F-53F8-4FF4-89EC-58EF56B80EAB}"/>
          </ac:spMkLst>
        </pc:spChg>
        <pc:spChg chg="mod">
          <ac:chgData name="Rebecca Salles" userId="66a2db3d815e233f" providerId="LiveId" clId="{11ABB3F9-53FF-494B-9418-36F56E230C20}" dt="2021-01-22T20:16:10.742" v="11975"/>
          <ac:spMkLst>
            <pc:docMk/>
            <pc:sldMk cId="3821196506" sldId="1369"/>
            <ac:spMk id="122" creationId="{8B0A13A6-2BF9-466C-B75C-3A2D777BCF54}"/>
          </ac:spMkLst>
        </pc:spChg>
        <pc:spChg chg="mod">
          <ac:chgData name="Rebecca Salles" userId="66a2db3d815e233f" providerId="LiveId" clId="{11ABB3F9-53FF-494B-9418-36F56E230C20}" dt="2021-01-22T20:51:59.278" v="12139" actId="113"/>
          <ac:spMkLst>
            <pc:docMk/>
            <pc:sldMk cId="3821196506" sldId="1369"/>
            <ac:spMk id="123" creationId="{0ABA8652-D47E-46BC-93DD-DC5EFCA06EC9}"/>
          </ac:spMkLst>
        </pc:spChg>
        <pc:spChg chg="mod">
          <ac:chgData name="Rebecca Salles" userId="66a2db3d815e233f" providerId="LiveId" clId="{11ABB3F9-53FF-494B-9418-36F56E230C20}" dt="2021-01-22T20:52:04.970" v="12141" actId="113"/>
          <ac:spMkLst>
            <pc:docMk/>
            <pc:sldMk cId="3821196506" sldId="1369"/>
            <ac:spMk id="125" creationId="{D6A4BEED-BEF3-4C57-9DF7-C076F7618DA7}"/>
          </ac:spMkLst>
        </pc:spChg>
        <pc:spChg chg="mod">
          <ac:chgData name="Rebecca Salles" userId="66a2db3d815e233f" providerId="LiveId" clId="{11ABB3F9-53FF-494B-9418-36F56E230C20}" dt="2021-01-22T20:50:26.436" v="12134" actId="207"/>
          <ac:spMkLst>
            <pc:docMk/>
            <pc:sldMk cId="3821196506" sldId="1369"/>
            <ac:spMk id="127" creationId="{E1BB63C7-0DED-4502-B81F-91CDDEAB1D41}"/>
          </ac:spMkLst>
        </pc:spChg>
        <pc:cxnChg chg="del">
          <ac:chgData name="Rebecca Salles" userId="66a2db3d815e233f" providerId="LiveId" clId="{11ABB3F9-53FF-494B-9418-36F56E230C20}" dt="2021-01-22T20:55:34.400" v="12157" actId="478"/>
          <ac:cxnSpMkLst>
            <pc:docMk/>
            <pc:sldMk cId="3821196506" sldId="1369"/>
            <ac:cxnSpMk id="48" creationId="{AB092173-39F2-4580-8D6C-0213E252DC36}"/>
          </ac:cxnSpMkLst>
        </pc:cxnChg>
        <pc:cxnChg chg="mod">
          <ac:chgData name="Rebecca Salles" userId="66a2db3d815e233f" providerId="LiveId" clId="{11ABB3F9-53FF-494B-9418-36F56E230C20}" dt="2021-01-22T20:18:59.439" v="11982" actId="208"/>
          <ac:cxnSpMkLst>
            <pc:docMk/>
            <pc:sldMk cId="3821196506" sldId="1369"/>
            <ac:cxnSpMk id="96" creationId="{E8BBB389-90FA-4393-B402-5CE848007A52}"/>
          </ac:cxnSpMkLst>
        </pc:cxnChg>
      </pc:sldChg>
      <pc:sldChg chg="addSp delSp modSp add mod">
        <pc:chgData name="Rebecca Salles" userId="66a2db3d815e233f" providerId="LiveId" clId="{11ABB3F9-53FF-494B-9418-36F56E230C20}" dt="2021-02-26T19:38:45.228" v="12233" actId="20577"/>
        <pc:sldMkLst>
          <pc:docMk/>
          <pc:sldMk cId="4222152627" sldId="1370"/>
        </pc:sldMkLst>
        <pc:spChg chg="mod">
          <ac:chgData name="Rebecca Salles" userId="66a2db3d815e233f" providerId="LiveId" clId="{11ABB3F9-53FF-494B-9418-36F56E230C20}" dt="2021-02-26T19:38:45.228" v="12233" actId="20577"/>
          <ac:spMkLst>
            <pc:docMk/>
            <pc:sldMk cId="4222152627" sldId="1370"/>
            <ac:spMk id="10" creationId="{793225F8-65C1-4E6A-B066-20F661C6A5F9}"/>
          </ac:spMkLst>
        </pc:spChg>
        <pc:spChg chg="mod">
          <ac:chgData name="Rebecca Salles" userId="66a2db3d815e233f" providerId="LiveId" clId="{11ABB3F9-53FF-494B-9418-36F56E230C20}" dt="2021-01-22T20:26:00.113" v="12014" actId="1036"/>
          <ac:spMkLst>
            <pc:docMk/>
            <pc:sldMk cId="4222152627" sldId="1370"/>
            <ac:spMk id="64" creationId="{786D1588-A502-486A-BCF6-AFC2C7944559}"/>
          </ac:spMkLst>
        </pc:spChg>
        <pc:spChg chg="mod">
          <ac:chgData name="Rebecca Salles" userId="66a2db3d815e233f" providerId="LiveId" clId="{11ABB3F9-53FF-494B-9418-36F56E230C20}" dt="2021-01-22T20:52:38.959" v="12152" actId="14100"/>
          <ac:spMkLst>
            <pc:docMk/>
            <pc:sldMk cId="4222152627" sldId="1370"/>
            <ac:spMk id="75" creationId="{961C8CC1-D577-4FB7-A0FE-EFD96CE74540}"/>
          </ac:spMkLst>
        </pc:spChg>
        <pc:spChg chg="mod">
          <ac:chgData name="Rebecca Salles" userId="66a2db3d815e233f" providerId="LiveId" clId="{11ABB3F9-53FF-494B-9418-36F56E230C20}" dt="2021-01-22T20:27:45.352" v="12029" actId="20577"/>
          <ac:spMkLst>
            <pc:docMk/>
            <pc:sldMk cId="4222152627" sldId="1370"/>
            <ac:spMk id="77" creationId="{7B856F1F-3C8A-46F4-B132-3CE9C2320FEF}"/>
          </ac:spMkLst>
        </pc:spChg>
        <pc:spChg chg="mod">
          <ac:chgData name="Rebecca Salles" userId="66a2db3d815e233f" providerId="LiveId" clId="{11ABB3F9-53FF-494B-9418-36F56E230C20}" dt="2021-01-22T20:39:49.387" v="12030" actId="20577"/>
          <ac:spMkLst>
            <pc:docMk/>
            <pc:sldMk cId="4222152627" sldId="1370"/>
            <ac:spMk id="78" creationId="{29A19241-C9FA-4176-B13E-A248EA438DAC}"/>
          </ac:spMkLst>
        </pc:spChg>
        <pc:spChg chg="del">
          <ac:chgData name="Rebecca Salles" userId="66a2db3d815e233f" providerId="LiveId" clId="{11ABB3F9-53FF-494B-9418-36F56E230C20}" dt="2021-01-22T20:40:16.145" v="12032" actId="478"/>
          <ac:spMkLst>
            <pc:docMk/>
            <pc:sldMk cId="4222152627" sldId="1370"/>
            <ac:spMk id="97" creationId="{EF633302-1E20-46CF-BF8E-9A51A7174FD2}"/>
          </ac:spMkLst>
        </pc:spChg>
        <pc:spChg chg="add del mod">
          <ac:chgData name="Rebecca Salles" userId="66a2db3d815e233f" providerId="LiveId" clId="{11ABB3F9-53FF-494B-9418-36F56E230C20}" dt="2021-01-22T20:50:00.115" v="12131" actId="1036"/>
          <ac:spMkLst>
            <pc:docMk/>
            <pc:sldMk cId="4222152627" sldId="1370"/>
            <ac:spMk id="99" creationId="{B67B5F1C-8188-439B-8ADA-06E08F0F68BA}"/>
          </ac:spMkLst>
        </pc:spChg>
        <pc:spChg chg="mod">
          <ac:chgData name="Rebecca Salles" userId="66a2db3d815e233f" providerId="LiveId" clId="{11ABB3F9-53FF-494B-9418-36F56E230C20}" dt="2021-01-22T20:25:32.690" v="11997" actId="1038"/>
          <ac:spMkLst>
            <pc:docMk/>
            <pc:sldMk cId="4222152627" sldId="1370"/>
            <ac:spMk id="112" creationId="{2866D007-7C1E-44A4-9A08-670D7263EF6F}"/>
          </ac:spMkLst>
        </pc:spChg>
        <pc:spChg chg="mod">
          <ac:chgData name="Rebecca Salles" userId="66a2db3d815e233f" providerId="LiveId" clId="{11ABB3F9-53FF-494B-9418-36F56E230C20}" dt="2021-01-22T20:40:07.776" v="12031" actId="20577"/>
          <ac:spMkLst>
            <pc:docMk/>
            <pc:sldMk cId="4222152627" sldId="1370"/>
            <ac:spMk id="115" creationId="{E31CCCA6-3631-450B-AD38-17076B6A0E36}"/>
          </ac:spMkLst>
        </pc:spChg>
        <pc:spChg chg="mod">
          <ac:chgData name="Rebecca Salles" userId="66a2db3d815e233f" providerId="LiveId" clId="{11ABB3F9-53FF-494B-9418-36F56E230C20}" dt="2021-01-22T20:40:40.059" v="12037" actId="20577"/>
          <ac:spMkLst>
            <pc:docMk/>
            <pc:sldMk cId="4222152627" sldId="1370"/>
            <ac:spMk id="117" creationId="{8C04404F-53F8-4FF4-89EC-58EF56B80EAB}"/>
          </ac:spMkLst>
        </pc:spChg>
        <pc:spChg chg="mod">
          <ac:chgData name="Rebecca Salles" userId="66a2db3d815e233f" providerId="LiveId" clId="{11ABB3F9-53FF-494B-9418-36F56E230C20}" dt="2021-01-22T20:49:28.424" v="12125" actId="113"/>
          <ac:spMkLst>
            <pc:docMk/>
            <pc:sldMk cId="4222152627" sldId="1370"/>
            <ac:spMk id="123" creationId="{0ABA8652-D47E-46BC-93DD-DC5EFCA06EC9}"/>
          </ac:spMkLst>
        </pc:spChg>
        <pc:spChg chg="mod">
          <ac:chgData name="Rebecca Salles" userId="66a2db3d815e233f" providerId="LiveId" clId="{11ABB3F9-53FF-494B-9418-36F56E230C20}" dt="2021-01-22T20:49:31.078" v="12126" actId="113"/>
          <ac:spMkLst>
            <pc:docMk/>
            <pc:sldMk cId="4222152627" sldId="1370"/>
            <ac:spMk id="125" creationId="{D6A4BEED-BEF3-4C57-9DF7-C076F7618DA7}"/>
          </ac:spMkLst>
        </pc:spChg>
        <pc:spChg chg="mod">
          <ac:chgData name="Rebecca Salles" userId="66a2db3d815e233f" providerId="LiveId" clId="{11ABB3F9-53FF-494B-9418-36F56E230C20}" dt="2021-01-22T20:49:18.288" v="12124" actId="207"/>
          <ac:spMkLst>
            <pc:docMk/>
            <pc:sldMk cId="4222152627" sldId="1370"/>
            <ac:spMk id="127" creationId="{E1BB63C7-0DED-4502-B81F-91CDDEAB1D41}"/>
          </ac:spMkLst>
        </pc:spChg>
        <pc:cxnChg chg="mod">
          <ac:chgData name="Rebecca Salles" userId="66a2db3d815e233f" providerId="LiveId" clId="{11ABB3F9-53FF-494B-9418-36F56E230C20}" dt="2021-01-22T20:25:32.690" v="11997" actId="1038"/>
          <ac:cxnSpMkLst>
            <pc:docMk/>
            <pc:sldMk cId="4222152627" sldId="1370"/>
            <ac:cxnSpMk id="61" creationId="{A4BF6B78-8113-48AA-9B79-7E52F2E4A68D}"/>
          </ac:cxnSpMkLst>
        </pc:cxnChg>
        <pc:cxnChg chg="del">
          <ac:chgData name="Rebecca Salles" userId="66a2db3d815e233f" providerId="LiveId" clId="{11ABB3F9-53FF-494B-9418-36F56E230C20}" dt="2021-01-22T20:40:16.990" v="12033" actId="478"/>
          <ac:cxnSpMkLst>
            <pc:docMk/>
            <pc:sldMk cId="4222152627" sldId="1370"/>
            <ac:cxnSpMk id="96" creationId="{E8BBB389-90FA-4393-B402-5CE848007A52}"/>
          </ac:cxnSpMkLst>
        </pc:cxnChg>
        <pc:cxnChg chg="mod">
          <ac:chgData name="Rebecca Salles" userId="66a2db3d815e233f" providerId="LiveId" clId="{11ABB3F9-53FF-494B-9418-36F56E230C20}" dt="2021-01-22T20:25:32.690" v="11997" actId="1038"/>
          <ac:cxnSpMkLst>
            <pc:docMk/>
            <pc:sldMk cId="4222152627" sldId="1370"/>
            <ac:cxnSpMk id="111" creationId="{D2A5183A-8F97-4BD5-86FC-265B76C5217B}"/>
          </ac:cxnSpMkLst>
        </pc:cxnChg>
      </pc:sldChg>
      <pc:sldChg chg="addSp delSp modSp add mod">
        <pc:chgData name="Rebecca Salles" userId="66a2db3d815e233f" providerId="LiveId" clId="{11ABB3F9-53FF-494B-9418-36F56E230C20}" dt="2021-02-26T19:39:00.308" v="12235"/>
        <pc:sldMkLst>
          <pc:docMk/>
          <pc:sldMk cId="1300368673" sldId="1371"/>
        </pc:sldMkLst>
        <pc:spChg chg="mod">
          <ac:chgData name="Rebecca Salles" userId="66a2db3d815e233f" providerId="LiveId" clId="{11ABB3F9-53FF-494B-9418-36F56E230C20}" dt="2021-02-26T19:39:00.308" v="12235"/>
          <ac:spMkLst>
            <pc:docMk/>
            <pc:sldMk cId="1300368673" sldId="1371"/>
            <ac:spMk id="10" creationId="{793225F8-65C1-4E6A-B066-20F661C6A5F9}"/>
          </ac:spMkLst>
        </pc:spChg>
        <pc:spChg chg="add mod">
          <ac:chgData name="Rebecca Salles" userId="66a2db3d815e233f" providerId="LiveId" clId="{11ABB3F9-53FF-494B-9418-36F56E230C20}" dt="2021-01-22T20:52:53.594" v="12156"/>
          <ac:spMkLst>
            <pc:docMk/>
            <pc:sldMk cId="1300368673" sldId="1371"/>
            <ac:spMk id="52" creationId="{602F4346-106E-4BEF-8F26-9290DA2F695E}"/>
          </ac:spMkLst>
        </pc:spChg>
        <pc:spChg chg="mod">
          <ac:chgData name="Rebecca Salles" userId="66a2db3d815e233f" providerId="LiveId" clId="{11ABB3F9-53FF-494B-9418-36F56E230C20}" dt="2021-01-22T20:44:30.828" v="12094" actId="1037"/>
          <ac:spMkLst>
            <pc:docMk/>
            <pc:sldMk cId="1300368673" sldId="1371"/>
            <ac:spMk id="64" creationId="{786D1588-A502-486A-BCF6-AFC2C7944559}"/>
          </ac:spMkLst>
        </pc:spChg>
        <pc:spChg chg="del">
          <ac:chgData name="Rebecca Salles" userId="66a2db3d815e233f" providerId="LiveId" clId="{11ABB3F9-53FF-494B-9418-36F56E230C20}" dt="2021-01-22T20:52:53.159" v="12155" actId="478"/>
          <ac:spMkLst>
            <pc:docMk/>
            <pc:sldMk cId="1300368673" sldId="1371"/>
            <ac:spMk id="75" creationId="{961C8CC1-D577-4FB7-A0FE-EFD96CE74540}"/>
          </ac:spMkLst>
        </pc:spChg>
        <pc:spChg chg="mod">
          <ac:chgData name="Rebecca Salles" userId="66a2db3d815e233f" providerId="LiveId" clId="{11ABB3F9-53FF-494B-9418-36F56E230C20}" dt="2021-01-22T20:45:15.981" v="12098" actId="20577"/>
          <ac:spMkLst>
            <pc:docMk/>
            <pc:sldMk cId="1300368673" sldId="1371"/>
            <ac:spMk id="77" creationId="{7B856F1F-3C8A-46F4-B132-3CE9C2320FEF}"/>
          </ac:spMkLst>
        </pc:spChg>
        <pc:spChg chg="mod">
          <ac:chgData name="Rebecca Salles" userId="66a2db3d815e233f" providerId="LiveId" clId="{11ABB3F9-53FF-494B-9418-36F56E230C20}" dt="2021-01-22T20:45:18.872" v="12099" actId="20577"/>
          <ac:spMkLst>
            <pc:docMk/>
            <pc:sldMk cId="1300368673" sldId="1371"/>
            <ac:spMk id="78" creationId="{29A19241-C9FA-4176-B13E-A248EA438DAC}"/>
          </ac:spMkLst>
        </pc:spChg>
        <pc:spChg chg="mod">
          <ac:chgData name="Rebecca Salles" userId="66a2db3d815e233f" providerId="LiveId" clId="{11ABB3F9-53FF-494B-9418-36F56E230C20}" dt="2021-01-22T20:44:50.759" v="12097" actId="1036"/>
          <ac:spMkLst>
            <pc:docMk/>
            <pc:sldMk cId="1300368673" sldId="1371"/>
            <ac:spMk id="99" creationId="{B67B5F1C-8188-439B-8ADA-06E08F0F68BA}"/>
          </ac:spMkLst>
        </pc:spChg>
        <pc:spChg chg="mod">
          <ac:chgData name="Rebecca Salles" userId="66a2db3d815e233f" providerId="LiveId" clId="{11ABB3F9-53FF-494B-9418-36F56E230C20}" dt="2021-01-22T20:44:30.828" v="12094" actId="1037"/>
          <ac:spMkLst>
            <pc:docMk/>
            <pc:sldMk cId="1300368673" sldId="1371"/>
            <ac:spMk id="112" creationId="{2866D007-7C1E-44A4-9A08-670D7263EF6F}"/>
          </ac:spMkLst>
        </pc:spChg>
        <pc:spChg chg="mod">
          <ac:chgData name="Rebecca Salles" userId="66a2db3d815e233f" providerId="LiveId" clId="{11ABB3F9-53FF-494B-9418-36F56E230C20}" dt="2021-01-22T20:45:27.869" v="12100" actId="20577"/>
          <ac:spMkLst>
            <pc:docMk/>
            <pc:sldMk cId="1300368673" sldId="1371"/>
            <ac:spMk id="117" creationId="{8C04404F-53F8-4FF4-89EC-58EF56B80EAB}"/>
          </ac:spMkLst>
        </pc:spChg>
        <pc:spChg chg="mod">
          <ac:chgData name="Rebecca Salles" userId="66a2db3d815e233f" providerId="LiveId" clId="{11ABB3F9-53FF-494B-9418-36F56E230C20}" dt="2021-01-22T20:49:38.188" v="12127" actId="113"/>
          <ac:spMkLst>
            <pc:docMk/>
            <pc:sldMk cId="1300368673" sldId="1371"/>
            <ac:spMk id="123" creationId="{0ABA8652-D47E-46BC-93DD-DC5EFCA06EC9}"/>
          </ac:spMkLst>
        </pc:spChg>
        <pc:spChg chg="mod">
          <ac:chgData name="Rebecca Salles" userId="66a2db3d815e233f" providerId="LiveId" clId="{11ABB3F9-53FF-494B-9418-36F56E230C20}" dt="2021-01-22T20:47:10.997" v="12110" actId="20577"/>
          <ac:spMkLst>
            <pc:docMk/>
            <pc:sldMk cId="1300368673" sldId="1371"/>
            <ac:spMk id="125" creationId="{D6A4BEED-BEF3-4C57-9DF7-C076F7618DA7}"/>
          </ac:spMkLst>
        </pc:spChg>
        <pc:spChg chg="mod">
          <ac:chgData name="Rebecca Salles" userId="66a2db3d815e233f" providerId="LiveId" clId="{11ABB3F9-53FF-494B-9418-36F56E230C20}" dt="2021-01-22T20:47:41.339" v="12113" actId="207"/>
          <ac:spMkLst>
            <pc:docMk/>
            <pc:sldMk cId="1300368673" sldId="1371"/>
            <ac:spMk id="127" creationId="{E1BB63C7-0DED-4502-B81F-91CDDEAB1D41}"/>
          </ac:spMkLst>
        </pc:spChg>
        <pc:cxnChg chg="add mod">
          <ac:chgData name="Rebecca Salles" userId="66a2db3d815e233f" providerId="LiveId" clId="{11ABB3F9-53FF-494B-9418-36F56E230C20}" dt="2021-01-22T20:56:13.423" v="12202" actId="1037"/>
          <ac:cxnSpMkLst>
            <pc:docMk/>
            <pc:sldMk cId="1300368673" sldId="1371"/>
            <ac:cxnSpMk id="53" creationId="{8F0E20A9-34C7-41F8-882B-771E4CB00BD3}"/>
          </ac:cxnSpMkLst>
        </pc:cxnChg>
        <pc:cxnChg chg="mod">
          <ac:chgData name="Rebecca Salles" userId="66a2db3d815e233f" providerId="LiveId" clId="{11ABB3F9-53FF-494B-9418-36F56E230C20}" dt="2021-01-22T20:44:30.828" v="12094" actId="1037"/>
          <ac:cxnSpMkLst>
            <pc:docMk/>
            <pc:sldMk cId="1300368673" sldId="1371"/>
            <ac:cxnSpMk id="61" creationId="{A4BF6B78-8113-48AA-9B79-7E52F2E4A68D}"/>
          </ac:cxnSpMkLst>
        </pc:cxnChg>
        <pc:cxnChg chg="mod">
          <ac:chgData name="Rebecca Salles" userId="66a2db3d815e233f" providerId="LiveId" clId="{11ABB3F9-53FF-494B-9418-36F56E230C20}" dt="2021-01-22T20:44:30.828" v="12094" actId="1037"/>
          <ac:cxnSpMkLst>
            <pc:docMk/>
            <pc:sldMk cId="1300368673" sldId="1371"/>
            <ac:cxnSpMk id="111" creationId="{D2A5183A-8F97-4BD5-86FC-265B76C5217B}"/>
          </ac:cxnSpMkLst>
        </pc:cxnChg>
      </pc:sldChg>
      <pc:sldChg chg="add">
        <pc:chgData name="Rebecca Salles" userId="66a2db3d815e233f" providerId="LiveId" clId="{11ABB3F9-53FF-494B-9418-36F56E230C20}" dt="2021-02-26T21:02:50.704" v="12385" actId="2890"/>
        <pc:sldMkLst>
          <pc:docMk/>
          <pc:sldMk cId="3150476000" sldId="1372"/>
        </pc:sldMkLst>
      </pc:sldChg>
    </pc:docChg>
  </pc:docChgLst>
  <pc:docChgLst>
    <pc:chgData name="Rebecca Salles" userId="66a2db3d815e233f" providerId="LiveId" clId="{58E0EB76-29C2-447F-BDAF-9C345A96C9DA}"/>
    <pc:docChg chg="undo custSel addSld delSld modSld sldOrd">
      <pc:chgData name="Rebecca Salles" userId="66a2db3d815e233f" providerId="LiveId" clId="{58E0EB76-29C2-447F-BDAF-9C345A96C9DA}" dt="2019-10-07T03:38:28.158" v="2123" actId="20577"/>
      <pc:docMkLst>
        <pc:docMk/>
      </pc:docMkLst>
      <pc:sldChg chg="add del">
        <pc:chgData name="Rebecca Salles" userId="66a2db3d815e233f" providerId="LiveId" clId="{58E0EB76-29C2-447F-BDAF-9C345A96C9DA}" dt="2019-10-06T23:53:59.617" v="504" actId="2696"/>
        <pc:sldMkLst>
          <pc:docMk/>
          <pc:sldMk cId="0" sldId="272"/>
        </pc:sldMkLst>
      </pc:sldChg>
      <pc:sldChg chg="modSp add del">
        <pc:chgData name="Rebecca Salles" userId="66a2db3d815e233f" providerId="LiveId" clId="{58E0EB76-29C2-447F-BDAF-9C345A96C9DA}" dt="2019-10-07T01:29:34.404" v="1528" actId="2696"/>
        <pc:sldMkLst>
          <pc:docMk/>
          <pc:sldMk cId="0" sldId="273"/>
        </pc:sldMkLst>
        <pc:spChg chg="mod">
          <ac:chgData name="Rebecca Salles" userId="66a2db3d815e233f" providerId="LiveId" clId="{58E0EB76-29C2-447F-BDAF-9C345A96C9DA}" dt="2019-10-07T01:29:31.850" v="1527" actId="27636"/>
          <ac:spMkLst>
            <pc:docMk/>
            <pc:sldMk cId="0" sldId="273"/>
            <ac:spMk id="3" creationId="{00000000-0000-0000-0000-000000000000}"/>
          </ac:spMkLst>
        </pc:spChg>
      </pc:sldChg>
      <pc:sldChg chg="modSp add del">
        <pc:chgData name="Rebecca Salles" userId="66a2db3d815e233f" providerId="LiveId" clId="{58E0EB76-29C2-447F-BDAF-9C345A96C9DA}" dt="2019-10-07T00:23:42.693" v="645" actId="2696"/>
        <pc:sldMkLst>
          <pc:docMk/>
          <pc:sldMk cId="0" sldId="274"/>
        </pc:sldMkLst>
        <pc:spChg chg="mod">
          <ac:chgData name="Rebecca Salles" userId="66a2db3d815e233f" providerId="LiveId" clId="{58E0EB76-29C2-447F-BDAF-9C345A96C9DA}" dt="2019-10-06T23:54:31.778" v="505" actId="14100"/>
          <ac:spMkLst>
            <pc:docMk/>
            <pc:sldMk cId="0" sldId="274"/>
            <ac:spMk id="2" creationId="{00000000-0000-0000-0000-000000000000}"/>
          </ac:spMkLst>
        </pc:spChg>
        <pc:spChg chg="mod">
          <ac:chgData name="Rebecca Salles" userId="66a2db3d815e233f" providerId="LiveId" clId="{58E0EB76-29C2-447F-BDAF-9C345A96C9DA}" dt="2019-10-06T23:54:52.051" v="514" actId="20577"/>
          <ac:spMkLst>
            <pc:docMk/>
            <pc:sldMk cId="0" sldId="274"/>
            <ac:spMk id="3" creationId="{00000000-0000-0000-0000-000000000000}"/>
          </ac:spMkLst>
        </pc:spChg>
      </pc:sldChg>
      <pc:sldChg chg="add del">
        <pc:chgData name="Rebecca Salles" userId="66a2db3d815e233f" providerId="LiveId" clId="{58E0EB76-29C2-447F-BDAF-9C345A96C9DA}" dt="2019-10-06T23:56:35.025" v="515" actId="2696"/>
        <pc:sldMkLst>
          <pc:docMk/>
          <pc:sldMk cId="0" sldId="275"/>
        </pc:sldMkLst>
      </pc:sldChg>
      <pc:sldChg chg="add del">
        <pc:chgData name="Rebecca Salles" userId="66a2db3d815e233f" providerId="LiveId" clId="{58E0EB76-29C2-447F-BDAF-9C345A96C9DA}" dt="2019-10-06T23:56:36.172" v="516" actId="2696"/>
        <pc:sldMkLst>
          <pc:docMk/>
          <pc:sldMk cId="0" sldId="276"/>
        </pc:sldMkLst>
      </pc:sldChg>
      <pc:sldChg chg="add del">
        <pc:chgData name="Rebecca Salles" userId="66a2db3d815e233f" providerId="LiveId" clId="{58E0EB76-29C2-447F-BDAF-9C345A96C9DA}" dt="2019-10-06T23:56:37.995" v="517" actId="2696"/>
        <pc:sldMkLst>
          <pc:docMk/>
          <pc:sldMk cId="0" sldId="277"/>
        </pc:sldMkLst>
      </pc:sldChg>
      <pc:sldChg chg="add del">
        <pc:chgData name="Rebecca Salles" userId="66a2db3d815e233f" providerId="LiveId" clId="{58E0EB76-29C2-447F-BDAF-9C345A96C9DA}" dt="2019-10-06T23:56:39.829" v="518" actId="2696"/>
        <pc:sldMkLst>
          <pc:docMk/>
          <pc:sldMk cId="0" sldId="278"/>
        </pc:sldMkLst>
      </pc:sldChg>
      <pc:sldChg chg="add del">
        <pc:chgData name="Rebecca Salles" userId="66a2db3d815e233f" providerId="LiveId" clId="{58E0EB76-29C2-447F-BDAF-9C345A96C9DA}" dt="2019-10-06T23:56:41.249" v="519" actId="2696"/>
        <pc:sldMkLst>
          <pc:docMk/>
          <pc:sldMk cId="0" sldId="279"/>
        </pc:sldMkLst>
      </pc:sldChg>
      <pc:sldChg chg="add del">
        <pc:chgData name="Rebecca Salles" userId="66a2db3d815e233f" providerId="LiveId" clId="{58E0EB76-29C2-447F-BDAF-9C345A96C9DA}" dt="2019-10-06T23:59:47.942" v="526" actId="2696"/>
        <pc:sldMkLst>
          <pc:docMk/>
          <pc:sldMk cId="0" sldId="280"/>
        </pc:sldMkLst>
      </pc:sldChg>
      <pc:sldChg chg="modSp add del">
        <pc:chgData name="Rebecca Salles" userId="66a2db3d815e233f" providerId="LiveId" clId="{58E0EB76-29C2-447F-BDAF-9C345A96C9DA}" dt="2019-10-07T00:28:46.110" v="844" actId="2696"/>
        <pc:sldMkLst>
          <pc:docMk/>
          <pc:sldMk cId="0" sldId="281"/>
        </pc:sldMkLst>
        <pc:spChg chg="mod">
          <ac:chgData name="Rebecca Salles" userId="66a2db3d815e233f" providerId="LiveId" clId="{58E0EB76-29C2-447F-BDAF-9C345A96C9DA}" dt="2019-10-07T00:24:33.669" v="658" actId="27636"/>
          <ac:spMkLst>
            <pc:docMk/>
            <pc:sldMk cId="0" sldId="281"/>
            <ac:spMk id="4" creationId="{00000000-0000-0000-0000-000000000000}"/>
          </ac:spMkLst>
        </pc:spChg>
      </pc:sldChg>
      <pc:sldChg chg="addSp delSp modSp add del">
        <pc:chgData name="Rebecca Salles" userId="66a2db3d815e233f" providerId="LiveId" clId="{58E0EB76-29C2-447F-BDAF-9C345A96C9DA}" dt="2019-10-07T00:31:54.559" v="856" actId="2696"/>
        <pc:sldMkLst>
          <pc:docMk/>
          <pc:sldMk cId="0" sldId="282"/>
        </pc:sldMkLst>
        <pc:spChg chg="del">
          <ac:chgData name="Rebecca Salles" userId="66a2db3d815e233f" providerId="LiveId" clId="{58E0EB76-29C2-447F-BDAF-9C345A96C9DA}" dt="2019-10-07T00:28:50.266" v="845" actId="478"/>
          <ac:spMkLst>
            <pc:docMk/>
            <pc:sldMk cId="0" sldId="282"/>
            <ac:spMk id="2" creationId="{00000000-0000-0000-0000-000000000000}"/>
          </ac:spMkLst>
        </pc:spChg>
        <pc:spChg chg="mod">
          <ac:chgData name="Rebecca Salles" userId="66a2db3d815e233f" providerId="LiveId" clId="{58E0EB76-29C2-447F-BDAF-9C345A96C9DA}" dt="2019-10-07T00:28:59" v="848" actId="14100"/>
          <ac:spMkLst>
            <pc:docMk/>
            <pc:sldMk cId="0" sldId="282"/>
            <ac:spMk id="4" creationId="{00000000-0000-0000-0000-000000000000}"/>
          </ac:spMkLst>
        </pc:spChg>
        <pc:spChg chg="add del mod">
          <ac:chgData name="Rebecca Salles" userId="66a2db3d815e233f" providerId="LiveId" clId="{58E0EB76-29C2-447F-BDAF-9C345A96C9DA}" dt="2019-10-07T00:28:52.214" v="846" actId="478"/>
          <ac:spMkLst>
            <pc:docMk/>
            <pc:sldMk cId="0" sldId="282"/>
            <ac:spMk id="6" creationId="{820B2F60-0E43-4BF6-BCCE-E2D343E801B0}"/>
          </ac:spMkLst>
        </pc:spChg>
      </pc:sldChg>
      <pc:sldChg chg="add del">
        <pc:chgData name="Rebecca Salles" userId="66a2db3d815e233f" providerId="LiveId" clId="{58E0EB76-29C2-447F-BDAF-9C345A96C9DA}" dt="2019-10-07T00:34:00.097" v="945" actId="2696"/>
        <pc:sldMkLst>
          <pc:docMk/>
          <pc:sldMk cId="0" sldId="283"/>
        </pc:sldMkLst>
      </pc:sldChg>
      <pc:sldChg chg="add del">
        <pc:chgData name="Rebecca Salles" userId="66a2db3d815e233f" providerId="LiveId" clId="{58E0EB76-29C2-447F-BDAF-9C345A96C9DA}" dt="2019-10-07T00:37:04.969" v="1059" actId="2696"/>
        <pc:sldMkLst>
          <pc:docMk/>
          <pc:sldMk cId="0" sldId="284"/>
        </pc:sldMkLst>
      </pc:sldChg>
      <pc:sldChg chg="addSp delSp modSp">
        <pc:chgData name="Rebecca Salles" userId="66a2db3d815e233f" providerId="LiveId" clId="{58E0EB76-29C2-447F-BDAF-9C345A96C9DA}" dt="2019-10-07T00:23:36.835" v="644" actId="1076"/>
        <pc:sldMkLst>
          <pc:docMk/>
          <pc:sldMk cId="1483654122" sldId="1050"/>
        </pc:sldMkLst>
        <pc:spChg chg="add mod">
          <ac:chgData name="Rebecca Salles" userId="66a2db3d815e233f" providerId="LiveId" clId="{58E0EB76-29C2-447F-BDAF-9C345A96C9DA}" dt="2019-10-07T00:22:18.902" v="618" actId="20577"/>
          <ac:spMkLst>
            <pc:docMk/>
            <pc:sldMk cId="1483654122" sldId="1050"/>
            <ac:spMk id="7" creationId="{29A80215-AE3A-43F7-892F-BC745416B1CF}"/>
          </ac:spMkLst>
        </pc:spChg>
        <pc:spChg chg="add mod">
          <ac:chgData name="Rebecca Salles" userId="66a2db3d815e233f" providerId="LiveId" clId="{58E0EB76-29C2-447F-BDAF-9C345A96C9DA}" dt="2019-10-07T00:23:36.835" v="644" actId="1076"/>
          <ac:spMkLst>
            <pc:docMk/>
            <pc:sldMk cId="1483654122" sldId="1050"/>
            <ac:spMk id="8" creationId="{654A1D3D-219E-495E-BCEC-AC2394A8CB07}"/>
          </ac:spMkLst>
        </pc:spChg>
        <pc:spChg chg="mod">
          <ac:chgData name="Rebecca Salles" userId="66a2db3d815e233f" providerId="LiveId" clId="{58E0EB76-29C2-447F-BDAF-9C345A96C9DA}" dt="2019-10-06T23:21:22.026" v="45" actId="20577"/>
          <ac:spMkLst>
            <pc:docMk/>
            <pc:sldMk cId="1483654122" sldId="1050"/>
            <ac:spMk id="13" creationId="{B45E6090-B17F-4C66-9698-08EF388AFCFD}"/>
          </ac:spMkLst>
        </pc:spChg>
        <pc:graphicFrameChg chg="del">
          <ac:chgData name="Rebecca Salles" userId="66a2db3d815e233f" providerId="LiveId" clId="{58E0EB76-29C2-447F-BDAF-9C345A96C9DA}" dt="2019-10-06T23:37:49.786" v="270" actId="478"/>
          <ac:graphicFrameMkLst>
            <pc:docMk/>
            <pc:sldMk cId="1483654122" sldId="1050"/>
            <ac:graphicFrameMk id="2" creationId="{E98DFEED-11A0-4DE2-9C62-A67F4F348280}"/>
          </ac:graphicFrameMkLst>
        </pc:graphicFrameChg>
        <pc:picChg chg="add mod">
          <ac:chgData name="Rebecca Salles" userId="66a2db3d815e233f" providerId="LiveId" clId="{58E0EB76-29C2-447F-BDAF-9C345A96C9DA}" dt="2019-10-07T00:20:50.485" v="540" actId="1076"/>
          <ac:picMkLst>
            <pc:docMk/>
            <pc:sldMk cId="1483654122" sldId="1050"/>
            <ac:picMk id="10" creationId="{794CBA1F-327D-4403-B0FF-EAD0F81C7B8E}"/>
          </ac:picMkLst>
        </pc:picChg>
        <pc:picChg chg="add mod">
          <ac:chgData name="Rebecca Salles" userId="66a2db3d815e233f" providerId="LiveId" clId="{58E0EB76-29C2-447F-BDAF-9C345A96C9DA}" dt="2019-10-07T00:20:47.324" v="539" actId="1076"/>
          <ac:picMkLst>
            <pc:docMk/>
            <pc:sldMk cId="1483654122" sldId="1050"/>
            <ac:picMk id="11" creationId="{7B3F639A-FD9D-4ECC-99BF-E01FA94CF1EF}"/>
          </ac:picMkLst>
        </pc:picChg>
      </pc:sldChg>
      <pc:sldChg chg="addSp delSp modSp add ord">
        <pc:chgData name="Rebecca Salles" userId="66a2db3d815e233f" providerId="LiveId" clId="{58E0EB76-29C2-447F-BDAF-9C345A96C9DA}" dt="2019-10-06T23:35:33.717" v="269" actId="1076"/>
        <pc:sldMkLst>
          <pc:docMk/>
          <pc:sldMk cId="1175268721" sldId="1052"/>
        </pc:sldMkLst>
        <pc:spChg chg="add del mod">
          <ac:chgData name="Rebecca Salles" userId="66a2db3d815e233f" providerId="LiveId" clId="{58E0EB76-29C2-447F-BDAF-9C345A96C9DA}" dt="2019-10-06T23:35:19.307" v="235"/>
          <ac:spMkLst>
            <pc:docMk/>
            <pc:sldMk cId="1175268721" sldId="1052"/>
            <ac:spMk id="3" creationId="{39B2EE72-BD99-4B7E-9E6F-FF245B93CFFD}"/>
          </ac:spMkLst>
        </pc:spChg>
        <pc:spChg chg="add del mod">
          <ac:chgData name="Rebecca Salles" userId="66a2db3d815e233f" providerId="LiveId" clId="{58E0EB76-29C2-447F-BDAF-9C345A96C9DA}" dt="2019-10-06T23:30:58.127" v="161" actId="478"/>
          <ac:spMkLst>
            <pc:docMk/>
            <pc:sldMk cId="1175268721" sldId="1052"/>
            <ac:spMk id="8" creationId="{DBE3F93D-54CA-4FB5-8303-DB48FE517230}"/>
          </ac:spMkLst>
        </pc:spChg>
        <pc:spChg chg="add del mod">
          <ac:chgData name="Rebecca Salles" userId="66a2db3d815e233f" providerId="LiveId" clId="{58E0EB76-29C2-447F-BDAF-9C345A96C9DA}" dt="2019-10-06T23:30:55.909" v="160"/>
          <ac:spMkLst>
            <pc:docMk/>
            <pc:sldMk cId="1175268721" sldId="1052"/>
            <ac:spMk id="10" creationId="{3E20E781-B2E7-4326-96B8-567B05F18238}"/>
          </ac:spMkLst>
        </pc:spChg>
        <pc:spChg chg="add mod">
          <ac:chgData name="Rebecca Salles" userId="66a2db3d815e233f" providerId="LiveId" clId="{58E0EB76-29C2-447F-BDAF-9C345A96C9DA}" dt="2019-10-06T23:35:27.315" v="267" actId="1036"/>
          <ac:spMkLst>
            <pc:docMk/>
            <pc:sldMk cId="1175268721" sldId="1052"/>
            <ac:spMk id="11" creationId="{93C2B121-C5B5-465F-BCA9-51CDF01F4B73}"/>
          </ac:spMkLst>
        </pc:spChg>
        <pc:spChg chg="mod">
          <ac:chgData name="Rebecca Salles" userId="66a2db3d815e233f" providerId="LiveId" clId="{58E0EB76-29C2-447F-BDAF-9C345A96C9DA}" dt="2019-10-06T23:26:32.869" v="58" actId="20577"/>
          <ac:spMkLst>
            <pc:docMk/>
            <pc:sldMk cId="1175268721" sldId="1052"/>
            <ac:spMk id="13" creationId="{B45E6090-B17F-4C66-9698-08EF388AFCFD}"/>
          </ac:spMkLst>
        </pc:spChg>
        <pc:spChg chg="add mod">
          <ac:chgData name="Rebecca Salles" userId="66a2db3d815e233f" providerId="LiveId" clId="{58E0EB76-29C2-447F-BDAF-9C345A96C9DA}" dt="2019-10-06T23:35:33.717" v="269" actId="1076"/>
          <ac:spMkLst>
            <pc:docMk/>
            <pc:sldMk cId="1175268721" sldId="1052"/>
            <ac:spMk id="14" creationId="{CC65AF29-C22D-40DB-AC0A-46338A9C1598}"/>
          </ac:spMkLst>
        </pc:spChg>
        <pc:grpChg chg="add del mod">
          <ac:chgData name="Rebecca Salles" userId="66a2db3d815e233f" providerId="LiveId" clId="{58E0EB76-29C2-447F-BDAF-9C345A96C9DA}" dt="2019-10-06T23:30:55.909" v="160"/>
          <ac:grpSpMkLst>
            <pc:docMk/>
            <pc:sldMk cId="1175268721" sldId="1052"/>
            <ac:grpSpMk id="7" creationId="{038074A2-230C-4518-9A43-BB6DD99E314A}"/>
          </ac:grpSpMkLst>
        </pc:grpChg>
        <pc:graphicFrameChg chg="mod modGraphic">
          <ac:chgData name="Rebecca Salles" userId="66a2db3d815e233f" providerId="LiveId" clId="{58E0EB76-29C2-447F-BDAF-9C345A96C9DA}" dt="2019-10-06T23:35:27.315" v="267" actId="1036"/>
          <ac:graphicFrameMkLst>
            <pc:docMk/>
            <pc:sldMk cId="1175268721" sldId="1052"/>
            <ac:graphicFrameMk id="2" creationId="{E98DFEED-11A0-4DE2-9C62-A67F4F348280}"/>
          </ac:graphicFrameMkLst>
        </pc:graphicFrameChg>
      </pc:sldChg>
      <pc:sldChg chg="delSp modSp add del">
        <pc:chgData name="Rebecca Salles" userId="66a2db3d815e233f" providerId="LiveId" clId="{58E0EB76-29C2-447F-BDAF-9C345A96C9DA}" dt="2019-10-07T01:29:25.643" v="1525" actId="2696"/>
        <pc:sldMkLst>
          <pc:docMk/>
          <pc:sldMk cId="3704265865" sldId="1053"/>
        </pc:sldMkLst>
        <pc:spChg chg="mod">
          <ac:chgData name="Rebecca Salles" userId="66a2db3d815e233f" providerId="LiveId" clId="{58E0EB76-29C2-447F-BDAF-9C345A96C9DA}" dt="2019-10-07T01:29:16.280" v="1523"/>
          <ac:spMkLst>
            <pc:docMk/>
            <pc:sldMk cId="3704265865" sldId="1053"/>
            <ac:spMk id="13" creationId="{B45E6090-B17F-4C66-9698-08EF388AFCFD}"/>
          </ac:spMkLst>
        </pc:spChg>
        <pc:graphicFrameChg chg="del">
          <ac:chgData name="Rebecca Salles" userId="66a2db3d815e233f" providerId="LiveId" clId="{58E0EB76-29C2-447F-BDAF-9C345A96C9DA}" dt="2019-10-07T01:24:47.349" v="1517" actId="478"/>
          <ac:graphicFrameMkLst>
            <pc:docMk/>
            <pc:sldMk cId="3704265865" sldId="1053"/>
            <ac:graphicFrameMk id="2" creationId="{E98DFEED-11A0-4DE2-9C62-A67F4F348280}"/>
          </ac:graphicFrameMkLst>
        </pc:graphicFrameChg>
      </pc:sldChg>
      <pc:sldChg chg="addSp delSp modSp add">
        <pc:chgData name="Rebecca Salles" userId="66a2db3d815e233f" providerId="LiveId" clId="{58E0EB76-29C2-447F-BDAF-9C345A96C9DA}" dt="2019-10-07T00:28:40.424" v="843" actId="14100"/>
        <pc:sldMkLst>
          <pc:docMk/>
          <pc:sldMk cId="1268758567" sldId="1054"/>
        </pc:sldMkLst>
        <pc:spChg chg="add del mod">
          <ac:chgData name="Rebecca Salles" userId="66a2db3d815e233f" providerId="LiveId" clId="{58E0EB76-29C2-447F-BDAF-9C345A96C9DA}" dt="2019-10-07T00:24:18.394" v="653" actId="478"/>
          <ac:spMkLst>
            <pc:docMk/>
            <pc:sldMk cId="1268758567" sldId="1054"/>
            <ac:spMk id="3" creationId="{EEEA5495-B961-459D-B96B-5096637B071E}"/>
          </ac:spMkLst>
        </pc:spChg>
        <pc:spChg chg="add del mod">
          <ac:chgData name="Rebecca Salles" userId="66a2db3d815e233f" providerId="LiveId" clId="{58E0EB76-29C2-447F-BDAF-9C345A96C9DA}" dt="2019-10-07T00:25:00.454" v="668" actId="478"/>
          <ac:spMkLst>
            <pc:docMk/>
            <pc:sldMk cId="1268758567" sldId="1054"/>
            <ac:spMk id="6" creationId="{284D8993-4146-4C41-9D9E-03A880EC29C0}"/>
          </ac:spMkLst>
        </pc:spChg>
        <pc:spChg chg="mod">
          <ac:chgData name="Rebecca Salles" userId="66a2db3d815e233f" providerId="LiveId" clId="{58E0EB76-29C2-447F-BDAF-9C345A96C9DA}" dt="2019-10-07T00:28:40.424" v="843" actId="14100"/>
          <ac:spMkLst>
            <pc:docMk/>
            <pc:sldMk cId="1268758567" sldId="1054"/>
            <ac:spMk id="7" creationId="{29A80215-AE3A-43F7-892F-BC745416B1CF}"/>
          </ac:spMkLst>
        </pc:spChg>
        <pc:spChg chg="del">
          <ac:chgData name="Rebecca Salles" userId="66a2db3d815e233f" providerId="LiveId" clId="{58E0EB76-29C2-447F-BDAF-9C345A96C9DA}" dt="2019-10-07T00:24:16.086" v="652" actId="478"/>
          <ac:spMkLst>
            <pc:docMk/>
            <pc:sldMk cId="1268758567" sldId="1054"/>
            <ac:spMk id="8" creationId="{654A1D3D-219E-495E-BCEC-AC2394A8CB07}"/>
          </ac:spMkLst>
        </pc:spChg>
        <pc:spChg chg="add del mod">
          <ac:chgData name="Rebecca Salles" userId="66a2db3d815e233f" providerId="LiveId" clId="{58E0EB76-29C2-447F-BDAF-9C345A96C9DA}" dt="2019-10-07T00:24:57.987" v="667" actId="478"/>
          <ac:spMkLst>
            <pc:docMk/>
            <pc:sldMk cId="1268758567" sldId="1054"/>
            <ac:spMk id="14" creationId="{426394AD-EAAF-4CE8-B019-28B708DF9C70}"/>
          </ac:spMkLst>
        </pc:spChg>
        <pc:picChg chg="del">
          <ac:chgData name="Rebecca Salles" userId="66a2db3d815e233f" providerId="LiveId" clId="{58E0EB76-29C2-447F-BDAF-9C345A96C9DA}" dt="2019-10-07T00:24:16.086" v="652" actId="478"/>
          <ac:picMkLst>
            <pc:docMk/>
            <pc:sldMk cId="1268758567" sldId="1054"/>
            <ac:picMk id="10" creationId="{794CBA1F-327D-4403-B0FF-EAD0F81C7B8E}"/>
          </ac:picMkLst>
        </pc:picChg>
        <pc:picChg chg="del">
          <ac:chgData name="Rebecca Salles" userId="66a2db3d815e233f" providerId="LiveId" clId="{58E0EB76-29C2-447F-BDAF-9C345A96C9DA}" dt="2019-10-07T00:24:16.086" v="652" actId="478"/>
          <ac:picMkLst>
            <pc:docMk/>
            <pc:sldMk cId="1268758567" sldId="1054"/>
            <ac:picMk id="11" creationId="{7B3F639A-FD9D-4ECC-99BF-E01FA94CF1EF}"/>
          </ac:picMkLst>
        </pc:picChg>
        <pc:picChg chg="add mod modCrop">
          <ac:chgData name="Rebecca Salles" userId="66a2db3d815e233f" providerId="LiveId" clId="{58E0EB76-29C2-447F-BDAF-9C345A96C9DA}" dt="2019-10-07T00:28:21.564" v="838" actId="1076"/>
          <ac:picMkLst>
            <pc:docMk/>
            <pc:sldMk cId="1268758567" sldId="1054"/>
            <ac:picMk id="15" creationId="{72BF5D07-FF6A-4721-9458-C63152A73BC7}"/>
          </ac:picMkLst>
        </pc:picChg>
      </pc:sldChg>
      <pc:sldChg chg="addSp delSp modSp add">
        <pc:chgData name="Rebecca Salles" userId="66a2db3d815e233f" providerId="LiveId" clId="{58E0EB76-29C2-447F-BDAF-9C345A96C9DA}" dt="2019-10-07T00:36:49.284" v="1058" actId="1038"/>
        <pc:sldMkLst>
          <pc:docMk/>
          <pc:sldMk cId="1648341008" sldId="1055"/>
        </pc:sldMkLst>
        <pc:spChg chg="mod">
          <ac:chgData name="Rebecca Salles" userId="66a2db3d815e233f" providerId="LiveId" clId="{58E0EB76-29C2-447F-BDAF-9C345A96C9DA}" dt="2019-10-07T00:35:22.461" v="1033" actId="20577"/>
          <ac:spMkLst>
            <pc:docMk/>
            <pc:sldMk cId="1648341008" sldId="1055"/>
            <ac:spMk id="7" creationId="{29A80215-AE3A-43F7-892F-BC745416B1CF}"/>
          </ac:spMkLst>
        </pc:spChg>
        <pc:picChg chg="add mod">
          <ac:chgData name="Rebecca Salles" userId="66a2db3d815e233f" providerId="LiveId" clId="{58E0EB76-29C2-447F-BDAF-9C345A96C9DA}" dt="2019-10-07T00:36:49.284" v="1058" actId="1038"/>
          <ac:picMkLst>
            <pc:docMk/>
            <pc:sldMk cId="1648341008" sldId="1055"/>
            <ac:picMk id="8" creationId="{FAE66EF5-9D27-4002-9BCA-0545F140627C}"/>
          </ac:picMkLst>
        </pc:picChg>
        <pc:picChg chg="add mod">
          <ac:chgData name="Rebecca Salles" userId="66a2db3d815e233f" providerId="LiveId" clId="{58E0EB76-29C2-447F-BDAF-9C345A96C9DA}" dt="2019-10-07T00:36:49.284" v="1058" actId="1038"/>
          <ac:picMkLst>
            <pc:docMk/>
            <pc:sldMk cId="1648341008" sldId="1055"/>
            <ac:picMk id="10" creationId="{3003FD4F-F35E-4BAB-9B24-8C1A5637A583}"/>
          </ac:picMkLst>
        </pc:picChg>
        <pc:picChg chg="del">
          <ac:chgData name="Rebecca Salles" userId="66a2db3d815e233f" providerId="LiveId" clId="{58E0EB76-29C2-447F-BDAF-9C345A96C9DA}" dt="2019-10-07T00:31:38.208" v="850" actId="478"/>
          <ac:picMkLst>
            <pc:docMk/>
            <pc:sldMk cId="1648341008" sldId="1055"/>
            <ac:picMk id="15" creationId="{72BF5D07-FF6A-4721-9458-C63152A73BC7}"/>
          </ac:picMkLst>
        </pc:picChg>
      </pc:sldChg>
      <pc:sldChg chg="addSp delSp modSp add">
        <pc:chgData name="Rebecca Salles" userId="66a2db3d815e233f" providerId="LiveId" clId="{58E0EB76-29C2-447F-BDAF-9C345A96C9DA}" dt="2019-10-07T01:07:58.280" v="1292" actId="20577"/>
        <pc:sldMkLst>
          <pc:docMk/>
          <pc:sldMk cId="2046960423" sldId="1056"/>
        </pc:sldMkLst>
        <pc:spChg chg="del">
          <ac:chgData name="Rebecca Salles" userId="66a2db3d815e233f" providerId="LiveId" clId="{58E0EB76-29C2-447F-BDAF-9C345A96C9DA}" dt="2019-10-07T00:38:01.487" v="1062" actId="478"/>
          <ac:spMkLst>
            <pc:docMk/>
            <pc:sldMk cId="2046960423" sldId="1056"/>
            <ac:spMk id="7" creationId="{29A80215-AE3A-43F7-892F-BC745416B1CF}"/>
          </ac:spMkLst>
        </pc:spChg>
        <pc:spChg chg="add mod">
          <ac:chgData name="Rebecca Salles" userId="66a2db3d815e233f" providerId="LiveId" clId="{58E0EB76-29C2-447F-BDAF-9C345A96C9DA}" dt="2019-10-07T01:06:28.507" v="1282" actId="1036"/>
          <ac:spMkLst>
            <pc:docMk/>
            <pc:sldMk cId="2046960423" sldId="1056"/>
            <ac:spMk id="14" creationId="{DA8C1CAD-34BE-41AD-B4C2-3C5E254DB442}"/>
          </ac:spMkLst>
        </pc:spChg>
        <pc:spChg chg="add mod">
          <ac:chgData name="Rebecca Salles" userId="66a2db3d815e233f" providerId="LiveId" clId="{58E0EB76-29C2-447F-BDAF-9C345A96C9DA}" dt="2019-10-07T01:07:58.280" v="1292" actId="20577"/>
          <ac:spMkLst>
            <pc:docMk/>
            <pc:sldMk cId="2046960423" sldId="1056"/>
            <ac:spMk id="15" creationId="{96A2A6A3-89D0-451D-B77F-C75B4F94C631}"/>
          </ac:spMkLst>
        </pc:spChg>
        <pc:graphicFrameChg chg="add mod modGraphic">
          <ac:chgData name="Rebecca Salles" userId="66a2db3d815e233f" providerId="LiveId" clId="{58E0EB76-29C2-447F-BDAF-9C345A96C9DA}" dt="2019-10-07T01:06:28.507" v="1282" actId="1036"/>
          <ac:graphicFrameMkLst>
            <pc:docMk/>
            <pc:sldMk cId="2046960423" sldId="1056"/>
            <ac:graphicFrameMk id="11" creationId="{72580B17-C6CF-4730-9A28-054A388F4328}"/>
          </ac:graphicFrameMkLst>
        </pc:graphicFrameChg>
        <pc:picChg chg="del">
          <ac:chgData name="Rebecca Salles" userId="66a2db3d815e233f" providerId="LiveId" clId="{58E0EB76-29C2-447F-BDAF-9C345A96C9DA}" dt="2019-10-07T00:37:58.833" v="1061" actId="478"/>
          <ac:picMkLst>
            <pc:docMk/>
            <pc:sldMk cId="2046960423" sldId="1056"/>
            <ac:picMk id="8" creationId="{FAE66EF5-9D27-4002-9BCA-0545F140627C}"/>
          </ac:picMkLst>
        </pc:picChg>
        <pc:picChg chg="del">
          <ac:chgData name="Rebecca Salles" userId="66a2db3d815e233f" providerId="LiveId" clId="{58E0EB76-29C2-447F-BDAF-9C345A96C9DA}" dt="2019-10-07T00:37:58.833" v="1061" actId="478"/>
          <ac:picMkLst>
            <pc:docMk/>
            <pc:sldMk cId="2046960423" sldId="1056"/>
            <ac:picMk id="10" creationId="{3003FD4F-F35E-4BAB-9B24-8C1A5637A583}"/>
          </ac:picMkLst>
        </pc:picChg>
      </pc:sldChg>
      <pc:sldChg chg="modSp add del">
        <pc:chgData name="Rebecca Salles" userId="66a2db3d815e233f" providerId="LiveId" clId="{58E0EB76-29C2-447F-BDAF-9C345A96C9DA}" dt="2019-10-07T01:08:25.046" v="1294" actId="2696"/>
        <pc:sldMkLst>
          <pc:docMk/>
          <pc:sldMk cId="2132210289" sldId="1057"/>
        </pc:sldMkLst>
        <pc:graphicFrameChg chg="modGraphic">
          <ac:chgData name="Rebecca Salles" userId="66a2db3d815e233f" providerId="LiveId" clId="{58E0EB76-29C2-447F-BDAF-9C345A96C9DA}" dt="2019-10-07T00:46:13.595" v="1132" actId="2165"/>
          <ac:graphicFrameMkLst>
            <pc:docMk/>
            <pc:sldMk cId="2132210289" sldId="1057"/>
            <ac:graphicFrameMk id="11" creationId="{72580B17-C6CF-4730-9A28-054A388F4328}"/>
          </ac:graphicFrameMkLst>
        </pc:graphicFrameChg>
      </pc:sldChg>
      <pc:sldChg chg="modSp add">
        <pc:chgData name="Rebecca Salles" userId="66a2db3d815e233f" providerId="LiveId" clId="{58E0EB76-29C2-447F-BDAF-9C345A96C9DA}" dt="2019-10-07T01:24:35.108" v="1516" actId="20577"/>
        <pc:sldMkLst>
          <pc:docMk/>
          <pc:sldMk cId="617710175" sldId="1058"/>
        </pc:sldMkLst>
        <pc:spChg chg="mod">
          <ac:chgData name="Rebecca Salles" userId="66a2db3d815e233f" providerId="LiveId" clId="{58E0EB76-29C2-447F-BDAF-9C345A96C9DA}" dt="2019-10-07T01:24:35.108" v="1516" actId="20577"/>
          <ac:spMkLst>
            <pc:docMk/>
            <pc:sldMk cId="617710175" sldId="1058"/>
            <ac:spMk id="15" creationId="{96A2A6A3-89D0-451D-B77F-C75B4F94C631}"/>
          </ac:spMkLst>
        </pc:spChg>
        <pc:graphicFrameChg chg="mod modGraphic">
          <ac:chgData name="Rebecca Salles" userId="66a2db3d815e233f" providerId="LiveId" clId="{58E0EB76-29C2-447F-BDAF-9C345A96C9DA}" dt="2019-10-07T01:08:36.756" v="1296"/>
          <ac:graphicFrameMkLst>
            <pc:docMk/>
            <pc:sldMk cId="617710175" sldId="1058"/>
            <ac:graphicFrameMk id="11" creationId="{72580B17-C6CF-4730-9A28-054A388F4328}"/>
          </ac:graphicFrameMkLst>
        </pc:graphicFrameChg>
      </pc:sldChg>
      <pc:sldChg chg="addSp delSp modSp add ord">
        <pc:chgData name="Rebecca Salles" userId="66a2db3d815e233f" providerId="LiveId" clId="{58E0EB76-29C2-447F-BDAF-9C345A96C9DA}" dt="2019-10-07T01:37:02.075" v="1753" actId="20577"/>
        <pc:sldMkLst>
          <pc:docMk/>
          <pc:sldMk cId="3278420030" sldId="1059"/>
        </pc:sldMkLst>
        <pc:spChg chg="add del mod">
          <ac:chgData name="Rebecca Salles" userId="66a2db3d815e233f" providerId="LiveId" clId="{58E0EB76-29C2-447F-BDAF-9C345A96C9DA}" dt="2019-10-07T01:29:42.906" v="1530" actId="478"/>
          <ac:spMkLst>
            <pc:docMk/>
            <pc:sldMk cId="3278420030" sldId="1059"/>
            <ac:spMk id="3" creationId="{C0D8F86C-2EEE-4594-9349-856F15FC4EFC}"/>
          </ac:spMkLst>
        </pc:spChg>
        <pc:spChg chg="add del mod">
          <ac:chgData name="Rebecca Salles" userId="66a2db3d815e233f" providerId="LiveId" clId="{58E0EB76-29C2-447F-BDAF-9C345A96C9DA}" dt="2019-10-07T01:34:15.884" v="1665"/>
          <ac:spMkLst>
            <pc:docMk/>
            <pc:sldMk cId="3278420030" sldId="1059"/>
            <ac:spMk id="4" creationId="{0B11A792-5992-4C12-8F89-76157AED348A}"/>
          </ac:spMkLst>
        </pc:spChg>
        <pc:spChg chg="mod">
          <ac:chgData name="Rebecca Salles" userId="66a2db3d815e233f" providerId="LiveId" clId="{58E0EB76-29C2-447F-BDAF-9C345A96C9DA}" dt="2019-10-07T01:33:39.718" v="1660" actId="1076"/>
          <ac:spMkLst>
            <pc:docMk/>
            <pc:sldMk cId="3278420030" sldId="1059"/>
            <ac:spMk id="7" creationId="{29A80215-AE3A-43F7-892F-BC745416B1CF}"/>
          </ac:spMkLst>
        </pc:spChg>
        <pc:spChg chg="del">
          <ac:chgData name="Rebecca Salles" userId="66a2db3d815e233f" providerId="LiveId" clId="{58E0EB76-29C2-447F-BDAF-9C345A96C9DA}" dt="2019-10-07T01:29:40.654" v="1529" actId="478"/>
          <ac:spMkLst>
            <pc:docMk/>
            <pc:sldMk cId="3278420030" sldId="1059"/>
            <ac:spMk id="8" creationId="{654A1D3D-219E-495E-BCEC-AC2394A8CB07}"/>
          </ac:spMkLst>
        </pc:spChg>
        <pc:spChg chg="mod">
          <ac:chgData name="Rebecca Salles" userId="66a2db3d815e233f" providerId="LiveId" clId="{58E0EB76-29C2-447F-BDAF-9C345A96C9DA}" dt="2019-10-07T01:32:53.114" v="1637" actId="1076"/>
          <ac:spMkLst>
            <pc:docMk/>
            <pc:sldMk cId="3278420030" sldId="1059"/>
            <ac:spMk id="9" creationId="{E226116E-204A-4AF9-BAA4-58503E930B27}"/>
          </ac:spMkLst>
        </pc:spChg>
        <pc:spChg chg="mod">
          <ac:chgData name="Rebecca Salles" userId="66a2db3d815e233f" providerId="LiveId" clId="{58E0EB76-29C2-447F-BDAF-9C345A96C9DA}" dt="2019-10-07T01:29:20.650" v="1524"/>
          <ac:spMkLst>
            <pc:docMk/>
            <pc:sldMk cId="3278420030" sldId="1059"/>
            <ac:spMk id="13" creationId="{B45E6090-B17F-4C66-9698-08EF388AFCFD}"/>
          </ac:spMkLst>
        </pc:spChg>
        <pc:spChg chg="add mod">
          <ac:chgData name="Rebecca Salles" userId="66a2db3d815e233f" providerId="LiveId" clId="{58E0EB76-29C2-447F-BDAF-9C345A96C9DA}" dt="2019-10-07T01:37:02.075" v="1753" actId="20577"/>
          <ac:spMkLst>
            <pc:docMk/>
            <pc:sldMk cId="3278420030" sldId="1059"/>
            <ac:spMk id="15" creationId="{A162AA3B-C85D-4906-987A-92A44F85B6AA}"/>
          </ac:spMkLst>
        </pc:spChg>
        <pc:picChg chg="del">
          <ac:chgData name="Rebecca Salles" userId="66a2db3d815e233f" providerId="LiveId" clId="{58E0EB76-29C2-447F-BDAF-9C345A96C9DA}" dt="2019-10-07T01:29:40.654" v="1529" actId="478"/>
          <ac:picMkLst>
            <pc:docMk/>
            <pc:sldMk cId="3278420030" sldId="1059"/>
            <ac:picMk id="10" creationId="{794CBA1F-327D-4403-B0FF-EAD0F81C7B8E}"/>
          </ac:picMkLst>
        </pc:picChg>
        <pc:picChg chg="del">
          <ac:chgData name="Rebecca Salles" userId="66a2db3d815e233f" providerId="LiveId" clId="{58E0EB76-29C2-447F-BDAF-9C345A96C9DA}" dt="2019-10-07T01:29:40.654" v="1529" actId="478"/>
          <ac:picMkLst>
            <pc:docMk/>
            <pc:sldMk cId="3278420030" sldId="1059"/>
            <ac:picMk id="11" creationId="{7B3F639A-FD9D-4ECC-99BF-E01FA94CF1EF}"/>
          </ac:picMkLst>
        </pc:picChg>
        <pc:picChg chg="add mod">
          <ac:chgData name="Rebecca Salles" userId="66a2db3d815e233f" providerId="LiveId" clId="{58E0EB76-29C2-447F-BDAF-9C345A96C9DA}" dt="2019-10-07T01:33:15.703" v="1642" actId="1076"/>
          <ac:picMkLst>
            <pc:docMk/>
            <pc:sldMk cId="3278420030" sldId="1059"/>
            <ac:picMk id="14" creationId="{13321539-C11C-4998-86AF-57E74E17F939}"/>
          </ac:picMkLst>
        </pc:picChg>
      </pc:sldChg>
      <pc:sldChg chg="add del">
        <pc:chgData name="Rebecca Salles" userId="66a2db3d815e233f" providerId="LiveId" clId="{58E0EB76-29C2-447F-BDAF-9C345A96C9DA}" dt="2019-10-07T01:37:49.274" v="1758" actId="2696"/>
        <pc:sldMkLst>
          <pc:docMk/>
          <pc:sldMk cId="1531944874" sldId="1060"/>
        </pc:sldMkLst>
      </pc:sldChg>
      <pc:sldChg chg="addSp delSp modSp add ord">
        <pc:chgData name="Rebecca Salles" userId="66a2db3d815e233f" providerId="LiveId" clId="{58E0EB76-29C2-447F-BDAF-9C345A96C9DA}" dt="2019-10-07T02:48:51.822" v="1938" actId="404"/>
        <pc:sldMkLst>
          <pc:docMk/>
          <pc:sldMk cId="3088140602" sldId="1061"/>
        </pc:sldMkLst>
        <pc:spChg chg="mod">
          <ac:chgData name="Rebecca Salles" userId="66a2db3d815e233f" providerId="LiveId" clId="{58E0EB76-29C2-447F-BDAF-9C345A96C9DA}" dt="2019-10-07T01:37:55.742" v="1759"/>
          <ac:spMkLst>
            <pc:docMk/>
            <pc:sldMk cId="3088140602" sldId="1061"/>
            <ac:spMk id="13" creationId="{B45E6090-B17F-4C66-9698-08EF388AFCFD}"/>
          </ac:spMkLst>
        </pc:spChg>
        <pc:spChg chg="mod">
          <ac:chgData name="Rebecca Salles" userId="66a2db3d815e233f" providerId="LiveId" clId="{58E0EB76-29C2-447F-BDAF-9C345A96C9DA}" dt="2019-10-07T01:39:13.594" v="1787" actId="1035"/>
          <ac:spMkLst>
            <pc:docMk/>
            <pc:sldMk cId="3088140602" sldId="1061"/>
            <ac:spMk id="14" creationId="{DA8C1CAD-34BE-41AD-B4C2-3C5E254DB442}"/>
          </ac:spMkLst>
        </pc:spChg>
        <pc:spChg chg="mod">
          <ac:chgData name="Rebecca Salles" userId="66a2db3d815e233f" providerId="LiveId" clId="{58E0EB76-29C2-447F-BDAF-9C345A96C9DA}" dt="2019-10-07T02:48:45.198" v="1937" actId="404"/>
          <ac:spMkLst>
            <pc:docMk/>
            <pc:sldMk cId="3088140602" sldId="1061"/>
            <ac:spMk id="15" creationId="{96A2A6A3-89D0-451D-B77F-C75B4F94C631}"/>
          </ac:spMkLst>
        </pc:spChg>
        <pc:spChg chg="add del mod">
          <ac:chgData name="Rebecca Salles" userId="66a2db3d815e233f" providerId="LiveId" clId="{58E0EB76-29C2-447F-BDAF-9C345A96C9DA}" dt="2019-10-07T01:39:36.302" v="1835" actId="478"/>
          <ac:spMkLst>
            <pc:docMk/>
            <pc:sldMk cId="3088140602" sldId="1061"/>
            <ac:spMk id="16" creationId="{49879457-7B9A-41EF-BEE8-567045CF1A32}"/>
          </ac:spMkLst>
        </pc:spChg>
        <pc:spChg chg="add mod">
          <ac:chgData name="Rebecca Salles" userId="66a2db3d815e233f" providerId="LiveId" clId="{58E0EB76-29C2-447F-BDAF-9C345A96C9DA}" dt="2019-10-07T02:48:51.822" v="1938" actId="404"/>
          <ac:spMkLst>
            <pc:docMk/>
            <pc:sldMk cId="3088140602" sldId="1061"/>
            <ac:spMk id="17" creationId="{D68B6381-D541-48DB-BD85-9DD00C4CC544}"/>
          </ac:spMkLst>
        </pc:spChg>
        <pc:graphicFrameChg chg="add mod">
          <ac:chgData name="Rebecca Salles" userId="66a2db3d815e233f" providerId="LiveId" clId="{58E0EB76-29C2-447F-BDAF-9C345A96C9DA}" dt="2019-10-07T01:40:49.418" v="1912" actId="1036"/>
          <ac:graphicFrameMkLst>
            <pc:docMk/>
            <pc:sldMk cId="3088140602" sldId="1061"/>
            <ac:graphicFrameMk id="10" creationId="{3B482FF2-A8AE-44D3-9EFF-A1002CED6B45}"/>
          </ac:graphicFrameMkLst>
        </pc:graphicFrameChg>
        <pc:graphicFrameChg chg="mod">
          <ac:chgData name="Rebecca Salles" userId="66a2db3d815e233f" providerId="LiveId" clId="{58E0EB76-29C2-447F-BDAF-9C345A96C9DA}" dt="2019-10-07T01:39:13.594" v="1787" actId="1035"/>
          <ac:graphicFrameMkLst>
            <pc:docMk/>
            <pc:sldMk cId="3088140602" sldId="1061"/>
            <ac:graphicFrameMk id="11" creationId="{72580B17-C6CF-4730-9A28-054A388F4328}"/>
          </ac:graphicFrameMkLst>
        </pc:graphicFrameChg>
      </pc:sldChg>
      <pc:sldChg chg="delSp modSp add">
        <pc:chgData name="Rebecca Salles" userId="66a2db3d815e233f" providerId="LiveId" clId="{58E0EB76-29C2-447F-BDAF-9C345A96C9DA}" dt="2019-10-07T03:38:28.158" v="2123" actId="20577"/>
        <pc:sldMkLst>
          <pc:docMk/>
          <pc:sldMk cId="1606279060" sldId="1062"/>
        </pc:sldMkLst>
        <pc:spChg chg="mod">
          <ac:chgData name="Rebecca Salles" userId="66a2db3d815e233f" providerId="LiveId" clId="{58E0EB76-29C2-447F-BDAF-9C345A96C9DA}" dt="2019-10-07T03:18:36.096" v="1954" actId="20577"/>
          <ac:spMkLst>
            <pc:docMk/>
            <pc:sldMk cId="1606279060" sldId="1062"/>
            <ac:spMk id="13" creationId="{B45E6090-B17F-4C66-9698-08EF388AFCFD}"/>
          </ac:spMkLst>
        </pc:spChg>
        <pc:spChg chg="mod">
          <ac:chgData name="Rebecca Salles" userId="66a2db3d815e233f" providerId="LiveId" clId="{58E0EB76-29C2-447F-BDAF-9C345A96C9DA}" dt="2019-10-07T03:38:28.158" v="2123" actId="20577"/>
          <ac:spMkLst>
            <pc:docMk/>
            <pc:sldMk cId="1606279060" sldId="1062"/>
            <ac:spMk id="14" creationId="{DA8C1CAD-34BE-41AD-B4C2-3C5E254DB442}"/>
          </ac:spMkLst>
        </pc:spChg>
        <pc:spChg chg="del">
          <ac:chgData name="Rebecca Salles" userId="66a2db3d815e233f" providerId="LiveId" clId="{58E0EB76-29C2-447F-BDAF-9C345A96C9DA}" dt="2019-10-07T03:18:44.471" v="1955" actId="478"/>
          <ac:spMkLst>
            <pc:docMk/>
            <pc:sldMk cId="1606279060" sldId="1062"/>
            <ac:spMk id="15" creationId="{96A2A6A3-89D0-451D-B77F-C75B4F94C631}"/>
          </ac:spMkLst>
        </pc:spChg>
        <pc:spChg chg="del">
          <ac:chgData name="Rebecca Salles" userId="66a2db3d815e233f" providerId="LiveId" clId="{58E0EB76-29C2-447F-BDAF-9C345A96C9DA}" dt="2019-10-07T03:18:47.787" v="1956" actId="478"/>
          <ac:spMkLst>
            <pc:docMk/>
            <pc:sldMk cId="1606279060" sldId="1062"/>
            <ac:spMk id="17" creationId="{D68B6381-D541-48DB-BD85-9DD00C4CC544}"/>
          </ac:spMkLst>
        </pc:spChg>
        <pc:graphicFrameChg chg="del">
          <ac:chgData name="Rebecca Salles" userId="66a2db3d815e233f" providerId="LiveId" clId="{58E0EB76-29C2-447F-BDAF-9C345A96C9DA}" dt="2019-10-07T03:18:44.471" v="1955" actId="478"/>
          <ac:graphicFrameMkLst>
            <pc:docMk/>
            <pc:sldMk cId="1606279060" sldId="1062"/>
            <ac:graphicFrameMk id="10" creationId="{3B482FF2-A8AE-44D3-9EFF-A1002CED6B45}"/>
          </ac:graphicFrameMkLst>
        </pc:graphicFrameChg>
        <pc:graphicFrameChg chg="del">
          <ac:chgData name="Rebecca Salles" userId="66a2db3d815e233f" providerId="LiveId" clId="{58E0EB76-29C2-447F-BDAF-9C345A96C9DA}" dt="2019-10-07T03:18:44.471" v="1955" actId="478"/>
          <ac:graphicFrameMkLst>
            <pc:docMk/>
            <pc:sldMk cId="1606279060" sldId="1062"/>
            <ac:graphicFrameMk id="11" creationId="{72580B17-C6CF-4730-9A28-054A388F4328}"/>
          </ac:graphicFrameMkLst>
        </pc:graphicFrameChg>
      </pc:sldChg>
      <pc:sldChg chg="delSp modSp add del ord">
        <pc:chgData name="Rebecca Salles" userId="66a2db3d815e233f" providerId="LiveId" clId="{58E0EB76-29C2-447F-BDAF-9C345A96C9DA}" dt="2019-10-07T01:39:46.181" v="1836" actId="2696"/>
        <pc:sldMkLst>
          <pc:docMk/>
          <pc:sldMk cId="2656205231" sldId="1062"/>
        </pc:sldMkLst>
        <pc:spChg chg="mod">
          <ac:chgData name="Rebecca Salles" userId="66a2db3d815e233f" providerId="LiveId" clId="{58E0EB76-29C2-447F-BDAF-9C345A96C9DA}" dt="2019-10-07T01:38:18.518" v="1762"/>
          <ac:spMkLst>
            <pc:docMk/>
            <pc:sldMk cId="2656205231" sldId="1062"/>
            <ac:spMk id="13" creationId="{B45E6090-B17F-4C66-9698-08EF388AFCFD}"/>
          </ac:spMkLst>
        </pc:spChg>
        <pc:spChg chg="del">
          <ac:chgData name="Rebecca Salles" userId="66a2db3d815e233f" providerId="LiveId" clId="{58E0EB76-29C2-447F-BDAF-9C345A96C9DA}" dt="2019-10-07T01:39:25.113" v="1789"/>
          <ac:spMkLst>
            <pc:docMk/>
            <pc:sldMk cId="2656205231" sldId="1062"/>
            <ac:spMk id="14" creationId="{DA8C1CAD-34BE-41AD-B4C2-3C5E254DB442}"/>
          </ac:spMkLst>
        </pc:spChg>
        <pc:spChg chg="del mod">
          <ac:chgData name="Rebecca Salles" userId="66a2db3d815e233f" providerId="LiveId" clId="{58E0EB76-29C2-447F-BDAF-9C345A96C9DA}" dt="2019-10-07T01:39:25.113" v="1789"/>
          <ac:spMkLst>
            <pc:docMk/>
            <pc:sldMk cId="2656205231" sldId="1062"/>
            <ac:spMk id="15" creationId="{96A2A6A3-89D0-451D-B77F-C75B4F94C631}"/>
          </ac:spMkLst>
        </pc:spChg>
        <pc:graphicFrameChg chg="del">
          <ac:chgData name="Rebecca Salles" userId="66a2db3d815e233f" providerId="LiveId" clId="{58E0EB76-29C2-447F-BDAF-9C345A96C9DA}" dt="2019-10-07T01:39:25.113" v="1789"/>
          <ac:graphicFrameMkLst>
            <pc:docMk/>
            <pc:sldMk cId="2656205231" sldId="1062"/>
            <ac:graphicFrameMk id="11" creationId="{72580B17-C6CF-4730-9A28-054A388F4328}"/>
          </ac:graphicFrameMkLst>
        </pc:graphicFrameChg>
      </pc:sldChg>
    </pc:docChg>
  </pc:docChgLst>
  <pc:docChgLst>
    <pc:chgData name="Rebecca Salles" userId="66a2db3d815e233f" providerId="LiveId" clId="{60FD9A33-2CDA-43DD-A0A1-EE84638D7372}"/>
    <pc:docChg chg="modSld">
      <pc:chgData name="Rebecca Salles" userId="66a2db3d815e233f" providerId="LiveId" clId="{60FD9A33-2CDA-43DD-A0A1-EE84638D7372}" dt="2021-06-08T13:44:21.911" v="23" actId="20577"/>
      <pc:docMkLst>
        <pc:docMk/>
      </pc:docMkLst>
      <pc:sldChg chg="modNotesTx">
        <pc:chgData name="Rebecca Salles" userId="66a2db3d815e233f" providerId="LiveId" clId="{60FD9A33-2CDA-43DD-A0A1-EE84638D7372}" dt="2021-06-08T13:44:21.911" v="23" actId="20577"/>
        <pc:sldMkLst>
          <pc:docMk/>
          <pc:sldMk cId="1627691096" sldId="1331"/>
        </pc:sldMkLst>
      </pc:sldChg>
    </pc:docChg>
  </pc:docChgLst>
  <pc:docChgLst>
    <pc:chgData name="Rebecca Salles" userId="66a2db3d815e233f" providerId="LiveId" clId="{5446D67A-F890-4C12-AED4-F5A5542C07FE}"/>
    <pc:docChg chg="undo custSel addSld delSld modSld sldOrd">
      <pc:chgData name="Rebecca Salles" userId="66a2db3d815e233f" providerId="LiveId" clId="{5446D67A-F890-4C12-AED4-F5A5542C07FE}" dt="2019-06-04T16:01:09.113" v="2531" actId="2696"/>
      <pc:docMkLst>
        <pc:docMk/>
      </pc:docMkLst>
      <pc:sldChg chg="modSp add">
        <pc:chgData name="Rebecca Salles" userId="66a2db3d815e233f" providerId="LiveId" clId="{5446D67A-F890-4C12-AED4-F5A5542C07FE}" dt="2019-06-04T14:46:16.489" v="996" actId="20577"/>
        <pc:sldMkLst>
          <pc:docMk/>
          <pc:sldMk cId="364109873" sldId="256"/>
        </pc:sldMkLst>
        <pc:spChg chg="mod">
          <ac:chgData name="Rebecca Salles" userId="66a2db3d815e233f" providerId="LiveId" clId="{5446D67A-F890-4C12-AED4-F5A5542C07FE}" dt="2019-06-04T14:46:16.489" v="996" actId="20577"/>
          <ac:spMkLst>
            <pc:docMk/>
            <pc:sldMk cId="364109873" sldId="256"/>
            <ac:spMk id="2" creationId="{00000000-0000-0000-0000-000000000000}"/>
          </ac:spMkLst>
        </pc:spChg>
        <pc:spChg chg="mod">
          <ac:chgData name="Rebecca Salles" userId="66a2db3d815e233f" providerId="LiveId" clId="{5446D67A-F890-4C12-AED4-F5A5542C07FE}" dt="2019-06-04T13:46:23.543" v="65" actId="20577"/>
          <ac:spMkLst>
            <pc:docMk/>
            <pc:sldMk cId="364109873" sldId="256"/>
            <ac:spMk id="9" creationId="{00000000-0000-0000-0000-000000000000}"/>
          </ac:spMkLst>
        </pc:spChg>
      </pc:sldChg>
      <pc:sldChg chg="add del">
        <pc:chgData name="Rebecca Salles" userId="66a2db3d815e233f" providerId="LiveId" clId="{5446D67A-F890-4C12-AED4-F5A5542C07FE}" dt="2019-06-04T14:54:58.006" v="1310" actId="2696"/>
        <pc:sldMkLst>
          <pc:docMk/>
          <pc:sldMk cId="3187751662" sldId="258"/>
        </pc:sldMkLst>
      </pc:sldChg>
      <pc:sldChg chg="addSp delSp modSp add del delAnim modAnim">
        <pc:chgData name="Rebecca Salles" userId="66a2db3d815e233f" providerId="LiveId" clId="{5446D67A-F890-4C12-AED4-F5A5542C07FE}" dt="2019-06-04T15:06:30.136" v="1471" actId="2696"/>
        <pc:sldMkLst>
          <pc:docMk/>
          <pc:sldMk cId="3681179712" sldId="261"/>
        </pc:sldMkLst>
        <pc:spChg chg="del">
          <ac:chgData name="Rebecca Salles" userId="66a2db3d815e233f" providerId="LiveId" clId="{5446D67A-F890-4C12-AED4-F5A5542C07FE}" dt="2019-06-04T14:55:09.941" v="1311" actId="478"/>
          <ac:spMkLst>
            <pc:docMk/>
            <pc:sldMk cId="3681179712" sldId="261"/>
            <ac:spMk id="4" creationId="{00000000-0000-0000-0000-000000000000}"/>
          </ac:spMkLst>
        </pc:spChg>
        <pc:spChg chg="mod">
          <ac:chgData name="Rebecca Salles" userId="66a2db3d815e233f" providerId="LiveId" clId="{5446D67A-F890-4C12-AED4-F5A5542C07FE}" dt="2019-06-04T15:04:58.202" v="1465" actId="164"/>
          <ac:spMkLst>
            <pc:docMk/>
            <pc:sldMk cId="3681179712" sldId="261"/>
            <ac:spMk id="11" creationId="{00000000-0000-0000-0000-000000000000}"/>
          </ac:spMkLst>
        </pc:spChg>
        <pc:spChg chg="mod">
          <ac:chgData name="Rebecca Salles" userId="66a2db3d815e233f" providerId="LiveId" clId="{5446D67A-F890-4C12-AED4-F5A5542C07FE}" dt="2019-06-04T15:04:58.202" v="1465" actId="164"/>
          <ac:spMkLst>
            <pc:docMk/>
            <pc:sldMk cId="3681179712" sldId="261"/>
            <ac:spMk id="12" creationId="{00000000-0000-0000-0000-000000000000}"/>
          </ac:spMkLst>
        </pc:spChg>
        <pc:spChg chg="mod">
          <ac:chgData name="Rebecca Salles" userId="66a2db3d815e233f" providerId="LiveId" clId="{5446D67A-F890-4C12-AED4-F5A5542C07FE}" dt="2019-06-04T15:04:58.202" v="1465" actId="164"/>
          <ac:spMkLst>
            <pc:docMk/>
            <pc:sldMk cId="3681179712" sldId="261"/>
            <ac:spMk id="52" creationId="{00000000-0000-0000-0000-000000000000}"/>
          </ac:spMkLst>
        </pc:spChg>
        <pc:spChg chg="mod">
          <ac:chgData name="Rebecca Salles" userId="66a2db3d815e233f" providerId="LiveId" clId="{5446D67A-F890-4C12-AED4-F5A5542C07FE}" dt="2019-06-04T15:04:58.202" v="1465" actId="164"/>
          <ac:spMkLst>
            <pc:docMk/>
            <pc:sldMk cId="3681179712" sldId="261"/>
            <ac:spMk id="56" creationId="{00000000-0000-0000-0000-000000000000}"/>
          </ac:spMkLst>
        </pc:spChg>
        <pc:spChg chg="mod">
          <ac:chgData name="Rebecca Salles" userId="66a2db3d815e233f" providerId="LiveId" clId="{5446D67A-F890-4C12-AED4-F5A5542C07FE}" dt="2019-06-04T15:04:58.202" v="1465" actId="164"/>
          <ac:spMkLst>
            <pc:docMk/>
            <pc:sldMk cId="3681179712" sldId="261"/>
            <ac:spMk id="57" creationId="{00000000-0000-0000-0000-000000000000}"/>
          </ac:spMkLst>
        </pc:spChg>
        <pc:spChg chg="mod">
          <ac:chgData name="Rebecca Salles" userId="66a2db3d815e233f" providerId="LiveId" clId="{5446D67A-F890-4C12-AED4-F5A5542C07FE}" dt="2019-06-04T15:04:58.202" v="1465" actId="164"/>
          <ac:spMkLst>
            <pc:docMk/>
            <pc:sldMk cId="3681179712" sldId="261"/>
            <ac:spMk id="58" creationId="{00000000-0000-0000-0000-000000000000}"/>
          </ac:spMkLst>
        </pc:spChg>
        <pc:spChg chg="mod">
          <ac:chgData name="Rebecca Salles" userId="66a2db3d815e233f" providerId="LiveId" clId="{5446D67A-F890-4C12-AED4-F5A5542C07FE}" dt="2019-06-04T15:04:58.202" v="1465" actId="164"/>
          <ac:spMkLst>
            <pc:docMk/>
            <pc:sldMk cId="3681179712" sldId="261"/>
            <ac:spMk id="59" creationId="{00000000-0000-0000-0000-000000000000}"/>
          </ac:spMkLst>
        </pc:spChg>
        <pc:grpChg chg="add mod">
          <ac:chgData name="Rebecca Salles" userId="66a2db3d815e233f" providerId="LiveId" clId="{5446D67A-F890-4C12-AED4-F5A5542C07FE}" dt="2019-06-04T15:04:58.202" v="1465" actId="164"/>
          <ac:grpSpMkLst>
            <pc:docMk/>
            <pc:sldMk cId="3681179712" sldId="261"/>
            <ac:grpSpMk id="10" creationId="{C3941B84-37FC-4877-A65C-83658679F9D1}"/>
          </ac:grpSpMkLst>
        </pc:grpChg>
        <pc:grpChg chg="mod">
          <ac:chgData name="Rebecca Salles" userId="66a2db3d815e233f" providerId="LiveId" clId="{5446D67A-F890-4C12-AED4-F5A5542C07FE}" dt="2019-06-04T15:04:58.202" v="1465" actId="164"/>
          <ac:grpSpMkLst>
            <pc:docMk/>
            <pc:sldMk cId="3681179712" sldId="261"/>
            <ac:grpSpMk id="14" creationId="{00000000-0000-0000-0000-000000000000}"/>
          </ac:grpSpMkLst>
        </pc:grpChg>
        <pc:grpChg chg="mod">
          <ac:chgData name="Rebecca Salles" userId="66a2db3d815e233f" providerId="LiveId" clId="{5446D67A-F890-4C12-AED4-F5A5542C07FE}" dt="2019-06-04T15:04:58.202" v="1465" actId="164"/>
          <ac:grpSpMkLst>
            <pc:docMk/>
            <pc:sldMk cId="3681179712" sldId="261"/>
            <ac:grpSpMk id="54" creationId="{00000000-0000-0000-0000-000000000000}"/>
          </ac:grpSpMkLst>
        </pc:grpChg>
        <pc:grpChg chg="mod">
          <ac:chgData name="Rebecca Salles" userId="66a2db3d815e233f" providerId="LiveId" clId="{5446D67A-F890-4C12-AED4-F5A5542C07FE}" dt="2019-06-04T15:04:58.202" v="1465" actId="164"/>
          <ac:grpSpMkLst>
            <pc:docMk/>
            <pc:sldMk cId="3681179712" sldId="261"/>
            <ac:grpSpMk id="55" creationId="{00000000-0000-0000-0000-000000000000}"/>
          </ac:grpSpMkLst>
        </pc:grpChg>
      </pc:sldChg>
      <pc:sldChg chg="add del">
        <pc:chgData name="Rebecca Salles" userId="66a2db3d815e233f" providerId="LiveId" clId="{5446D67A-F890-4C12-AED4-F5A5542C07FE}" dt="2019-06-04T15:06:32.684" v="1472" actId="2696"/>
        <pc:sldMkLst>
          <pc:docMk/>
          <pc:sldMk cId="2088582936" sldId="262"/>
        </pc:sldMkLst>
      </pc:sldChg>
      <pc:sldChg chg="add del">
        <pc:chgData name="Rebecca Salles" userId="66a2db3d815e233f" providerId="LiveId" clId="{5446D67A-F890-4C12-AED4-F5A5542C07FE}" dt="2019-06-04T15:00:40.645" v="1424" actId="2696"/>
        <pc:sldMkLst>
          <pc:docMk/>
          <pc:sldMk cId="3192434751" sldId="276"/>
        </pc:sldMkLst>
      </pc:sldChg>
      <pc:sldChg chg="del">
        <pc:chgData name="Rebecca Salles" userId="66a2db3d815e233f" providerId="LiveId" clId="{5446D67A-F890-4C12-AED4-F5A5542C07FE}" dt="2019-06-04T15:00:46.335" v="1425" actId="2696"/>
        <pc:sldMkLst>
          <pc:docMk/>
          <pc:sldMk cId="1797510852" sldId="324"/>
        </pc:sldMkLst>
      </pc:sldChg>
      <pc:sldChg chg="del">
        <pc:chgData name="Rebecca Salles" userId="66a2db3d815e233f" providerId="LiveId" clId="{5446D67A-F890-4C12-AED4-F5A5542C07FE}" dt="2019-06-04T13:47:05.274" v="74" actId="2696"/>
        <pc:sldMkLst>
          <pc:docMk/>
          <pc:sldMk cId="1022805507" sldId="356"/>
        </pc:sldMkLst>
      </pc:sldChg>
      <pc:sldChg chg="del">
        <pc:chgData name="Rebecca Salles" userId="66a2db3d815e233f" providerId="LiveId" clId="{5446D67A-F890-4C12-AED4-F5A5542C07FE}" dt="2019-06-04T13:47:05.274" v="73" actId="2696"/>
        <pc:sldMkLst>
          <pc:docMk/>
          <pc:sldMk cId="1293060799" sldId="367"/>
        </pc:sldMkLst>
      </pc:sldChg>
      <pc:sldChg chg="addSp delSp modSp ord">
        <pc:chgData name="Rebecca Salles" userId="66a2db3d815e233f" providerId="LiveId" clId="{5446D67A-F890-4C12-AED4-F5A5542C07FE}" dt="2019-06-04T15:02:02.165" v="1446" actId="20577"/>
        <pc:sldMkLst>
          <pc:docMk/>
          <pc:sldMk cId="2580940323" sldId="368"/>
        </pc:sldMkLst>
        <pc:spChg chg="del">
          <ac:chgData name="Rebecca Salles" userId="66a2db3d815e233f" providerId="LiveId" clId="{5446D67A-F890-4C12-AED4-F5A5542C07FE}" dt="2019-06-04T15:01:40.072" v="1442" actId="478"/>
          <ac:spMkLst>
            <pc:docMk/>
            <pc:sldMk cId="2580940323" sldId="368"/>
            <ac:spMk id="2" creationId="{00000000-0000-0000-0000-000000000000}"/>
          </ac:spMkLst>
        </pc:spChg>
        <pc:spChg chg="add del mod">
          <ac:chgData name="Rebecca Salles" userId="66a2db3d815e233f" providerId="LiveId" clId="{5446D67A-F890-4C12-AED4-F5A5542C07FE}" dt="2019-06-04T15:01:43.450" v="1443" actId="478"/>
          <ac:spMkLst>
            <pc:docMk/>
            <pc:sldMk cId="2580940323" sldId="368"/>
            <ac:spMk id="16" creationId="{C5CB8949-CC32-40F5-8C1F-D0AFA2C1768D}"/>
          </ac:spMkLst>
        </pc:spChg>
        <pc:spChg chg="mod">
          <ac:chgData name="Rebecca Salles" userId="66a2db3d815e233f" providerId="LiveId" clId="{5446D67A-F890-4C12-AED4-F5A5542C07FE}" dt="2019-06-04T15:02:02.165" v="1446" actId="20577"/>
          <ac:spMkLst>
            <pc:docMk/>
            <pc:sldMk cId="2580940323" sldId="368"/>
            <ac:spMk id="17" creationId="{00000000-0000-0000-0000-000000000000}"/>
          </ac:spMkLst>
        </pc:spChg>
      </pc:sldChg>
      <pc:sldChg chg="del">
        <pc:chgData name="Rebecca Salles" userId="66a2db3d815e233f" providerId="LiveId" clId="{5446D67A-F890-4C12-AED4-F5A5542C07FE}" dt="2019-06-04T15:17:56.486" v="1540" actId="2696"/>
        <pc:sldMkLst>
          <pc:docMk/>
          <pc:sldMk cId="2176016731" sldId="372"/>
        </pc:sldMkLst>
      </pc:sldChg>
      <pc:sldChg chg="addSp delSp modSp">
        <pc:chgData name="Rebecca Salles" userId="66a2db3d815e233f" providerId="LiveId" clId="{5446D67A-F890-4C12-AED4-F5A5542C07FE}" dt="2019-06-04T15:02:52.478" v="1461" actId="20577"/>
        <pc:sldMkLst>
          <pc:docMk/>
          <pc:sldMk cId="1115045095" sldId="376"/>
        </pc:sldMkLst>
        <pc:spChg chg="add del mod">
          <ac:chgData name="Rebecca Salles" userId="66a2db3d815e233f" providerId="LiveId" clId="{5446D67A-F890-4C12-AED4-F5A5542C07FE}" dt="2019-06-04T14:17:30.166" v="493" actId="478"/>
          <ac:spMkLst>
            <pc:docMk/>
            <pc:sldMk cId="1115045095" sldId="376"/>
            <ac:spMk id="7" creationId="{59C41C0A-DF15-40E2-A839-132B5F5408EA}"/>
          </ac:spMkLst>
        </pc:spChg>
        <pc:spChg chg="mod">
          <ac:chgData name="Rebecca Salles" userId="66a2db3d815e233f" providerId="LiveId" clId="{5446D67A-F890-4C12-AED4-F5A5542C07FE}" dt="2019-06-04T15:02:52.478" v="1461" actId="20577"/>
          <ac:spMkLst>
            <pc:docMk/>
            <pc:sldMk cId="1115045095" sldId="376"/>
            <ac:spMk id="11" creationId="{E4919AD2-0C09-4175-85CB-E5EA485074BD}"/>
          </ac:spMkLst>
        </pc:spChg>
        <pc:graphicFrameChg chg="mod">
          <ac:chgData name="Rebecca Salles" userId="66a2db3d815e233f" providerId="LiveId" clId="{5446D67A-F890-4C12-AED4-F5A5542C07FE}" dt="2019-06-04T14:17:33.276" v="494" actId="1076"/>
          <ac:graphicFrameMkLst>
            <pc:docMk/>
            <pc:sldMk cId="1115045095" sldId="376"/>
            <ac:graphicFrameMk id="6" creationId="{A118CD44-728F-4E6B-B300-B10A79DE5350}"/>
          </ac:graphicFrameMkLst>
        </pc:graphicFrameChg>
      </pc:sldChg>
      <pc:sldChg chg="del">
        <pc:chgData name="Rebecca Salles" userId="66a2db3d815e233f" providerId="LiveId" clId="{5446D67A-F890-4C12-AED4-F5A5542C07FE}" dt="2019-06-04T13:47:05.274" v="72" actId="2696"/>
        <pc:sldMkLst>
          <pc:docMk/>
          <pc:sldMk cId="3710976108" sldId="378"/>
        </pc:sldMkLst>
      </pc:sldChg>
      <pc:sldChg chg="del">
        <pc:chgData name="Rebecca Salles" userId="66a2db3d815e233f" providerId="LiveId" clId="{5446D67A-F890-4C12-AED4-F5A5542C07FE}" dt="2019-06-04T14:43:32.874" v="908" actId="2696"/>
        <pc:sldMkLst>
          <pc:docMk/>
          <pc:sldMk cId="679668738" sldId="384"/>
        </pc:sldMkLst>
      </pc:sldChg>
      <pc:sldChg chg="modSp ord">
        <pc:chgData name="Rebecca Salles" userId="66a2db3d815e233f" providerId="LiveId" clId="{5446D67A-F890-4C12-AED4-F5A5542C07FE}" dt="2019-06-04T15:09:42.928" v="1490" actId="27636"/>
        <pc:sldMkLst>
          <pc:docMk/>
          <pc:sldMk cId="2165316815" sldId="1022"/>
        </pc:sldMkLst>
        <pc:spChg chg="mod">
          <ac:chgData name="Rebecca Salles" userId="66a2db3d815e233f" providerId="LiveId" clId="{5446D67A-F890-4C12-AED4-F5A5542C07FE}" dt="2019-06-04T15:09:42.928" v="1490" actId="27636"/>
          <ac:spMkLst>
            <pc:docMk/>
            <pc:sldMk cId="2165316815" sldId="1022"/>
            <ac:spMk id="11" creationId="{E4919AD2-0C09-4175-85CB-E5EA485074BD}"/>
          </ac:spMkLst>
        </pc:spChg>
      </pc:sldChg>
      <pc:sldChg chg="del">
        <pc:chgData name="Rebecca Salles" userId="66a2db3d815e233f" providerId="LiveId" clId="{5446D67A-F890-4C12-AED4-F5A5542C07FE}" dt="2019-06-04T14:43:21.283" v="902" actId="2696"/>
        <pc:sldMkLst>
          <pc:docMk/>
          <pc:sldMk cId="1902953788" sldId="1023"/>
        </pc:sldMkLst>
      </pc:sldChg>
      <pc:sldChg chg="del">
        <pc:chgData name="Rebecca Salles" userId="66a2db3d815e233f" providerId="LiveId" clId="{5446D67A-F890-4C12-AED4-F5A5542C07FE}" dt="2019-06-04T14:43:24.153" v="903" actId="2696"/>
        <pc:sldMkLst>
          <pc:docMk/>
          <pc:sldMk cId="3900112766" sldId="1024"/>
        </pc:sldMkLst>
      </pc:sldChg>
      <pc:sldChg chg="del">
        <pc:chgData name="Rebecca Salles" userId="66a2db3d815e233f" providerId="LiveId" clId="{5446D67A-F890-4C12-AED4-F5A5542C07FE}" dt="2019-06-04T14:43:25.078" v="904" actId="2696"/>
        <pc:sldMkLst>
          <pc:docMk/>
          <pc:sldMk cId="4154386269" sldId="1026"/>
        </pc:sldMkLst>
      </pc:sldChg>
      <pc:sldChg chg="del">
        <pc:chgData name="Rebecca Salles" userId="66a2db3d815e233f" providerId="LiveId" clId="{5446D67A-F890-4C12-AED4-F5A5542C07FE}" dt="2019-06-04T14:43:15.688" v="901" actId="2696"/>
        <pc:sldMkLst>
          <pc:docMk/>
          <pc:sldMk cId="3443435107" sldId="1027"/>
        </pc:sldMkLst>
      </pc:sldChg>
      <pc:sldChg chg="del">
        <pc:chgData name="Rebecca Salles" userId="66a2db3d815e233f" providerId="LiveId" clId="{5446D67A-F890-4C12-AED4-F5A5542C07FE}" dt="2019-06-04T14:43:25.697" v="905" actId="2696"/>
        <pc:sldMkLst>
          <pc:docMk/>
          <pc:sldMk cId="4246870824" sldId="1028"/>
        </pc:sldMkLst>
      </pc:sldChg>
      <pc:sldChg chg="del">
        <pc:chgData name="Rebecca Salles" userId="66a2db3d815e233f" providerId="LiveId" clId="{5446D67A-F890-4C12-AED4-F5A5542C07FE}" dt="2019-06-04T14:43:32.203" v="907" actId="2696"/>
        <pc:sldMkLst>
          <pc:docMk/>
          <pc:sldMk cId="1415173803" sldId="1031"/>
        </pc:sldMkLst>
      </pc:sldChg>
      <pc:sldChg chg="del">
        <pc:chgData name="Rebecca Salles" userId="66a2db3d815e233f" providerId="LiveId" clId="{5446D67A-F890-4C12-AED4-F5A5542C07FE}" dt="2019-06-04T13:47:05.206" v="68" actId="2696"/>
        <pc:sldMkLst>
          <pc:docMk/>
          <pc:sldMk cId="2189940237" sldId="1032"/>
        </pc:sldMkLst>
      </pc:sldChg>
      <pc:sldChg chg="del">
        <pc:chgData name="Rebecca Salles" userId="66a2db3d815e233f" providerId="LiveId" clId="{5446D67A-F890-4C12-AED4-F5A5542C07FE}" dt="2019-06-04T13:43:53.481" v="1" actId="2696"/>
        <pc:sldMkLst>
          <pc:docMk/>
          <pc:sldMk cId="2486739989" sldId="1033"/>
        </pc:sldMkLst>
      </pc:sldChg>
      <pc:sldChg chg="modSp ord modTransition">
        <pc:chgData name="Rebecca Salles" userId="66a2db3d815e233f" providerId="LiveId" clId="{5446D67A-F890-4C12-AED4-F5A5542C07FE}" dt="2019-06-04T15:02:59.340" v="1462"/>
        <pc:sldMkLst>
          <pc:docMk/>
          <pc:sldMk cId="518626037" sldId="1035"/>
        </pc:sldMkLst>
        <pc:spChg chg="mod">
          <ac:chgData name="Rebecca Salles" userId="66a2db3d815e233f" providerId="LiveId" clId="{5446D67A-F890-4C12-AED4-F5A5542C07FE}" dt="2019-06-04T15:02:59.340" v="1462"/>
          <ac:spMkLst>
            <pc:docMk/>
            <pc:sldMk cId="518626037" sldId="1035"/>
            <ac:spMk id="11" creationId="{E4919AD2-0C09-4175-85CB-E5EA485074BD}"/>
          </ac:spMkLst>
        </pc:spChg>
      </pc:sldChg>
      <pc:sldChg chg="del">
        <pc:chgData name="Rebecca Salles" userId="66a2db3d815e233f" providerId="LiveId" clId="{5446D67A-F890-4C12-AED4-F5A5542C07FE}" dt="2019-06-04T13:47:05.259" v="71" actId="2696"/>
        <pc:sldMkLst>
          <pc:docMk/>
          <pc:sldMk cId="87531639" sldId="1036"/>
        </pc:sldMkLst>
      </pc:sldChg>
      <pc:sldChg chg="del">
        <pc:chgData name="Rebecca Salles" userId="66a2db3d815e233f" providerId="LiveId" clId="{5446D67A-F890-4C12-AED4-F5A5542C07FE}" dt="2019-06-04T13:47:05.259" v="70" actId="2696"/>
        <pc:sldMkLst>
          <pc:docMk/>
          <pc:sldMk cId="3009735319" sldId="1037"/>
        </pc:sldMkLst>
      </pc:sldChg>
      <pc:sldChg chg="del">
        <pc:chgData name="Rebecca Salles" userId="66a2db3d815e233f" providerId="LiveId" clId="{5446D67A-F890-4C12-AED4-F5A5542C07FE}" dt="2019-06-04T13:47:05.221" v="69" actId="2696"/>
        <pc:sldMkLst>
          <pc:docMk/>
          <pc:sldMk cId="640480683" sldId="1038"/>
        </pc:sldMkLst>
      </pc:sldChg>
      <pc:sldChg chg="del">
        <pc:chgData name="Rebecca Salles" userId="66a2db3d815e233f" providerId="LiveId" clId="{5446D67A-F890-4C12-AED4-F5A5542C07FE}" dt="2019-06-04T14:43:26.165" v="906" actId="2696"/>
        <pc:sldMkLst>
          <pc:docMk/>
          <pc:sldMk cId="4221754285" sldId="1039"/>
        </pc:sldMkLst>
      </pc:sldChg>
      <pc:sldChg chg="modSp ord">
        <pc:chgData name="Rebecca Salles" userId="66a2db3d815e233f" providerId="LiveId" clId="{5446D67A-F890-4C12-AED4-F5A5542C07FE}" dt="2019-06-04T15:08:27.758" v="1487"/>
        <pc:sldMkLst>
          <pc:docMk/>
          <pc:sldMk cId="3706635729" sldId="1041"/>
        </pc:sldMkLst>
        <pc:spChg chg="mod">
          <ac:chgData name="Rebecca Salles" userId="66a2db3d815e233f" providerId="LiveId" clId="{5446D67A-F890-4C12-AED4-F5A5542C07FE}" dt="2019-06-04T15:08:11.678" v="1486" actId="27636"/>
          <ac:spMkLst>
            <pc:docMk/>
            <pc:sldMk cId="3706635729" sldId="1041"/>
            <ac:spMk id="11" creationId="{E4919AD2-0C09-4175-85CB-E5EA485074BD}"/>
          </ac:spMkLst>
        </pc:spChg>
      </pc:sldChg>
      <pc:sldChg chg="del">
        <pc:chgData name="Rebecca Salles" userId="66a2db3d815e233f" providerId="LiveId" clId="{5446D67A-F890-4C12-AED4-F5A5542C07FE}" dt="2019-06-04T14:43:38.215" v="909" actId="2696"/>
        <pc:sldMkLst>
          <pc:docMk/>
          <pc:sldMk cId="1843669076" sldId="1043"/>
        </pc:sldMkLst>
      </pc:sldChg>
      <pc:sldChg chg="add del ord">
        <pc:chgData name="Rebecca Salles" userId="66a2db3d815e233f" providerId="LiveId" clId="{5446D67A-F890-4C12-AED4-F5A5542C07FE}" dt="2019-06-04T16:01:09.113" v="2531" actId="2696"/>
        <pc:sldMkLst>
          <pc:docMk/>
          <pc:sldMk cId="3635526745" sldId="1044"/>
        </pc:sldMkLst>
      </pc:sldChg>
      <pc:sldChg chg="modSp add ord modNotesTx">
        <pc:chgData name="Rebecca Salles" userId="66a2db3d815e233f" providerId="LiveId" clId="{5446D67A-F890-4C12-AED4-F5A5542C07FE}" dt="2019-06-04T15:29:24.255" v="1651" actId="14100"/>
        <pc:sldMkLst>
          <pc:docMk/>
          <pc:sldMk cId="992841617" sldId="1045"/>
        </pc:sldMkLst>
        <pc:spChg chg="mod">
          <ac:chgData name="Rebecca Salles" userId="66a2db3d815e233f" providerId="LiveId" clId="{5446D67A-F890-4C12-AED4-F5A5542C07FE}" dt="2019-06-04T14:40:12.243" v="826" actId="20577"/>
          <ac:spMkLst>
            <pc:docMk/>
            <pc:sldMk cId="992841617" sldId="1045"/>
            <ac:spMk id="13" creationId="{B45E6090-B17F-4C66-9698-08EF388AFCFD}"/>
          </ac:spMkLst>
        </pc:spChg>
        <pc:spChg chg="mod">
          <ac:chgData name="Rebecca Salles" userId="66a2db3d815e233f" providerId="LiveId" clId="{5446D67A-F890-4C12-AED4-F5A5542C07FE}" dt="2019-06-04T15:29:24.255" v="1651" actId="14100"/>
          <ac:spMkLst>
            <pc:docMk/>
            <pc:sldMk cId="992841617" sldId="1045"/>
            <ac:spMk id="66" creationId="{65A675C9-7F1D-4C02-AF2B-707BA4D8E5E8}"/>
          </ac:spMkLst>
        </pc:spChg>
      </pc:sldChg>
      <pc:sldChg chg="modSp add del">
        <pc:chgData name="Rebecca Salles" userId="66a2db3d815e233f" providerId="LiveId" clId="{5446D67A-F890-4C12-AED4-F5A5542C07FE}" dt="2019-06-04T14:54:42.334" v="1309" actId="2696"/>
        <pc:sldMkLst>
          <pc:docMk/>
          <pc:sldMk cId="3181732377" sldId="1046"/>
        </pc:sldMkLst>
        <pc:spChg chg="mod">
          <ac:chgData name="Rebecca Salles" userId="66a2db3d815e233f" providerId="LiveId" clId="{5446D67A-F890-4C12-AED4-F5A5542C07FE}" dt="2019-06-04T14:15:51.805" v="400" actId="20577"/>
          <ac:spMkLst>
            <pc:docMk/>
            <pc:sldMk cId="3181732377" sldId="1046"/>
            <ac:spMk id="13" creationId="{B45E6090-B17F-4C66-9698-08EF388AFCFD}"/>
          </ac:spMkLst>
        </pc:spChg>
        <pc:spChg chg="mod">
          <ac:chgData name="Rebecca Salles" userId="66a2db3d815e233f" providerId="LiveId" clId="{5446D67A-F890-4C12-AED4-F5A5542C07FE}" dt="2019-06-04T14:17:04.355" v="491" actId="20577"/>
          <ac:spMkLst>
            <pc:docMk/>
            <pc:sldMk cId="3181732377" sldId="1046"/>
            <ac:spMk id="66" creationId="{65A675C9-7F1D-4C02-AF2B-707BA4D8E5E8}"/>
          </ac:spMkLst>
        </pc:spChg>
      </pc:sldChg>
      <pc:sldChg chg="add del ord">
        <pc:chgData name="Rebecca Salles" userId="66a2db3d815e233f" providerId="LiveId" clId="{5446D67A-F890-4C12-AED4-F5A5542C07FE}" dt="2019-06-04T15:06:38.212" v="1473" actId="2696"/>
        <pc:sldMkLst>
          <pc:docMk/>
          <pc:sldMk cId="2109182700" sldId="1047"/>
        </pc:sldMkLst>
      </pc:sldChg>
      <pc:sldChg chg="addSp delSp modSp add ord">
        <pc:chgData name="Rebecca Salles" userId="66a2db3d815e233f" providerId="LiveId" clId="{5446D67A-F890-4C12-AED4-F5A5542C07FE}" dt="2019-06-04T14:38:03.345" v="791" actId="20577"/>
        <pc:sldMkLst>
          <pc:docMk/>
          <pc:sldMk cId="504347836" sldId="1048"/>
        </pc:sldMkLst>
        <pc:spChg chg="mod">
          <ac:chgData name="Rebecca Salles" userId="66a2db3d815e233f" providerId="LiveId" clId="{5446D67A-F890-4C12-AED4-F5A5542C07FE}" dt="2019-06-04T14:38:03.345" v="791" actId="20577"/>
          <ac:spMkLst>
            <pc:docMk/>
            <pc:sldMk cId="504347836" sldId="1048"/>
            <ac:spMk id="11" creationId="{E4919AD2-0C09-4175-85CB-E5EA485074BD}"/>
          </ac:spMkLst>
        </pc:spChg>
        <pc:graphicFrameChg chg="add del mod">
          <ac:chgData name="Rebecca Salles" userId="66a2db3d815e233f" providerId="LiveId" clId="{5446D67A-F890-4C12-AED4-F5A5542C07FE}" dt="2019-06-04T14:34:55.689" v="747" actId="478"/>
          <ac:graphicFrameMkLst>
            <pc:docMk/>
            <pc:sldMk cId="504347836" sldId="1048"/>
            <ac:graphicFrameMk id="2" creationId="{DC88D864-DBAF-449B-BA0B-C57623451191}"/>
          </ac:graphicFrameMkLst>
        </pc:graphicFrameChg>
        <pc:graphicFrameChg chg="mod">
          <ac:chgData name="Rebecca Salles" userId="66a2db3d815e233f" providerId="LiveId" clId="{5446D67A-F890-4C12-AED4-F5A5542C07FE}" dt="2019-06-04T14:35:01.486" v="748" actId="1076"/>
          <ac:graphicFrameMkLst>
            <pc:docMk/>
            <pc:sldMk cId="504347836" sldId="1048"/>
            <ac:graphicFrameMk id="7" creationId="{1F227CC4-5233-4B32-BBB5-65146A005CD6}"/>
          </ac:graphicFrameMkLst>
        </pc:graphicFrameChg>
        <pc:graphicFrameChg chg="add del mod">
          <ac:chgData name="Rebecca Salles" userId="66a2db3d815e233f" providerId="LiveId" clId="{5446D67A-F890-4C12-AED4-F5A5542C07FE}" dt="2019-06-04T14:34:53.154" v="746" actId="478"/>
          <ac:graphicFrameMkLst>
            <pc:docMk/>
            <pc:sldMk cId="504347836" sldId="1048"/>
            <ac:graphicFrameMk id="12" creationId="{DC78F04A-588B-461B-83B5-0A48DFF3C036}"/>
          </ac:graphicFrameMkLst>
        </pc:graphicFrameChg>
      </pc:sldChg>
      <pc:sldChg chg="delSp modSp add">
        <pc:chgData name="Rebecca Salles" userId="66a2db3d815e233f" providerId="LiveId" clId="{5446D67A-F890-4C12-AED4-F5A5542C07FE}" dt="2019-06-04T14:38:10.308" v="792"/>
        <pc:sldMkLst>
          <pc:docMk/>
          <pc:sldMk cId="2475580870" sldId="1049"/>
        </pc:sldMkLst>
        <pc:spChg chg="mod">
          <ac:chgData name="Rebecca Salles" userId="66a2db3d815e233f" providerId="LiveId" clId="{5446D67A-F890-4C12-AED4-F5A5542C07FE}" dt="2019-06-04T14:38:10.308" v="792"/>
          <ac:spMkLst>
            <pc:docMk/>
            <pc:sldMk cId="2475580870" sldId="1049"/>
            <ac:spMk id="11" creationId="{E4919AD2-0C09-4175-85CB-E5EA485074BD}"/>
          </ac:spMkLst>
        </pc:spChg>
        <pc:graphicFrameChg chg="mod">
          <ac:chgData name="Rebecca Salles" userId="66a2db3d815e233f" providerId="LiveId" clId="{5446D67A-F890-4C12-AED4-F5A5542C07FE}" dt="2019-06-04T14:37:20.280" v="767" actId="20577"/>
          <ac:graphicFrameMkLst>
            <pc:docMk/>
            <pc:sldMk cId="2475580870" sldId="1049"/>
            <ac:graphicFrameMk id="2" creationId="{DC88D864-DBAF-449B-BA0B-C57623451191}"/>
          </ac:graphicFrameMkLst>
        </pc:graphicFrameChg>
        <pc:graphicFrameChg chg="del">
          <ac:chgData name="Rebecca Salles" userId="66a2db3d815e233f" providerId="LiveId" clId="{5446D67A-F890-4C12-AED4-F5A5542C07FE}" dt="2019-06-04T14:35:09.079" v="749" actId="478"/>
          <ac:graphicFrameMkLst>
            <pc:docMk/>
            <pc:sldMk cId="2475580870" sldId="1049"/>
            <ac:graphicFrameMk id="7" creationId="{1F227CC4-5233-4B32-BBB5-65146A005CD6}"/>
          </ac:graphicFrameMkLst>
        </pc:graphicFrameChg>
        <pc:graphicFrameChg chg="mod">
          <ac:chgData name="Rebecca Salles" userId="66a2db3d815e233f" providerId="LiveId" clId="{5446D67A-F890-4C12-AED4-F5A5542C07FE}" dt="2019-06-04T14:37:03.667" v="766" actId="1076"/>
          <ac:graphicFrameMkLst>
            <pc:docMk/>
            <pc:sldMk cId="2475580870" sldId="1049"/>
            <ac:graphicFrameMk id="12" creationId="{DC78F04A-588B-461B-83B5-0A48DFF3C036}"/>
          </ac:graphicFrameMkLst>
        </pc:graphicFrameChg>
      </pc:sldChg>
      <pc:sldChg chg="modSp add">
        <pc:chgData name="Rebecca Salles" userId="66a2db3d815e233f" providerId="LiveId" clId="{5446D67A-F890-4C12-AED4-F5A5542C07FE}" dt="2019-06-04T15:42:02.390" v="2125" actId="20577"/>
        <pc:sldMkLst>
          <pc:docMk/>
          <pc:sldMk cId="1023706339" sldId="1050"/>
        </pc:sldMkLst>
        <pc:spChg chg="mod">
          <ac:chgData name="Rebecca Salles" userId="66a2db3d815e233f" providerId="LiveId" clId="{5446D67A-F890-4C12-AED4-F5A5542C07FE}" dt="2019-06-04T14:52:27.543" v="1183" actId="20577"/>
          <ac:spMkLst>
            <pc:docMk/>
            <pc:sldMk cId="1023706339" sldId="1050"/>
            <ac:spMk id="13" creationId="{B45E6090-B17F-4C66-9698-08EF388AFCFD}"/>
          </ac:spMkLst>
        </pc:spChg>
        <pc:spChg chg="mod">
          <ac:chgData name="Rebecca Salles" userId="66a2db3d815e233f" providerId="LiveId" clId="{5446D67A-F890-4C12-AED4-F5A5542C07FE}" dt="2019-06-04T15:42:02.390" v="2125" actId="20577"/>
          <ac:spMkLst>
            <pc:docMk/>
            <pc:sldMk cId="1023706339" sldId="1050"/>
            <ac:spMk id="66" creationId="{65A675C9-7F1D-4C02-AF2B-707BA4D8E5E8}"/>
          </ac:spMkLst>
        </pc:spChg>
      </pc:sldChg>
      <pc:sldChg chg="addSp delSp modSp add modAnim">
        <pc:chgData name="Rebecca Salles" userId="66a2db3d815e233f" providerId="LiveId" clId="{5446D67A-F890-4C12-AED4-F5A5542C07FE}" dt="2019-06-04T15:05:57.002" v="1470" actId="1076"/>
        <pc:sldMkLst>
          <pc:docMk/>
          <pc:sldMk cId="307273632" sldId="1051"/>
        </pc:sldMkLst>
        <pc:spChg chg="add mod">
          <ac:chgData name="Rebecca Salles" userId="66a2db3d815e233f" providerId="LiveId" clId="{5446D67A-F890-4C12-AED4-F5A5542C07FE}" dt="2019-06-04T15:05:57.002" v="1470" actId="1076"/>
          <ac:spMkLst>
            <pc:docMk/>
            <pc:sldMk cId="307273632" sldId="1051"/>
            <ac:spMk id="7" creationId="{EBEBBEF6-D025-45A9-B3D1-58C3EE492A25}"/>
          </ac:spMkLst>
        </pc:spChg>
        <pc:grpChg chg="add mod">
          <ac:chgData name="Rebecca Salles" userId="66a2db3d815e233f" providerId="LiveId" clId="{5446D67A-F890-4C12-AED4-F5A5542C07FE}" dt="2019-06-04T15:05:57.002" v="1470" actId="1076"/>
          <ac:grpSpMkLst>
            <pc:docMk/>
            <pc:sldMk cId="307273632" sldId="1051"/>
            <ac:grpSpMk id="10" creationId="{84FB00DD-848D-4515-9AF9-D14DB7890DCC}"/>
          </ac:grpSpMkLst>
        </pc:grpChg>
        <pc:grpChg chg="mod">
          <ac:chgData name="Rebecca Salles" userId="66a2db3d815e233f" providerId="LiveId" clId="{5446D67A-F890-4C12-AED4-F5A5542C07FE}" dt="2019-06-04T15:05:57.002" v="1470" actId="1076"/>
          <ac:grpSpMkLst>
            <pc:docMk/>
            <pc:sldMk cId="307273632" sldId="1051"/>
            <ac:grpSpMk id="14" creationId="{8F826C75-2049-4F3F-B8E8-4DBE4EFBC2F2}"/>
          </ac:grpSpMkLst>
        </pc:grpChg>
        <pc:grpChg chg="mod">
          <ac:chgData name="Rebecca Salles" userId="66a2db3d815e233f" providerId="LiveId" clId="{5446D67A-F890-4C12-AED4-F5A5542C07FE}" dt="2019-06-04T15:05:57.002" v="1470" actId="1076"/>
          <ac:grpSpMkLst>
            <pc:docMk/>
            <pc:sldMk cId="307273632" sldId="1051"/>
            <ac:grpSpMk id="15" creationId="{D70C6493-49D7-48CE-A8F6-DAD08BC655A3}"/>
          </ac:grpSpMkLst>
        </pc:grpChg>
        <pc:grpChg chg="mod">
          <ac:chgData name="Rebecca Salles" userId="66a2db3d815e233f" providerId="LiveId" clId="{5446D67A-F890-4C12-AED4-F5A5542C07FE}" dt="2019-06-04T15:05:57.002" v="1470" actId="1076"/>
          <ac:grpSpMkLst>
            <pc:docMk/>
            <pc:sldMk cId="307273632" sldId="1051"/>
            <ac:grpSpMk id="21" creationId="{84E0172C-0D27-4D16-8E94-B8A6AEFF8C43}"/>
          </ac:grpSpMkLst>
        </pc:grpChg>
        <pc:grpChg chg="mod">
          <ac:chgData name="Rebecca Salles" userId="66a2db3d815e233f" providerId="LiveId" clId="{5446D67A-F890-4C12-AED4-F5A5542C07FE}" dt="2019-06-04T15:05:57.002" v="1470" actId="1076"/>
          <ac:grpSpMkLst>
            <pc:docMk/>
            <pc:sldMk cId="307273632" sldId="1051"/>
            <ac:grpSpMk id="29" creationId="{D110A4ED-54AD-4004-AECF-67A8E1133670}"/>
          </ac:grpSpMkLst>
        </pc:grpChg>
        <pc:grpChg chg="mod">
          <ac:chgData name="Rebecca Salles" userId="66a2db3d815e233f" providerId="LiveId" clId="{5446D67A-F890-4C12-AED4-F5A5542C07FE}" dt="2019-06-04T15:05:57.002" v="1470" actId="1076"/>
          <ac:grpSpMkLst>
            <pc:docMk/>
            <pc:sldMk cId="307273632" sldId="1051"/>
            <ac:grpSpMk id="30" creationId="{452A8F6C-BA8E-495E-817B-97CCDEFD5535}"/>
          </ac:grpSpMkLst>
        </pc:grpChg>
        <pc:grpChg chg="mod">
          <ac:chgData name="Rebecca Salles" userId="66a2db3d815e233f" providerId="LiveId" clId="{5446D67A-F890-4C12-AED4-F5A5542C07FE}" dt="2019-06-04T15:05:57.002" v="1470" actId="1076"/>
          <ac:grpSpMkLst>
            <pc:docMk/>
            <pc:sldMk cId="307273632" sldId="1051"/>
            <ac:grpSpMk id="34" creationId="{40FC7924-D785-4918-9DA0-024495B20E54}"/>
          </ac:grpSpMkLst>
        </pc:grpChg>
        <pc:grpChg chg="mod">
          <ac:chgData name="Rebecca Salles" userId="66a2db3d815e233f" providerId="LiveId" clId="{5446D67A-F890-4C12-AED4-F5A5542C07FE}" dt="2019-06-04T15:05:57.002" v="1470" actId="1076"/>
          <ac:grpSpMkLst>
            <pc:docMk/>
            <pc:sldMk cId="307273632" sldId="1051"/>
            <ac:grpSpMk id="38" creationId="{6973B7DA-0170-4BF2-ACEB-9773CB54B350}"/>
          </ac:grpSpMkLst>
        </pc:grpChg>
        <pc:picChg chg="del">
          <ac:chgData name="Rebecca Salles" userId="66a2db3d815e233f" providerId="LiveId" clId="{5446D67A-F890-4C12-AED4-F5A5542C07FE}" dt="2019-06-04T15:04:39.184" v="1464" actId="478"/>
          <ac:picMkLst>
            <pc:docMk/>
            <pc:sldMk cId="307273632" sldId="1051"/>
            <ac:picMk id="6" creationId="{6F804ED2-8026-46F6-9791-DEBC79804802}"/>
          </ac:picMkLst>
        </pc:picChg>
      </pc:sldChg>
      <pc:sldChg chg="addSp delSp modSp add modNotesTx">
        <pc:chgData name="Rebecca Salles" userId="66a2db3d815e233f" providerId="LiveId" clId="{5446D67A-F890-4C12-AED4-F5A5542C07FE}" dt="2019-06-04T15:23:56.332" v="1575" actId="1076"/>
        <pc:sldMkLst>
          <pc:docMk/>
          <pc:sldMk cId="3904032566" sldId="1052"/>
        </pc:sldMkLst>
        <pc:spChg chg="mod">
          <ac:chgData name="Rebecca Salles" userId="66a2db3d815e233f" providerId="LiveId" clId="{5446D67A-F890-4C12-AED4-F5A5542C07FE}" dt="2019-06-04T15:10:35.024" v="1508" actId="20577"/>
          <ac:spMkLst>
            <pc:docMk/>
            <pc:sldMk cId="3904032566" sldId="1052"/>
            <ac:spMk id="11" creationId="{E4919AD2-0C09-4175-85CB-E5EA485074BD}"/>
          </ac:spMkLst>
        </pc:spChg>
        <pc:spChg chg="del">
          <ac:chgData name="Rebecca Salles" userId="66a2db3d815e233f" providerId="LiveId" clId="{5446D67A-F890-4C12-AED4-F5A5542C07FE}" dt="2019-06-04T15:10:40.707" v="1509" actId="478"/>
          <ac:spMkLst>
            <pc:docMk/>
            <pc:sldMk cId="3904032566" sldId="1052"/>
            <ac:spMk id="12" creationId="{F3191F8D-CB5F-4D07-BB99-5303F824965B}"/>
          </ac:spMkLst>
        </pc:spChg>
        <pc:spChg chg="del">
          <ac:chgData name="Rebecca Salles" userId="66a2db3d815e233f" providerId="LiveId" clId="{5446D67A-F890-4C12-AED4-F5A5542C07FE}" dt="2019-06-04T15:10:40.707" v="1509" actId="478"/>
          <ac:spMkLst>
            <pc:docMk/>
            <pc:sldMk cId="3904032566" sldId="1052"/>
            <ac:spMk id="13" creationId="{1DF64863-F2CE-4B7D-A557-DC11CAD62EF7}"/>
          </ac:spMkLst>
        </pc:spChg>
        <pc:spChg chg="del">
          <ac:chgData name="Rebecca Salles" userId="66a2db3d815e233f" providerId="LiveId" clId="{5446D67A-F890-4C12-AED4-F5A5542C07FE}" dt="2019-06-04T15:10:40.707" v="1509" actId="478"/>
          <ac:spMkLst>
            <pc:docMk/>
            <pc:sldMk cId="3904032566" sldId="1052"/>
            <ac:spMk id="14" creationId="{FD162AF1-62AA-47FE-912A-1E22121FEB41}"/>
          </ac:spMkLst>
        </pc:spChg>
        <pc:spChg chg="del">
          <ac:chgData name="Rebecca Salles" userId="66a2db3d815e233f" providerId="LiveId" clId="{5446D67A-F890-4C12-AED4-F5A5542C07FE}" dt="2019-06-04T15:10:40.707" v="1509" actId="478"/>
          <ac:spMkLst>
            <pc:docMk/>
            <pc:sldMk cId="3904032566" sldId="1052"/>
            <ac:spMk id="15" creationId="{AEB65C8B-6E6A-4E1F-952C-9132441F55AF}"/>
          </ac:spMkLst>
        </pc:spChg>
        <pc:spChg chg="del">
          <ac:chgData name="Rebecca Salles" userId="66a2db3d815e233f" providerId="LiveId" clId="{5446D67A-F890-4C12-AED4-F5A5542C07FE}" dt="2019-06-04T15:10:40.707" v="1509" actId="478"/>
          <ac:spMkLst>
            <pc:docMk/>
            <pc:sldMk cId="3904032566" sldId="1052"/>
            <ac:spMk id="16" creationId="{730C4A50-7B53-42C4-8AD5-F568FA23ECC8}"/>
          </ac:spMkLst>
        </pc:spChg>
        <pc:spChg chg="del">
          <ac:chgData name="Rebecca Salles" userId="66a2db3d815e233f" providerId="LiveId" clId="{5446D67A-F890-4C12-AED4-F5A5542C07FE}" dt="2019-06-04T15:10:40.707" v="1509" actId="478"/>
          <ac:spMkLst>
            <pc:docMk/>
            <pc:sldMk cId="3904032566" sldId="1052"/>
            <ac:spMk id="18" creationId="{A5746BFC-A69A-4BCD-A1B1-04610F372B1E}"/>
          </ac:spMkLst>
        </pc:spChg>
        <pc:spChg chg="add del mod">
          <ac:chgData name="Rebecca Salles" userId="66a2db3d815e233f" providerId="LiveId" clId="{5446D67A-F890-4C12-AED4-F5A5542C07FE}" dt="2019-06-04T15:23:43.600" v="1571" actId="478"/>
          <ac:spMkLst>
            <pc:docMk/>
            <pc:sldMk cId="3904032566" sldId="1052"/>
            <ac:spMk id="21" creationId="{40AB6E41-2D3B-4192-8733-D0DA0A00D8B9}"/>
          </ac:spMkLst>
        </pc:spChg>
        <pc:picChg chg="del">
          <ac:chgData name="Rebecca Salles" userId="66a2db3d815e233f" providerId="LiveId" clId="{5446D67A-F890-4C12-AED4-F5A5542C07FE}" dt="2019-06-04T15:10:40.707" v="1509" actId="478"/>
          <ac:picMkLst>
            <pc:docMk/>
            <pc:sldMk cId="3904032566" sldId="1052"/>
            <ac:picMk id="7" creationId="{14B2F84D-6AB7-4514-98D0-DB51511675DE}"/>
          </ac:picMkLst>
        </pc:picChg>
        <pc:picChg chg="del">
          <ac:chgData name="Rebecca Salles" userId="66a2db3d815e233f" providerId="LiveId" clId="{5446D67A-F890-4C12-AED4-F5A5542C07FE}" dt="2019-06-04T15:10:40.707" v="1509" actId="478"/>
          <ac:picMkLst>
            <pc:docMk/>
            <pc:sldMk cId="3904032566" sldId="1052"/>
            <ac:picMk id="17" creationId="{F74FB749-24E9-4DE3-BD85-300F36C80480}"/>
          </ac:picMkLst>
        </pc:picChg>
        <pc:picChg chg="add mod">
          <ac:chgData name="Rebecca Salles" userId="66a2db3d815e233f" providerId="LiveId" clId="{5446D67A-F890-4C12-AED4-F5A5542C07FE}" dt="2019-06-04T15:23:45.397" v="1572" actId="1076"/>
          <ac:picMkLst>
            <pc:docMk/>
            <pc:sldMk cId="3904032566" sldId="1052"/>
            <ac:picMk id="19" creationId="{9A0C78DD-A10C-4327-BDAA-6C9C4A5C0220}"/>
          </ac:picMkLst>
        </pc:picChg>
        <pc:picChg chg="add mod">
          <ac:chgData name="Rebecca Salles" userId="66a2db3d815e233f" providerId="LiveId" clId="{5446D67A-F890-4C12-AED4-F5A5542C07FE}" dt="2019-06-04T15:23:56.332" v="1575" actId="1076"/>
          <ac:picMkLst>
            <pc:docMk/>
            <pc:sldMk cId="3904032566" sldId="1052"/>
            <ac:picMk id="20" creationId="{D1C48F0A-C77A-4BBB-A82C-263C0E5BF864}"/>
          </ac:picMkLst>
        </pc:picChg>
      </pc:sldChg>
      <pc:sldChg chg="addSp delSp modSp add modNotesTx">
        <pc:chgData name="Rebecca Salles" userId="66a2db3d815e233f" providerId="LiveId" clId="{5446D67A-F890-4C12-AED4-F5A5542C07FE}" dt="2019-06-04T15:28:53.791" v="1614" actId="1076"/>
        <pc:sldMkLst>
          <pc:docMk/>
          <pc:sldMk cId="3084459863" sldId="1053"/>
        </pc:sldMkLst>
        <pc:spChg chg="add mod">
          <ac:chgData name="Rebecca Salles" userId="66a2db3d815e233f" providerId="LiveId" clId="{5446D67A-F890-4C12-AED4-F5A5542C07FE}" dt="2019-06-04T15:28:53.791" v="1614" actId="1076"/>
          <ac:spMkLst>
            <pc:docMk/>
            <pc:sldMk cId="3084459863" sldId="1053"/>
            <ac:spMk id="3" creationId="{CC19A6A9-C5B9-4C6D-A958-2F6B4666C775}"/>
          </ac:spMkLst>
        </pc:spChg>
        <pc:spChg chg="add mod">
          <ac:chgData name="Rebecca Salles" userId="66a2db3d815e233f" providerId="LiveId" clId="{5446D67A-F890-4C12-AED4-F5A5542C07FE}" dt="2019-06-04T15:28:49.042" v="1613" actId="14100"/>
          <ac:spMkLst>
            <pc:docMk/>
            <pc:sldMk cId="3084459863" sldId="1053"/>
            <ac:spMk id="4" creationId="{40249926-BA5F-49E7-A6C4-B5B62B1FEC03}"/>
          </ac:spMkLst>
        </pc:spChg>
        <pc:spChg chg="del mod">
          <ac:chgData name="Rebecca Salles" userId="66a2db3d815e233f" providerId="LiveId" clId="{5446D67A-F890-4C12-AED4-F5A5542C07FE}" dt="2019-06-04T15:24:00.893" v="1576" actId="478"/>
          <ac:spMkLst>
            <pc:docMk/>
            <pc:sldMk cId="3084459863" sldId="1053"/>
            <ac:spMk id="21" creationId="{40AB6E41-2D3B-4192-8733-D0DA0A00D8B9}"/>
          </ac:spMkLst>
        </pc:spChg>
        <pc:picChg chg="add mod">
          <ac:chgData name="Rebecca Salles" userId="66a2db3d815e233f" providerId="LiveId" clId="{5446D67A-F890-4C12-AED4-F5A5542C07FE}" dt="2019-06-04T15:25:47.737" v="1580" actId="1076"/>
          <ac:picMkLst>
            <pc:docMk/>
            <pc:sldMk cId="3084459863" sldId="1053"/>
            <ac:picMk id="2" creationId="{65DE7E05-FC02-45B2-AB78-DFA549439BAD}"/>
          </ac:picMkLst>
        </pc:picChg>
        <pc:picChg chg="del">
          <ac:chgData name="Rebecca Salles" userId="66a2db3d815e233f" providerId="LiveId" clId="{5446D67A-F890-4C12-AED4-F5A5542C07FE}" dt="2019-06-04T15:16:18.240" v="1535" actId="478"/>
          <ac:picMkLst>
            <pc:docMk/>
            <pc:sldMk cId="3084459863" sldId="1053"/>
            <ac:picMk id="19" creationId="{9A0C78DD-A10C-4327-BDAA-6C9C4A5C0220}"/>
          </ac:picMkLst>
        </pc:picChg>
        <pc:picChg chg="del">
          <ac:chgData name="Rebecca Salles" userId="66a2db3d815e233f" providerId="LiveId" clId="{5446D67A-F890-4C12-AED4-F5A5542C07FE}" dt="2019-06-04T15:16:18.974" v="1536" actId="478"/>
          <ac:picMkLst>
            <pc:docMk/>
            <pc:sldMk cId="3084459863" sldId="1053"/>
            <ac:picMk id="20" creationId="{D1C48F0A-C77A-4BBB-A82C-263C0E5BF864}"/>
          </ac:picMkLst>
        </pc:picChg>
      </pc:sldChg>
      <pc:sldChg chg="delSp modSp add del">
        <pc:chgData name="Rebecca Salles" userId="66a2db3d815e233f" providerId="LiveId" clId="{5446D67A-F890-4C12-AED4-F5A5542C07FE}" dt="2019-06-04T15:37:56.414" v="1978" actId="2696"/>
        <pc:sldMkLst>
          <pc:docMk/>
          <pc:sldMk cId="2078842282" sldId="1054"/>
        </pc:sldMkLst>
        <pc:spChg chg="del mod">
          <ac:chgData name="Rebecca Salles" userId="66a2db3d815e233f" providerId="LiveId" clId="{5446D67A-F890-4C12-AED4-F5A5542C07FE}" dt="2019-06-04T15:37:16.090" v="1963"/>
          <ac:spMkLst>
            <pc:docMk/>
            <pc:sldMk cId="2078842282" sldId="1054"/>
            <ac:spMk id="66" creationId="{65A675C9-7F1D-4C02-AF2B-707BA4D8E5E8}"/>
          </ac:spMkLst>
        </pc:spChg>
      </pc:sldChg>
      <pc:sldChg chg="addSp modSp add modNotesTx">
        <pc:chgData name="Rebecca Salles" userId="66a2db3d815e233f" providerId="LiveId" clId="{5446D67A-F890-4C12-AED4-F5A5542C07FE}" dt="2019-06-04T16:00:36.852" v="2528" actId="1076"/>
        <pc:sldMkLst>
          <pc:docMk/>
          <pc:sldMk cId="4003092879" sldId="1055"/>
        </pc:sldMkLst>
        <pc:spChg chg="mod">
          <ac:chgData name="Rebecca Salles" userId="66a2db3d815e233f" providerId="LiveId" clId="{5446D67A-F890-4C12-AED4-F5A5542C07FE}" dt="2019-06-04T16:00:32.588" v="2527" actId="404"/>
          <ac:spMkLst>
            <pc:docMk/>
            <pc:sldMk cId="4003092879" sldId="1055"/>
            <ac:spMk id="66" creationId="{65A675C9-7F1D-4C02-AF2B-707BA4D8E5E8}"/>
          </ac:spMkLst>
        </pc:spChg>
        <pc:picChg chg="add mod modCrop">
          <ac:chgData name="Rebecca Salles" userId="66a2db3d815e233f" providerId="LiveId" clId="{5446D67A-F890-4C12-AED4-F5A5542C07FE}" dt="2019-06-04T16:00:36.852" v="2528" actId="1076"/>
          <ac:picMkLst>
            <pc:docMk/>
            <pc:sldMk cId="4003092879" sldId="1055"/>
            <ac:picMk id="2" creationId="{A8A0D8DD-BEC1-4358-BD1D-6228558F4986}"/>
          </ac:picMkLst>
        </pc:picChg>
      </pc:sldChg>
      <pc:sldChg chg="add ord">
        <pc:chgData name="Rebecca Salles" userId="66a2db3d815e233f" providerId="LiveId" clId="{5446D67A-F890-4C12-AED4-F5A5542C07FE}" dt="2019-06-04T16:01:07.186" v="2530"/>
        <pc:sldMkLst>
          <pc:docMk/>
          <pc:sldMk cId="3452955628" sldId="1056"/>
        </pc:sldMkLst>
      </pc:sldChg>
    </pc:docChg>
  </pc:docChgLst>
  <pc:docChgLst>
    <pc:chgData name="Rebecca Salles" userId="66a2db3d815e233f" providerId="LiveId" clId="{C050F5EA-9169-4F42-B52F-8508FDF49158}"/>
    <pc:docChg chg="undo redo custSel addSld delSld modSld sldOrd">
      <pc:chgData name="Rebecca Salles" userId="66a2db3d815e233f" providerId="LiveId" clId="{C050F5EA-9169-4F42-B52F-8508FDF49158}" dt="2022-12-23T18:18:43.321" v="11947" actId="14826"/>
      <pc:docMkLst>
        <pc:docMk/>
      </pc:docMkLst>
      <pc:sldChg chg="modSp del mod">
        <pc:chgData name="Rebecca Salles" userId="66a2db3d815e233f" providerId="LiveId" clId="{C050F5EA-9169-4F42-B52F-8508FDF49158}" dt="2022-12-05T15:33:02.061" v="3855" actId="47"/>
        <pc:sldMkLst>
          <pc:docMk/>
          <pc:sldMk cId="3805089870" sldId="1184"/>
        </pc:sldMkLst>
        <pc:spChg chg="mod">
          <ac:chgData name="Rebecca Salles" userId="66a2db3d815e233f" providerId="LiveId" clId="{C050F5EA-9169-4F42-B52F-8508FDF49158}" dt="2022-12-02T13:55:29.850" v="3838" actId="6549"/>
          <ac:spMkLst>
            <pc:docMk/>
            <pc:sldMk cId="3805089870" sldId="1184"/>
            <ac:spMk id="11" creationId="{E4919AD2-0C09-4175-85CB-E5EA485074BD}"/>
          </ac:spMkLst>
        </pc:spChg>
      </pc:sldChg>
      <pc:sldChg chg="modSp mod">
        <pc:chgData name="Rebecca Salles" userId="66a2db3d815e233f" providerId="LiveId" clId="{C050F5EA-9169-4F42-B52F-8508FDF49158}" dt="2022-11-23T11:05:08.703" v="28"/>
        <pc:sldMkLst>
          <pc:docMk/>
          <pc:sldMk cId="3146438787" sldId="1228"/>
        </pc:sldMkLst>
        <pc:spChg chg="mod">
          <ac:chgData name="Rebecca Salles" userId="66a2db3d815e233f" providerId="LiveId" clId="{C050F5EA-9169-4F42-B52F-8508FDF49158}" dt="2022-11-23T11:05:08.703" v="28"/>
          <ac:spMkLst>
            <pc:docMk/>
            <pc:sldMk cId="3146438787" sldId="1228"/>
            <ac:spMk id="11" creationId="{E4919AD2-0C09-4175-85CB-E5EA485074BD}"/>
          </ac:spMkLst>
        </pc:spChg>
      </pc:sldChg>
      <pc:sldChg chg="modSp mod">
        <pc:chgData name="Rebecca Salles" userId="66a2db3d815e233f" providerId="LiveId" clId="{C050F5EA-9169-4F42-B52F-8508FDF49158}" dt="2022-11-23T11:01:49.691" v="10" actId="20577"/>
        <pc:sldMkLst>
          <pc:docMk/>
          <pc:sldMk cId="2775487275" sldId="1247"/>
        </pc:sldMkLst>
        <pc:spChg chg="mod">
          <ac:chgData name="Rebecca Salles" userId="66a2db3d815e233f" providerId="LiveId" clId="{C050F5EA-9169-4F42-B52F-8508FDF49158}" dt="2022-11-23T11:01:40.087" v="8" actId="20577"/>
          <ac:spMkLst>
            <pc:docMk/>
            <pc:sldMk cId="2775487275" sldId="1247"/>
            <ac:spMk id="2" creationId="{00000000-0000-0000-0000-000000000000}"/>
          </ac:spMkLst>
        </pc:spChg>
        <pc:spChg chg="mod">
          <ac:chgData name="Rebecca Salles" userId="66a2db3d815e233f" providerId="LiveId" clId="{C050F5EA-9169-4F42-B52F-8508FDF49158}" dt="2022-11-23T11:01:49.691" v="10" actId="20577"/>
          <ac:spMkLst>
            <pc:docMk/>
            <pc:sldMk cId="2775487275" sldId="1247"/>
            <ac:spMk id="9" creationId="{00000000-0000-0000-0000-000000000000}"/>
          </ac:spMkLst>
        </pc:spChg>
      </pc:sldChg>
      <pc:sldChg chg="mod ord modShow">
        <pc:chgData name="Rebecca Salles" userId="66a2db3d815e233f" providerId="LiveId" clId="{C050F5EA-9169-4F42-B52F-8508FDF49158}" dt="2022-11-23T11:07:57.808" v="50"/>
        <pc:sldMkLst>
          <pc:docMk/>
          <pc:sldMk cId="1869880451" sldId="1274"/>
        </pc:sldMkLst>
      </pc:sldChg>
      <pc:sldChg chg="mod ord modShow">
        <pc:chgData name="Rebecca Salles" userId="66a2db3d815e233f" providerId="LiveId" clId="{C050F5EA-9169-4F42-B52F-8508FDF49158}" dt="2022-11-23T11:07:57.808" v="50"/>
        <pc:sldMkLst>
          <pc:docMk/>
          <pc:sldMk cId="128814972" sldId="1286"/>
        </pc:sldMkLst>
      </pc:sldChg>
      <pc:sldChg chg="mod ord modShow">
        <pc:chgData name="Rebecca Salles" userId="66a2db3d815e233f" providerId="LiveId" clId="{C050F5EA-9169-4F42-B52F-8508FDF49158}" dt="2022-11-23T11:07:57.808" v="50"/>
        <pc:sldMkLst>
          <pc:docMk/>
          <pc:sldMk cId="1819819650" sldId="1335"/>
        </pc:sldMkLst>
      </pc:sldChg>
      <pc:sldChg chg="addSp delSp modSp mod ord">
        <pc:chgData name="Rebecca Salles" userId="66a2db3d815e233f" providerId="LiveId" clId="{C050F5EA-9169-4F42-B52F-8508FDF49158}" dt="2022-12-21T16:30:34.852" v="11872" actId="1036"/>
        <pc:sldMkLst>
          <pc:docMk/>
          <pc:sldMk cId="3963705434" sldId="1347"/>
        </pc:sldMkLst>
        <pc:spChg chg="mod">
          <ac:chgData name="Rebecca Salles" userId="66a2db3d815e233f" providerId="LiveId" clId="{C050F5EA-9169-4F42-B52F-8508FDF49158}" dt="2022-12-21T16:29:37.398" v="11786" actId="1076"/>
          <ac:spMkLst>
            <pc:docMk/>
            <pc:sldMk cId="3963705434" sldId="1347"/>
            <ac:spMk id="31" creationId="{1D88215F-7F3B-47E1-8DD8-B0DBD1991D40}"/>
          </ac:spMkLst>
        </pc:spChg>
        <pc:spChg chg="mod">
          <ac:chgData name="Rebecca Salles" userId="66a2db3d815e233f" providerId="LiveId" clId="{C050F5EA-9169-4F42-B52F-8508FDF49158}" dt="2022-12-21T16:29:37.398" v="11786" actId="1076"/>
          <ac:spMkLst>
            <pc:docMk/>
            <pc:sldMk cId="3963705434" sldId="1347"/>
            <ac:spMk id="33" creationId="{60CE49AA-4C38-4783-BF7A-1694AEB13F46}"/>
          </ac:spMkLst>
        </pc:spChg>
        <pc:grpChg chg="add mod">
          <ac:chgData name="Rebecca Salles" userId="66a2db3d815e233f" providerId="LiveId" clId="{C050F5EA-9169-4F42-B52F-8508FDF49158}" dt="2022-12-21T16:30:34.852" v="11872" actId="1036"/>
          <ac:grpSpMkLst>
            <pc:docMk/>
            <pc:sldMk cId="3963705434" sldId="1347"/>
            <ac:grpSpMk id="17" creationId="{5D539F64-C6BE-118C-799B-91CCA564AE27}"/>
          </ac:grpSpMkLst>
        </pc:grpChg>
        <pc:grpChg chg="mod">
          <ac:chgData name="Rebecca Salles" userId="66a2db3d815e233f" providerId="LiveId" clId="{C050F5EA-9169-4F42-B52F-8508FDF49158}" dt="2022-12-21T16:30:24.936" v="11837" actId="164"/>
          <ac:grpSpMkLst>
            <pc:docMk/>
            <pc:sldMk cId="3963705434" sldId="1347"/>
            <ac:grpSpMk id="35" creationId="{F69A2E9D-2CD1-4FF0-B829-5EBC40C44861}"/>
          </ac:grpSpMkLst>
        </pc:grpChg>
        <pc:picChg chg="add del mod">
          <ac:chgData name="Rebecca Salles" userId="66a2db3d815e233f" providerId="LiveId" clId="{C050F5EA-9169-4F42-B52F-8508FDF49158}" dt="2022-12-21T14:43:14.271" v="11111" actId="478"/>
          <ac:picMkLst>
            <pc:docMk/>
            <pc:sldMk cId="3963705434" sldId="1347"/>
            <ac:picMk id="2" creationId="{D327FFE9-A2EF-8550-12C8-A26B0909A7AE}"/>
          </ac:picMkLst>
        </pc:picChg>
        <pc:picChg chg="mod ord modCrop">
          <ac:chgData name="Rebecca Salles" userId="66a2db3d815e233f" providerId="LiveId" clId="{C050F5EA-9169-4F42-B52F-8508FDF49158}" dt="2022-12-21T16:26:34.538" v="11557" actId="14100"/>
          <ac:picMkLst>
            <pc:docMk/>
            <pc:sldMk cId="3963705434" sldId="1347"/>
            <ac:picMk id="3" creationId="{EA198E09-86C4-4568-A70F-B63A909DCF2D}"/>
          </ac:picMkLst>
        </pc:picChg>
        <pc:picChg chg="add mod modCrop">
          <ac:chgData name="Rebecca Salles" userId="66a2db3d815e233f" providerId="LiveId" clId="{C050F5EA-9169-4F42-B52F-8508FDF49158}" dt="2022-12-21T16:30:24.936" v="11837" actId="164"/>
          <ac:picMkLst>
            <pc:docMk/>
            <pc:sldMk cId="3963705434" sldId="1347"/>
            <ac:picMk id="14" creationId="{B8490004-DA2A-E2ED-A1A7-94FDDD78AAFA}"/>
          </ac:picMkLst>
        </pc:picChg>
        <pc:picChg chg="add mod modCrop">
          <ac:chgData name="Rebecca Salles" userId="66a2db3d815e233f" providerId="LiveId" clId="{C050F5EA-9169-4F42-B52F-8508FDF49158}" dt="2022-12-21T16:30:24.936" v="11837" actId="164"/>
          <ac:picMkLst>
            <pc:docMk/>
            <pc:sldMk cId="3963705434" sldId="1347"/>
            <ac:picMk id="15" creationId="{A761DDD8-7EA7-B69D-FFEA-A27458D110FA}"/>
          </ac:picMkLst>
        </pc:picChg>
        <pc:picChg chg="add mod modCrop">
          <ac:chgData name="Rebecca Salles" userId="66a2db3d815e233f" providerId="LiveId" clId="{C050F5EA-9169-4F42-B52F-8508FDF49158}" dt="2022-12-21T16:30:24.936" v="11837" actId="164"/>
          <ac:picMkLst>
            <pc:docMk/>
            <pc:sldMk cId="3963705434" sldId="1347"/>
            <ac:picMk id="16" creationId="{ECDF2C40-1903-7BB0-078F-AB072F3B2D24}"/>
          </ac:picMkLst>
        </pc:picChg>
        <pc:cxnChg chg="add del mod">
          <ac:chgData name="Rebecca Salles" userId="66a2db3d815e233f" providerId="LiveId" clId="{C050F5EA-9169-4F42-B52F-8508FDF49158}" dt="2022-12-21T16:18:56.282" v="11504" actId="21"/>
          <ac:cxnSpMkLst>
            <pc:docMk/>
            <pc:sldMk cId="3963705434" sldId="1347"/>
            <ac:cxnSpMk id="8" creationId="{4BBC2AD3-6319-698E-5275-D9F48DB1C43A}"/>
          </ac:cxnSpMkLst>
        </pc:cxnChg>
        <pc:cxnChg chg="add mod">
          <ac:chgData name="Rebecca Salles" userId="66a2db3d815e233f" providerId="LiveId" clId="{C050F5EA-9169-4F42-B52F-8508FDF49158}" dt="2022-12-21T16:30:24.936" v="11837" actId="164"/>
          <ac:cxnSpMkLst>
            <pc:docMk/>
            <pc:sldMk cId="3963705434" sldId="1347"/>
            <ac:cxnSpMk id="11" creationId="{AAB3502F-4A2A-4B6A-E033-28FDBB087377}"/>
          </ac:cxnSpMkLst>
        </pc:cxnChg>
        <pc:cxnChg chg="del">
          <ac:chgData name="Rebecca Salles" userId="66a2db3d815e233f" providerId="LiveId" clId="{C050F5EA-9169-4F42-B52F-8508FDF49158}" dt="2022-12-21T16:19:01.172" v="11505" actId="478"/>
          <ac:cxnSpMkLst>
            <pc:docMk/>
            <pc:sldMk cId="3963705434" sldId="1347"/>
            <ac:cxnSpMk id="19" creationId="{6ECEC597-E8B2-47E8-845F-CAB5D7115461}"/>
          </ac:cxnSpMkLst>
        </pc:cxnChg>
        <pc:cxnChg chg="mod">
          <ac:chgData name="Rebecca Salles" userId="66a2db3d815e233f" providerId="LiveId" clId="{C050F5EA-9169-4F42-B52F-8508FDF49158}" dt="2022-12-21T16:27:36.235" v="11587" actId="14100"/>
          <ac:cxnSpMkLst>
            <pc:docMk/>
            <pc:sldMk cId="3963705434" sldId="1347"/>
            <ac:cxnSpMk id="20" creationId="{DEF937CC-535B-4A86-AADB-DBDDDBEA455F}"/>
          </ac:cxnSpMkLst>
        </pc:cxnChg>
        <pc:cxnChg chg="mod">
          <ac:chgData name="Rebecca Salles" userId="66a2db3d815e233f" providerId="LiveId" clId="{C050F5EA-9169-4F42-B52F-8508FDF49158}" dt="2022-12-21T16:27:36.235" v="11587" actId="14100"/>
          <ac:cxnSpMkLst>
            <pc:docMk/>
            <pc:sldMk cId="3963705434" sldId="1347"/>
            <ac:cxnSpMk id="21" creationId="{E217D645-0DB5-44AA-AA7A-AB57B8B31015}"/>
          </ac:cxnSpMkLst>
        </pc:cxnChg>
        <pc:cxnChg chg="mod">
          <ac:chgData name="Rebecca Salles" userId="66a2db3d815e233f" providerId="LiveId" clId="{C050F5EA-9169-4F42-B52F-8508FDF49158}" dt="2022-12-21T16:27:36.235" v="11587" actId="14100"/>
          <ac:cxnSpMkLst>
            <pc:docMk/>
            <pc:sldMk cId="3963705434" sldId="1347"/>
            <ac:cxnSpMk id="22" creationId="{82A88979-858F-40D3-BCEF-C2365505556C}"/>
          </ac:cxnSpMkLst>
        </pc:cxnChg>
        <pc:cxnChg chg="mod">
          <ac:chgData name="Rebecca Salles" userId="66a2db3d815e233f" providerId="LiveId" clId="{C050F5EA-9169-4F42-B52F-8508FDF49158}" dt="2022-12-21T16:27:36.235" v="11587" actId="14100"/>
          <ac:cxnSpMkLst>
            <pc:docMk/>
            <pc:sldMk cId="3963705434" sldId="1347"/>
            <ac:cxnSpMk id="23" creationId="{474AAD4D-2CDF-4FC9-849C-F65544019600}"/>
          </ac:cxnSpMkLst>
        </pc:cxnChg>
        <pc:cxnChg chg="mod">
          <ac:chgData name="Rebecca Salles" userId="66a2db3d815e233f" providerId="LiveId" clId="{C050F5EA-9169-4F42-B52F-8508FDF49158}" dt="2022-12-21T16:27:36.235" v="11587" actId="14100"/>
          <ac:cxnSpMkLst>
            <pc:docMk/>
            <pc:sldMk cId="3963705434" sldId="1347"/>
            <ac:cxnSpMk id="24" creationId="{610AC289-DE2E-40D3-B77D-DEA89D510325}"/>
          </ac:cxnSpMkLst>
        </pc:cxnChg>
        <pc:cxnChg chg="mod">
          <ac:chgData name="Rebecca Salles" userId="66a2db3d815e233f" providerId="LiveId" clId="{C050F5EA-9169-4F42-B52F-8508FDF49158}" dt="2022-12-21T16:27:36.235" v="11587" actId="14100"/>
          <ac:cxnSpMkLst>
            <pc:docMk/>
            <pc:sldMk cId="3963705434" sldId="1347"/>
            <ac:cxnSpMk id="27" creationId="{92FC41A1-342F-40F2-88CF-CAE1232EAA9B}"/>
          </ac:cxnSpMkLst>
        </pc:cxnChg>
        <pc:cxnChg chg="mod">
          <ac:chgData name="Rebecca Salles" userId="66a2db3d815e233f" providerId="LiveId" clId="{C050F5EA-9169-4F42-B52F-8508FDF49158}" dt="2022-12-21T16:27:36.235" v="11587" actId="14100"/>
          <ac:cxnSpMkLst>
            <pc:docMk/>
            <pc:sldMk cId="3963705434" sldId="1347"/>
            <ac:cxnSpMk id="28" creationId="{D08C3C66-15D4-4034-9EB4-83024880F99F}"/>
          </ac:cxnSpMkLst>
        </pc:cxnChg>
        <pc:cxnChg chg="mod">
          <ac:chgData name="Rebecca Salles" userId="66a2db3d815e233f" providerId="LiveId" clId="{C050F5EA-9169-4F42-B52F-8508FDF49158}" dt="2022-12-21T16:29:37.398" v="11786" actId="1076"/>
          <ac:cxnSpMkLst>
            <pc:docMk/>
            <pc:sldMk cId="3963705434" sldId="1347"/>
            <ac:cxnSpMk id="29" creationId="{FBFDAF02-B6CE-49A0-94EE-074977F22E1E}"/>
          </ac:cxnSpMkLst>
        </pc:cxnChg>
        <pc:cxnChg chg="mod">
          <ac:chgData name="Rebecca Salles" userId="66a2db3d815e233f" providerId="LiveId" clId="{C050F5EA-9169-4F42-B52F-8508FDF49158}" dt="2022-12-21T16:29:37.398" v="11786" actId="1076"/>
          <ac:cxnSpMkLst>
            <pc:docMk/>
            <pc:sldMk cId="3963705434" sldId="1347"/>
            <ac:cxnSpMk id="32" creationId="{6BD2F2EF-13B9-4C50-B89B-632AEE05D9A8}"/>
          </ac:cxnSpMkLst>
        </pc:cxnChg>
      </pc:sldChg>
      <pc:sldChg chg="addSp delSp modSp del mod">
        <pc:chgData name="Rebecca Salles" userId="66a2db3d815e233f" providerId="LiveId" clId="{C050F5EA-9169-4F42-B52F-8508FDF49158}" dt="2022-11-23T13:03:58.310" v="1696" actId="47"/>
        <pc:sldMkLst>
          <pc:docMk/>
          <pc:sldMk cId="3700230514" sldId="1400"/>
        </pc:sldMkLst>
        <pc:spChg chg="del">
          <ac:chgData name="Rebecca Salles" userId="66a2db3d815e233f" providerId="LiveId" clId="{C050F5EA-9169-4F42-B52F-8508FDF49158}" dt="2022-11-23T13:00:44.869" v="1600" actId="21"/>
          <ac:spMkLst>
            <pc:docMk/>
            <pc:sldMk cId="3700230514" sldId="1400"/>
            <ac:spMk id="11" creationId="{64688DAA-CB3A-4563-9D9E-256F982C2300}"/>
          </ac:spMkLst>
        </pc:spChg>
        <pc:spChg chg="del">
          <ac:chgData name="Rebecca Salles" userId="66a2db3d815e233f" providerId="LiveId" clId="{C050F5EA-9169-4F42-B52F-8508FDF49158}" dt="2022-11-23T13:00:44.869" v="1600" actId="21"/>
          <ac:spMkLst>
            <pc:docMk/>
            <pc:sldMk cId="3700230514" sldId="1400"/>
            <ac:spMk id="15" creationId="{C1EFE3A2-F92F-F985-7348-975B60F27E23}"/>
          </ac:spMkLst>
        </pc:spChg>
        <pc:spChg chg="del">
          <ac:chgData name="Rebecca Salles" userId="66a2db3d815e233f" providerId="LiveId" clId="{C050F5EA-9169-4F42-B52F-8508FDF49158}" dt="2022-11-23T13:00:44.869" v="1600" actId="21"/>
          <ac:spMkLst>
            <pc:docMk/>
            <pc:sldMk cId="3700230514" sldId="1400"/>
            <ac:spMk id="17" creationId="{83C35ADA-BBDA-AA1C-AB6E-1FC45DB17BD1}"/>
          </ac:spMkLst>
        </pc:spChg>
        <pc:spChg chg="del">
          <ac:chgData name="Rebecca Salles" userId="66a2db3d815e233f" providerId="LiveId" clId="{C050F5EA-9169-4F42-B52F-8508FDF49158}" dt="2022-11-23T13:00:44.869" v="1600" actId="21"/>
          <ac:spMkLst>
            <pc:docMk/>
            <pc:sldMk cId="3700230514" sldId="1400"/>
            <ac:spMk id="26" creationId="{4A15C842-E1BE-A98D-98C9-9BF21A1721F9}"/>
          </ac:spMkLst>
        </pc:spChg>
        <pc:spChg chg="del">
          <ac:chgData name="Rebecca Salles" userId="66a2db3d815e233f" providerId="LiveId" clId="{C050F5EA-9169-4F42-B52F-8508FDF49158}" dt="2022-11-23T13:00:44.869" v="1600" actId="21"/>
          <ac:spMkLst>
            <pc:docMk/>
            <pc:sldMk cId="3700230514" sldId="1400"/>
            <ac:spMk id="34" creationId="{6FB4B043-8AD6-3718-EDFE-0123329E3F36}"/>
          </ac:spMkLst>
        </pc:spChg>
        <pc:graphicFrameChg chg="del">
          <ac:chgData name="Rebecca Salles" userId="66a2db3d815e233f" providerId="LiveId" clId="{C050F5EA-9169-4F42-B52F-8508FDF49158}" dt="2022-11-23T13:00:44.869" v="1600" actId="21"/>
          <ac:graphicFrameMkLst>
            <pc:docMk/>
            <pc:sldMk cId="3700230514" sldId="1400"/>
            <ac:graphicFrameMk id="6" creationId="{A22879EE-2B31-EA8E-20DF-AE0804C64288}"/>
          </ac:graphicFrameMkLst>
        </pc:graphicFrameChg>
        <pc:picChg chg="add del mod">
          <ac:chgData name="Rebecca Salles" userId="66a2db3d815e233f" providerId="LiveId" clId="{C050F5EA-9169-4F42-B52F-8508FDF49158}" dt="2022-11-23T13:01:07.898" v="1605" actId="21"/>
          <ac:picMkLst>
            <pc:docMk/>
            <pc:sldMk cId="3700230514" sldId="1400"/>
            <ac:picMk id="2" creationId="{1D42B09C-0547-F477-9808-25163D27FBA5}"/>
          </ac:picMkLst>
        </pc:picChg>
        <pc:picChg chg="del">
          <ac:chgData name="Rebecca Salles" userId="66a2db3d815e233f" providerId="LiveId" clId="{C050F5EA-9169-4F42-B52F-8508FDF49158}" dt="2022-11-23T13:00:44.869" v="1600" actId="21"/>
          <ac:picMkLst>
            <pc:docMk/>
            <pc:sldMk cId="3700230514" sldId="1400"/>
            <ac:picMk id="30" creationId="{638090EC-8C81-CD99-CAA7-4C5CD5F9A7D2}"/>
          </ac:picMkLst>
        </pc:picChg>
        <pc:picChg chg="del">
          <ac:chgData name="Rebecca Salles" userId="66a2db3d815e233f" providerId="LiveId" clId="{C050F5EA-9169-4F42-B52F-8508FDF49158}" dt="2022-11-23T13:00:44.869" v="1600" actId="21"/>
          <ac:picMkLst>
            <pc:docMk/>
            <pc:sldMk cId="3700230514" sldId="1400"/>
            <ac:picMk id="32" creationId="{001F4002-BB02-5B61-2BE6-125358EB6C45}"/>
          </ac:picMkLst>
        </pc:picChg>
      </pc:sldChg>
      <pc:sldChg chg="addSp delSp modSp add mod ord modShow">
        <pc:chgData name="Rebecca Salles" userId="66a2db3d815e233f" providerId="LiveId" clId="{C050F5EA-9169-4F42-B52F-8508FDF49158}" dt="2022-12-05T22:34:38.809" v="7616"/>
        <pc:sldMkLst>
          <pc:docMk/>
          <pc:sldMk cId="1260046612" sldId="1410"/>
        </pc:sldMkLst>
        <pc:spChg chg="add mod">
          <ac:chgData name="Rebecca Salles" userId="66a2db3d815e233f" providerId="LiveId" clId="{C050F5EA-9169-4F42-B52F-8508FDF49158}" dt="2022-11-23T15:40:38.374" v="2428" actId="403"/>
          <ac:spMkLst>
            <pc:docMk/>
            <pc:sldMk cId="1260046612" sldId="1410"/>
            <ac:spMk id="2" creationId="{76DF0AA7-CF7F-243F-AC55-5144552876B3}"/>
          </ac:spMkLst>
        </pc:spChg>
        <pc:spChg chg="mod">
          <ac:chgData name="Rebecca Salles" userId="66a2db3d815e233f" providerId="LiveId" clId="{C050F5EA-9169-4F42-B52F-8508FDF49158}" dt="2022-11-23T15:29:15.766" v="2228" actId="20577"/>
          <ac:spMkLst>
            <pc:docMk/>
            <pc:sldMk cId="1260046612" sldId="1410"/>
            <ac:spMk id="10" creationId="{793225F8-65C1-4E6A-B066-20F661C6A5F9}"/>
          </ac:spMkLst>
        </pc:spChg>
        <pc:spChg chg="mod">
          <ac:chgData name="Rebecca Salles" userId="66a2db3d815e233f" providerId="LiveId" clId="{C050F5EA-9169-4F42-B52F-8508FDF49158}" dt="2022-11-23T15:40:58.323" v="2429" actId="164"/>
          <ac:spMkLst>
            <pc:docMk/>
            <pc:sldMk cId="1260046612" sldId="1410"/>
            <ac:spMk id="11" creationId="{64688DAA-CB3A-4563-9D9E-256F982C2300}"/>
          </ac:spMkLst>
        </pc:spChg>
        <pc:spChg chg="del mod">
          <ac:chgData name="Rebecca Salles" userId="66a2db3d815e233f" providerId="LiveId" clId="{C050F5EA-9169-4F42-B52F-8508FDF49158}" dt="2022-11-23T15:31:03.491" v="2358" actId="478"/>
          <ac:spMkLst>
            <pc:docMk/>
            <pc:sldMk cId="1260046612" sldId="1410"/>
            <ac:spMk id="16" creationId="{B0492FBB-D250-4479-BBFD-B7FA4F8C15F4}"/>
          </ac:spMkLst>
        </pc:spChg>
        <pc:spChg chg="add mod">
          <ac:chgData name="Rebecca Salles" userId="66a2db3d815e233f" providerId="LiveId" clId="{C050F5EA-9169-4F42-B52F-8508FDF49158}" dt="2022-11-23T15:41:02.854" v="2456" actId="1036"/>
          <ac:spMkLst>
            <pc:docMk/>
            <pc:sldMk cId="1260046612" sldId="1410"/>
            <ac:spMk id="18" creationId="{DD0B31C3-164D-1DF9-3D3A-DE7287352B41}"/>
          </ac:spMkLst>
        </pc:spChg>
        <pc:grpChg chg="add del mod">
          <ac:chgData name="Rebecca Salles" userId="66a2db3d815e233f" providerId="LiveId" clId="{C050F5EA-9169-4F42-B52F-8508FDF49158}" dt="2022-11-23T15:39:39.384" v="2411" actId="21"/>
          <ac:grpSpMkLst>
            <pc:docMk/>
            <pc:sldMk cId="1260046612" sldId="1410"/>
            <ac:grpSpMk id="19" creationId="{D3170258-74F1-B901-1AE1-0A417E7344D2}"/>
          </ac:grpSpMkLst>
        </pc:grpChg>
        <pc:grpChg chg="add mod">
          <ac:chgData name="Rebecca Salles" userId="66a2db3d815e233f" providerId="LiveId" clId="{C050F5EA-9169-4F42-B52F-8508FDF49158}" dt="2022-11-23T15:41:02.854" v="2456" actId="1036"/>
          <ac:grpSpMkLst>
            <pc:docMk/>
            <pc:sldMk cId="1260046612" sldId="1410"/>
            <ac:grpSpMk id="21" creationId="{46061FA4-0208-2A41-7356-10C3F3B57FF3}"/>
          </ac:grpSpMkLst>
        </pc:grpChg>
        <pc:picChg chg="del mod">
          <ac:chgData name="Rebecca Salles" userId="66a2db3d815e233f" providerId="LiveId" clId="{C050F5EA-9169-4F42-B52F-8508FDF49158}" dt="2022-11-23T15:32:56.713" v="2377" actId="21"/>
          <ac:picMkLst>
            <pc:docMk/>
            <pc:sldMk cId="1260046612" sldId="1410"/>
            <ac:picMk id="3" creationId="{6AC85C34-B6BA-489B-8342-EACB1B222E27}"/>
          </ac:picMkLst>
        </pc:picChg>
        <pc:picChg chg="add del mod modCrop">
          <ac:chgData name="Rebecca Salles" userId="66a2db3d815e233f" providerId="LiveId" clId="{C050F5EA-9169-4F42-B52F-8508FDF49158}" dt="2022-11-23T15:32:56.713" v="2377" actId="21"/>
          <ac:picMkLst>
            <pc:docMk/>
            <pc:sldMk cId="1260046612" sldId="1410"/>
            <ac:picMk id="6" creationId="{78E5A14B-5BC7-60B1-C036-603D7B185190}"/>
          </ac:picMkLst>
        </pc:picChg>
        <pc:picChg chg="add mod topLvl">
          <ac:chgData name="Rebecca Salles" userId="66a2db3d815e233f" providerId="LiveId" clId="{C050F5EA-9169-4F42-B52F-8508FDF49158}" dt="2022-11-23T15:40:58.323" v="2429" actId="164"/>
          <ac:picMkLst>
            <pc:docMk/>
            <pc:sldMk cId="1260046612" sldId="1410"/>
            <ac:picMk id="7" creationId="{66281242-BEF8-8B08-8064-265DE306B59D}"/>
          </ac:picMkLst>
        </pc:picChg>
        <pc:picChg chg="add del mod topLvl">
          <ac:chgData name="Rebecca Salles" userId="66a2db3d815e233f" providerId="LiveId" clId="{C050F5EA-9169-4F42-B52F-8508FDF49158}" dt="2022-11-23T15:39:39.384" v="2411" actId="21"/>
          <ac:picMkLst>
            <pc:docMk/>
            <pc:sldMk cId="1260046612" sldId="1410"/>
            <ac:picMk id="13" creationId="{D62B8CD3-26BB-645F-7165-78F153D14AB9}"/>
          </ac:picMkLst>
        </pc:picChg>
        <pc:picChg chg="mod">
          <ac:chgData name="Rebecca Salles" userId="66a2db3d815e233f" providerId="LiveId" clId="{C050F5EA-9169-4F42-B52F-8508FDF49158}" dt="2022-11-23T15:41:06.778" v="2457" actId="1076"/>
          <ac:picMkLst>
            <pc:docMk/>
            <pc:sldMk cId="1260046612" sldId="1410"/>
            <ac:picMk id="14" creationId="{5049E38F-27B3-4D8D-B816-4F81489212B3}"/>
          </ac:picMkLst>
        </pc:picChg>
        <pc:picChg chg="del">
          <ac:chgData name="Rebecca Salles" userId="66a2db3d815e233f" providerId="LiveId" clId="{C050F5EA-9169-4F42-B52F-8508FDF49158}" dt="2022-11-23T15:27:51.795" v="2164" actId="478"/>
          <ac:picMkLst>
            <pc:docMk/>
            <pc:sldMk cId="1260046612" sldId="1410"/>
            <ac:picMk id="15" creationId="{A2156274-AAA4-4A54-ABEB-BCAD08D6F9B5}"/>
          </ac:picMkLst>
        </pc:picChg>
        <pc:picChg chg="del mod">
          <ac:chgData name="Rebecca Salles" userId="66a2db3d815e233f" providerId="LiveId" clId="{C050F5EA-9169-4F42-B52F-8508FDF49158}" dt="2022-11-23T15:31:03.491" v="2358" actId="478"/>
          <ac:picMkLst>
            <pc:docMk/>
            <pc:sldMk cId="1260046612" sldId="1410"/>
            <ac:picMk id="17" creationId="{25E55C91-40BA-44FB-B8B0-0AE3E26B55C4}"/>
          </ac:picMkLst>
        </pc:picChg>
        <pc:picChg chg="add mod">
          <ac:chgData name="Rebecca Salles" userId="66a2db3d815e233f" providerId="LiveId" clId="{C050F5EA-9169-4F42-B52F-8508FDF49158}" dt="2022-11-23T15:40:58.323" v="2429" actId="164"/>
          <ac:picMkLst>
            <pc:docMk/>
            <pc:sldMk cId="1260046612" sldId="1410"/>
            <ac:picMk id="20" creationId="{49B29AB7-F238-D19A-7AE8-6EC734119913}"/>
          </ac:picMkLst>
        </pc:picChg>
      </pc:sldChg>
      <pc:sldChg chg="addSp delSp modSp add mod ord modShow">
        <pc:chgData name="Rebecca Salles" userId="66a2db3d815e233f" providerId="LiveId" clId="{C050F5EA-9169-4F42-B52F-8508FDF49158}" dt="2022-12-06T10:57:11.966" v="8169" actId="729"/>
        <pc:sldMkLst>
          <pc:docMk/>
          <pc:sldMk cId="712088923" sldId="1419"/>
        </pc:sldMkLst>
        <pc:spChg chg="add del mod">
          <ac:chgData name="Rebecca Salles" userId="66a2db3d815e233f" providerId="LiveId" clId="{C050F5EA-9169-4F42-B52F-8508FDF49158}" dt="2022-12-05T19:52:22.703" v="4966" actId="478"/>
          <ac:spMkLst>
            <pc:docMk/>
            <pc:sldMk cId="712088923" sldId="1419"/>
            <ac:spMk id="3" creationId="{4CF576A1-D9A0-70D7-F20B-CA770737D51D}"/>
          </ac:spMkLst>
        </pc:spChg>
        <pc:spChg chg="add del mod">
          <ac:chgData name="Rebecca Salles" userId="66a2db3d815e233f" providerId="LiveId" clId="{C050F5EA-9169-4F42-B52F-8508FDF49158}" dt="2022-12-05T21:13:42.440" v="6230" actId="478"/>
          <ac:spMkLst>
            <pc:docMk/>
            <pc:sldMk cId="712088923" sldId="1419"/>
            <ac:spMk id="6" creationId="{18DB2867-1AE1-F355-03AA-CD67C43BD37B}"/>
          </ac:spMkLst>
        </pc:spChg>
        <pc:spChg chg="mod">
          <ac:chgData name="Rebecca Salles" userId="66a2db3d815e233f" providerId="LiveId" clId="{C050F5EA-9169-4F42-B52F-8508FDF49158}" dt="2022-12-05T17:32:52.856" v="4221"/>
          <ac:spMkLst>
            <pc:docMk/>
            <pc:sldMk cId="712088923" sldId="1419"/>
            <ac:spMk id="10" creationId="{793225F8-65C1-4E6A-B066-20F661C6A5F9}"/>
          </ac:spMkLst>
        </pc:spChg>
        <pc:spChg chg="del mod">
          <ac:chgData name="Rebecca Salles" userId="66a2db3d815e233f" providerId="LiveId" clId="{C050F5EA-9169-4F42-B52F-8508FDF49158}" dt="2022-12-05T19:52:28.101" v="4968" actId="478"/>
          <ac:spMkLst>
            <pc:docMk/>
            <pc:sldMk cId="712088923" sldId="1419"/>
            <ac:spMk id="11" creationId="{64688DAA-CB3A-4563-9D9E-256F982C2300}"/>
          </ac:spMkLst>
        </pc:spChg>
        <pc:spChg chg="del">
          <ac:chgData name="Rebecca Salles" userId="66a2db3d815e233f" providerId="LiveId" clId="{C050F5EA-9169-4F42-B52F-8508FDF49158}" dt="2022-12-05T18:13:07.443" v="4325" actId="478"/>
          <ac:spMkLst>
            <pc:docMk/>
            <pc:sldMk cId="712088923" sldId="1419"/>
            <ac:spMk id="13" creationId="{8B2E26B3-26EB-4158-877F-4EC437AFAAFD}"/>
          </ac:spMkLst>
        </pc:spChg>
        <pc:spChg chg="add mod">
          <ac:chgData name="Rebecca Salles" userId="66a2db3d815e233f" providerId="LiveId" clId="{C050F5EA-9169-4F42-B52F-8508FDF49158}" dt="2022-12-05T20:18:29.294" v="5279" actId="20577"/>
          <ac:spMkLst>
            <pc:docMk/>
            <pc:sldMk cId="712088923" sldId="1419"/>
            <ac:spMk id="14" creationId="{5FB03532-F5AD-0BB9-1B3B-DA1D7CB013C7}"/>
          </ac:spMkLst>
        </pc:spChg>
        <pc:graphicFrameChg chg="add mod modGraphic">
          <ac:chgData name="Rebecca Salles" userId="66a2db3d815e233f" providerId="LiveId" clId="{C050F5EA-9169-4F42-B52F-8508FDF49158}" dt="2022-12-05T22:53:08.688" v="7770" actId="13239"/>
          <ac:graphicFrameMkLst>
            <pc:docMk/>
            <pc:sldMk cId="712088923" sldId="1419"/>
            <ac:graphicFrameMk id="7" creationId="{2A90B054-FC5A-3EE0-AEA4-227F7DC53F3E}"/>
          </ac:graphicFrameMkLst>
        </pc:graphicFrameChg>
      </pc:sldChg>
      <pc:sldChg chg="addSp delSp modSp mod modNotesTx">
        <pc:chgData name="Rebecca Salles" userId="66a2db3d815e233f" providerId="LiveId" clId="{C050F5EA-9169-4F42-B52F-8508FDF49158}" dt="2022-12-22T14:25:43.107" v="11939" actId="6549"/>
        <pc:sldMkLst>
          <pc:docMk/>
          <pc:sldMk cId="2631526931" sldId="1449"/>
        </pc:sldMkLst>
        <pc:spChg chg="add del mod">
          <ac:chgData name="Rebecca Salles" userId="66a2db3d815e233f" providerId="LiveId" clId="{C050F5EA-9169-4F42-B52F-8508FDF49158}" dt="2022-12-06T11:10:25.973" v="8454" actId="478"/>
          <ac:spMkLst>
            <pc:docMk/>
            <pc:sldMk cId="2631526931" sldId="1449"/>
            <ac:spMk id="2" creationId="{B0F2DD94-28AE-9D2F-3911-7599EF8DEA5D}"/>
          </ac:spMkLst>
        </pc:spChg>
        <pc:spChg chg="add del">
          <ac:chgData name="Rebecca Salles" userId="66a2db3d815e233f" providerId="LiveId" clId="{C050F5EA-9169-4F42-B52F-8508FDF49158}" dt="2022-11-23T12:34:01.503" v="828" actId="21"/>
          <ac:spMkLst>
            <pc:docMk/>
            <pc:sldMk cId="2631526931" sldId="1449"/>
            <ac:spMk id="3" creationId="{8074E8DF-B42B-66BF-2661-423237541769}"/>
          </ac:spMkLst>
        </pc:spChg>
        <pc:spChg chg="add mod">
          <ac:chgData name="Rebecca Salles" userId="66a2db3d815e233f" providerId="LiveId" clId="{C050F5EA-9169-4F42-B52F-8508FDF49158}" dt="2022-12-06T11:11:00.059" v="8480" actId="1036"/>
          <ac:spMkLst>
            <pc:docMk/>
            <pc:sldMk cId="2631526931" sldId="1449"/>
            <ac:spMk id="3" creationId="{CD23A0D5-520D-8EA9-00D5-0EFDE59C9866}"/>
          </ac:spMkLst>
        </pc:spChg>
        <pc:spChg chg="add del mod">
          <ac:chgData name="Rebecca Salles" userId="66a2db3d815e233f" providerId="LiveId" clId="{C050F5EA-9169-4F42-B52F-8508FDF49158}" dt="2022-11-23T12:50:21.501" v="1328" actId="478"/>
          <ac:spMkLst>
            <pc:docMk/>
            <pc:sldMk cId="2631526931" sldId="1449"/>
            <ac:spMk id="4" creationId="{9F59158A-AAF5-1A29-3A03-816509A5F180}"/>
          </ac:spMkLst>
        </pc:spChg>
        <pc:spChg chg="add mod">
          <ac:chgData name="Rebecca Salles" userId="66a2db3d815e233f" providerId="LiveId" clId="{C050F5EA-9169-4F42-B52F-8508FDF49158}" dt="2022-12-06T11:11:25.929" v="8483" actId="113"/>
          <ac:spMkLst>
            <pc:docMk/>
            <pc:sldMk cId="2631526931" sldId="1449"/>
            <ac:spMk id="6" creationId="{A43B3C77-4C6F-5ACB-F5BC-12DE38DE9C9F}"/>
          </ac:spMkLst>
        </pc:spChg>
        <pc:spChg chg="add del">
          <ac:chgData name="Rebecca Salles" userId="66a2db3d815e233f" providerId="LiveId" clId="{C050F5EA-9169-4F42-B52F-8508FDF49158}" dt="2022-11-23T12:34:01.503" v="828" actId="21"/>
          <ac:spMkLst>
            <pc:docMk/>
            <pc:sldMk cId="2631526931" sldId="1449"/>
            <ac:spMk id="7" creationId="{DCFB7751-5814-C553-C66F-2E0471176544}"/>
          </ac:spMkLst>
        </pc:spChg>
        <pc:spChg chg="add del mod">
          <ac:chgData name="Rebecca Salles" userId="66a2db3d815e233f" providerId="LiveId" clId="{C050F5EA-9169-4F42-B52F-8508FDF49158}" dt="2022-11-23T12:36:43.053" v="847" actId="478"/>
          <ac:spMkLst>
            <pc:docMk/>
            <pc:sldMk cId="2631526931" sldId="1449"/>
            <ac:spMk id="8" creationId="{67C0A1AD-C881-11FB-0740-AC321D6F40F2}"/>
          </ac:spMkLst>
        </pc:spChg>
        <pc:spChg chg="mod">
          <ac:chgData name="Rebecca Salles" userId="66a2db3d815e233f" providerId="LiveId" clId="{C050F5EA-9169-4F42-B52F-8508FDF49158}" dt="2022-12-06T10:57:34.868" v="8172" actId="20577"/>
          <ac:spMkLst>
            <pc:docMk/>
            <pc:sldMk cId="2631526931" sldId="1449"/>
            <ac:spMk id="10" creationId="{793225F8-65C1-4E6A-B066-20F661C6A5F9}"/>
          </ac:spMkLst>
        </pc:spChg>
        <pc:spChg chg="add del">
          <ac:chgData name="Rebecca Salles" userId="66a2db3d815e233f" providerId="LiveId" clId="{C050F5EA-9169-4F42-B52F-8508FDF49158}" dt="2022-11-23T12:34:01.503" v="828" actId="21"/>
          <ac:spMkLst>
            <pc:docMk/>
            <pc:sldMk cId="2631526931" sldId="1449"/>
            <ac:spMk id="11" creationId="{64688DAA-CB3A-4563-9D9E-256F982C2300}"/>
          </ac:spMkLst>
        </pc:spChg>
        <pc:spChg chg="add del mod">
          <ac:chgData name="Rebecca Salles" userId="66a2db3d815e233f" providerId="LiveId" clId="{C050F5EA-9169-4F42-B52F-8508FDF49158}" dt="2022-12-06T10:59:18.107" v="8174" actId="478"/>
          <ac:spMkLst>
            <pc:docMk/>
            <pc:sldMk cId="2631526931" sldId="1449"/>
            <ac:spMk id="13" creationId="{FBAC3760-A832-ECD1-06DE-FF3C743D7AF3}"/>
          </ac:spMkLst>
        </pc:spChg>
        <pc:spChg chg="add del mod">
          <ac:chgData name="Rebecca Salles" userId="66a2db3d815e233f" providerId="LiveId" clId="{C050F5EA-9169-4F42-B52F-8508FDF49158}" dt="2022-12-06T10:59:14.530" v="8173" actId="478"/>
          <ac:spMkLst>
            <pc:docMk/>
            <pc:sldMk cId="2631526931" sldId="1449"/>
            <ac:spMk id="14" creationId="{25280BEF-9C1F-F1A7-FC85-16C314BA246D}"/>
          </ac:spMkLst>
        </pc:spChg>
        <pc:spChg chg="add del mod">
          <ac:chgData name="Rebecca Salles" userId="66a2db3d815e233f" providerId="LiveId" clId="{C050F5EA-9169-4F42-B52F-8508FDF49158}" dt="2022-12-06T11:08:42.979" v="8447" actId="478"/>
          <ac:spMkLst>
            <pc:docMk/>
            <pc:sldMk cId="2631526931" sldId="1449"/>
            <ac:spMk id="16" creationId="{22471BC5-CA25-26E6-A18B-3384280139CD}"/>
          </ac:spMkLst>
        </pc:spChg>
        <pc:spChg chg="del">
          <ac:chgData name="Rebecca Salles" userId="66a2db3d815e233f" providerId="LiveId" clId="{C050F5EA-9169-4F42-B52F-8508FDF49158}" dt="2022-11-23T12:34:01.503" v="828" actId="21"/>
          <ac:spMkLst>
            <pc:docMk/>
            <pc:sldMk cId="2631526931" sldId="1449"/>
            <ac:spMk id="17" creationId="{9D4FF58D-DA20-9C2B-8F1A-954BCDCEAC12}"/>
          </ac:spMkLst>
        </pc:spChg>
        <pc:spChg chg="add del">
          <ac:chgData name="Rebecca Salles" userId="66a2db3d815e233f" providerId="LiveId" clId="{C050F5EA-9169-4F42-B52F-8508FDF49158}" dt="2022-11-23T12:34:01.503" v="828" actId="21"/>
          <ac:spMkLst>
            <pc:docMk/>
            <pc:sldMk cId="2631526931" sldId="1449"/>
            <ac:spMk id="34" creationId="{6FB4B043-8AD6-3718-EDFE-0123329E3F36}"/>
          </ac:spMkLst>
        </pc:spChg>
        <pc:graphicFrameChg chg="add del">
          <ac:chgData name="Rebecca Salles" userId="66a2db3d815e233f" providerId="LiveId" clId="{C050F5EA-9169-4F42-B52F-8508FDF49158}" dt="2022-11-23T12:34:01.503" v="828" actId="21"/>
          <ac:graphicFrameMkLst>
            <pc:docMk/>
            <pc:sldMk cId="2631526931" sldId="1449"/>
            <ac:graphicFrameMk id="6" creationId="{A22879EE-2B31-EA8E-20DF-AE0804C64288}"/>
          </ac:graphicFrameMkLst>
        </pc:graphicFrameChg>
        <pc:picChg chg="add del mod">
          <ac:chgData name="Rebecca Salles" userId="66a2db3d815e233f" providerId="LiveId" clId="{C050F5EA-9169-4F42-B52F-8508FDF49158}" dt="2022-11-23T12:36:43.053" v="847" actId="478"/>
          <ac:picMkLst>
            <pc:docMk/>
            <pc:sldMk cId="2631526931" sldId="1449"/>
            <ac:picMk id="2" creationId="{679384C2-A86A-6293-82DE-C06CFEFB80E9}"/>
          </ac:picMkLst>
        </pc:picChg>
        <pc:picChg chg="add del">
          <ac:chgData name="Rebecca Salles" userId="66a2db3d815e233f" providerId="LiveId" clId="{C050F5EA-9169-4F42-B52F-8508FDF49158}" dt="2022-11-23T12:34:01.503" v="828" actId="21"/>
          <ac:picMkLst>
            <pc:docMk/>
            <pc:sldMk cId="2631526931" sldId="1449"/>
            <ac:picMk id="30" creationId="{638090EC-8C81-CD99-CAA7-4C5CD5F9A7D2}"/>
          </ac:picMkLst>
        </pc:picChg>
        <pc:picChg chg="add del">
          <ac:chgData name="Rebecca Salles" userId="66a2db3d815e233f" providerId="LiveId" clId="{C050F5EA-9169-4F42-B52F-8508FDF49158}" dt="2022-11-23T12:34:01.503" v="828" actId="21"/>
          <ac:picMkLst>
            <pc:docMk/>
            <pc:sldMk cId="2631526931" sldId="1449"/>
            <ac:picMk id="32" creationId="{001F4002-BB02-5B61-2BE6-125358EB6C45}"/>
          </ac:picMkLst>
        </pc:picChg>
        <pc:cxnChg chg="add mod">
          <ac:chgData name="Rebecca Salles" userId="66a2db3d815e233f" providerId="LiveId" clId="{C050F5EA-9169-4F42-B52F-8508FDF49158}" dt="2022-12-06T11:11:00.059" v="8480" actId="1036"/>
          <ac:cxnSpMkLst>
            <pc:docMk/>
            <pc:sldMk cId="2631526931" sldId="1449"/>
            <ac:cxnSpMk id="4" creationId="{74251919-AC56-F00C-EFB0-8D0E48806648}"/>
          </ac:cxnSpMkLst>
        </pc:cxnChg>
      </pc:sldChg>
      <pc:sldChg chg="addSp delSp modSp mod">
        <pc:chgData name="Rebecca Salles" userId="66a2db3d815e233f" providerId="LiveId" clId="{C050F5EA-9169-4F42-B52F-8508FDF49158}" dt="2022-12-20T15:18:06.941" v="11050" actId="14826"/>
        <pc:sldMkLst>
          <pc:docMk/>
          <pc:sldMk cId="2081753606" sldId="1450"/>
        </pc:sldMkLst>
        <pc:spChg chg="add del mod">
          <ac:chgData name="Rebecca Salles" userId="66a2db3d815e233f" providerId="LiveId" clId="{C050F5EA-9169-4F42-B52F-8508FDF49158}" dt="2022-12-12T19:19:27.347" v="10795" actId="478"/>
          <ac:spMkLst>
            <pc:docMk/>
            <pc:sldMk cId="2081753606" sldId="1450"/>
            <ac:spMk id="2" creationId="{4B133644-8AB7-7C3F-3ACF-3810F3F09D03}"/>
          </ac:spMkLst>
        </pc:spChg>
        <pc:spChg chg="add mod">
          <ac:chgData name="Rebecca Salles" userId="66a2db3d815e233f" providerId="LiveId" clId="{C050F5EA-9169-4F42-B52F-8508FDF49158}" dt="2022-12-06T11:12:57.136" v="8503"/>
          <ac:spMkLst>
            <pc:docMk/>
            <pc:sldMk cId="2081753606" sldId="1450"/>
            <ac:spMk id="3" creationId="{078BC135-0657-38F2-8342-A0A0A916AB91}"/>
          </ac:spMkLst>
        </pc:spChg>
        <pc:spChg chg="add del mod">
          <ac:chgData name="Rebecca Salles" userId="66a2db3d815e233f" providerId="LiveId" clId="{C050F5EA-9169-4F42-B52F-8508FDF49158}" dt="2022-12-06T00:37:20.810" v="8039" actId="478"/>
          <ac:spMkLst>
            <pc:docMk/>
            <pc:sldMk cId="2081753606" sldId="1450"/>
            <ac:spMk id="3" creationId="{60B19DF3-3F70-C28E-2308-C570E7C0318A}"/>
          </ac:spMkLst>
        </pc:spChg>
        <pc:spChg chg="add del mod">
          <ac:chgData name="Rebecca Salles" userId="66a2db3d815e233f" providerId="LiveId" clId="{C050F5EA-9169-4F42-B52F-8508FDF49158}" dt="2022-12-06T00:37:20.810" v="8039" actId="478"/>
          <ac:spMkLst>
            <pc:docMk/>
            <pc:sldMk cId="2081753606" sldId="1450"/>
            <ac:spMk id="6" creationId="{126D972D-0CA0-9E09-9A4C-C8D91725935B}"/>
          </ac:spMkLst>
        </pc:spChg>
        <pc:spChg chg="add mod">
          <ac:chgData name="Rebecca Salles" userId="66a2db3d815e233f" providerId="LiveId" clId="{C050F5EA-9169-4F42-B52F-8508FDF49158}" dt="2022-12-06T22:07:52.122" v="9726" actId="20577"/>
          <ac:spMkLst>
            <pc:docMk/>
            <pc:sldMk cId="2081753606" sldId="1450"/>
            <ac:spMk id="6" creationId="{E925B007-5AD7-2DBE-25EA-8DDECBF4BC82}"/>
          </ac:spMkLst>
        </pc:spChg>
        <pc:spChg chg="add mod">
          <ac:chgData name="Rebecca Salles" userId="66a2db3d815e233f" providerId="LiveId" clId="{C050F5EA-9169-4F42-B52F-8508FDF49158}" dt="2022-12-12T19:42:48.740" v="10939" actId="20577"/>
          <ac:spMkLst>
            <pc:docMk/>
            <pc:sldMk cId="2081753606" sldId="1450"/>
            <ac:spMk id="7" creationId="{6C09E0C7-5192-51BD-C927-BF69C8DD5D64}"/>
          </ac:spMkLst>
        </pc:spChg>
        <pc:spChg chg="add del mod">
          <ac:chgData name="Rebecca Salles" userId="66a2db3d815e233f" providerId="LiveId" clId="{C050F5EA-9169-4F42-B52F-8508FDF49158}" dt="2022-12-12T19:56:34.553" v="10954" actId="478"/>
          <ac:spMkLst>
            <pc:docMk/>
            <pc:sldMk cId="2081753606" sldId="1450"/>
            <ac:spMk id="8" creationId="{3B11DF12-594A-5799-6B24-58ED7D09FC47}"/>
          </ac:spMkLst>
        </pc:spChg>
        <pc:spChg chg="mod">
          <ac:chgData name="Rebecca Salles" userId="66a2db3d815e233f" providerId="LiveId" clId="{C050F5EA-9169-4F42-B52F-8508FDF49158}" dt="2022-12-06T10:54:35.567" v="8167" actId="20577"/>
          <ac:spMkLst>
            <pc:docMk/>
            <pc:sldMk cId="2081753606" sldId="1450"/>
            <ac:spMk id="10" creationId="{793225F8-65C1-4E6A-B066-20F661C6A5F9}"/>
          </ac:spMkLst>
        </pc:spChg>
        <pc:spChg chg="del">
          <ac:chgData name="Rebecca Salles" userId="66a2db3d815e233f" providerId="LiveId" clId="{C050F5EA-9169-4F42-B52F-8508FDF49158}" dt="2022-11-23T13:06:50.279" v="1724" actId="21"/>
          <ac:spMkLst>
            <pc:docMk/>
            <pc:sldMk cId="2081753606" sldId="1450"/>
            <ac:spMk id="11" creationId="{64688DAA-CB3A-4563-9D9E-256F982C2300}"/>
          </ac:spMkLst>
        </pc:spChg>
        <pc:spChg chg="del">
          <ac:chgData name="Rebecca Salles" userId="66a2db3d815e233f" providerId="LiveId" clId="{C050F5EA-9169-4F42-B52F-8508FDF49158}" dt="2022-11-23T13:06:50.279" v="1724" actId="21"/>
          <ac:spMkLst>
            <pc:docMk/>
            <pc:sldMk cId="2081753606" sldId="1450"/>
            <ac:spMk id="14" creationId="{162C29F0-8DB9-E82F-A094-F7DA5387BBCB}"/>
          </ac:spMkLst>
        </pc:spChg>
        <pc:spChg chg="add del mod">
          <ac:chgData name="Rebecca Salles" userId="66a2db3d815e233f" providerId="LiveId" clId="{C050F5EA-9169-4F42-B52F-8508FDF49158}" dt="2022-12-12T19:19:28.269" v="10796" actId="478"/>
          <ac:spMkLst>
            <pc:docMk/>
            <pc:sldMk cId="2081753606" sldId="1450"/>
            <ac:spMk id="15" creationId="{BD73DB3B-ACD5-BCC4-261A-37E6A499E74F}"/>
          </ac:spMkLst>
        </pc:spChg>
        <pc:spChg chg="del">
          <ac:chgData name="Rebecca Salles" userId="66a2db3d815e233f" providerId="LiveId" clId="{C050F5EA-9169-4F42-B52F-8508FDF49158}" dt="2022-11-23T13:06:50.279" v="1724" actId="21"/>
          <ac:spMkLst>
            <pc:docMk/>
            <pc:sldMk cId="2081753606" sldId="1450"/>
            <ac:spMk id="16" creationId="{4FBD0E8D-8A16-E32C-CF10-4869F7886F95}"/>
          </ac:spMkLst>
        </pc:spChg>
        <pc:spChg chg="add mod">
          <ac:chgData name="Rebecca Salles" userId="66a2db3d815e233f" providerId="LiveId" clId="{C050F5EA-9169-4F42-B52F-8508FDF49158}" dt="2022-12-06T00:37:38.696" v="8048"/>
          <ac:spMkLst>
            <pc:docMk/>
            <pc:sldMk cId="2081753606" sldId="1450"/>
            <ac:spMk id="16" creationId="{79FFD2FB-A5F3-9C31-DE99-65EBFDCD79EA}"/>
          </ac:spMkLst>
        </pc:spChg>
        <pc:spChg chg="add mod">
          <ac:chgData name="Rebecca Salles" userId="66a2db3d815e233f" providerId="LiveId" clId="{C050F5EA-9169-4F42-B52F-8508FDF49158}" dt="2022-12-06T00:37:38.696" v="8048"/>
          <ac:spMkLst>
            <pc:docMk/>
            <pc:sldMk cId="2081753606" sldId="1450"/>
            <ac:spMk id="18" creationId="{D17537A9-C3EE-263C-9031-990B74BA86A8}"/>
          </ac:spMkLst>
        </pc:spChg>
        <pc:spChg chg="add del mod">
          <ac:chgData name="Rebecca Salles" userId="66a2db3d815e233f" providerId="LiveId" clId="{C050F5EA-9169-4F42-B52F-8508FDF49158}" dt="2022-11-23T13:57:04.335" v="1846" actId="21"/>
          <ac:spMkLst>
            <pc:docMk/>
            <pc:sldMk cId="2081753606" sldId="1450"/>
            <ac:spMk id="19" creationId="{B9191E5B-EFFE-0B99-C076-150C213543C4}"/>
          </ac:spMkLst>
        </pc:spChg>
        <pc:spChg chg="add mod">
          <ac:chgData name="Rebecca Salles" userId="66a2db3d815e233f" providerId="LiveId" clId="{C050F5EA-9169-4F42-B52F-8508FDF49158}" dt="2022-12-12T19:56:44.241" v="10959"/>
          <ac:spMkLst>
            <pc:docMk/>
            <pc:sldMk cId="2081753606" sldId="1450"/>
            <ac:spMk id="26" creationId="{55DDC094-6F2E-BEEF-F447-A70C979F2624}"/>
          </ac:spMkLst>
        </pc:spChg>
        <pc:spChg chg="del">
          <ac:chgData name="Rebecca Salles" userId="66a2db3d815e233f" providerId="LiveId" clId="{C050F5EA-9169-4F42-B52F-8508FDF49158}" dt="2022-11-23T13:06:50.279" v="1724" actId="21"/>
          <ac:spMkLst>
            <pc:docMk/>
            <pc:sldMk cId="2081753606" sldId="1450"/>
            <ac:spMk id="34" creationId="{6FB4B043-8AD6-3718-EDFE-0123329E3F36}"/>
          </ac:spMkLst>
        </pc:spChg>
        <pc:spChg chg="del">
          <ac:chgData name="Rebecca Salles" userId="66a2db3d815e233f" providerId="LiveId" clId="{C050F5EA-9169-4F42-B52F-8508FDF49158}" dt="2022-11-23T13:06:50.279" v="1724" actId="21"/>
          <ac:spMkLst>
            <pc:docMk/>
            <pc:sldMk cId="2081753606" sldId="1450"/>
            <ac:spMk id="47" creationId="{FD501E68-F1D9-61DF-C3FB-E7D489DFD955}"/>
          </ac:spMkLst>
        </pc:spChg>
        <pc:graphicFrameChg chg="del">
          <ac:chgData name="Rebecca Salles" userId="66a2db3d815e233f" providerId="LiveId" clId="{C050F5EA-9169-4F42-B52F-8508FDF49158}" dt="2022-11-23T13:06:50.279" v="1724" actId="21"/>
          <ac:graphicFrameMkLst>
            <pc:docMk/>
            <pc:sldMk cId="2081753606" sldId="1450"/>
            <ac:graphicFrameMk id="6" creationId="{A22879EE-2B31-EA8E-20DF-AE0804C64288}"/>
          </ac:graphicFrameMkLst>
        </pc:graphicFrameChg>
        <pc:graphicFrameChg chg="add del mod modGraphic">
          <ac:chgData name="Rebecca Salles" userId="66a2db3d815e233f" providerId="LiveId" clId="{C050F5EA-9169-4F42-B52F-8508FDF49158}" dt="2022-11-23T13:57:04.335" v="1846" actId="21"/>
          <ac:graphicFrameMkLst>
            <pc:docMk/>
            <pc:sldMk cId="2081753606" sldId="1450"/>
            <ac:graphicFrameMk id="18" creationId="{4F83E0A4-A948-2D5A-4C92-D899464DD941}"/>
          </ac:graphicFrameMkLst>
        </pc:graphicFrameChg>
        <pc:graphicFrameChg chg="add mod modGraphic">
          <ac:chgData name="Rebecca Salles" userId="66a2db3d815e233f" providerId="LiveId" clId="{C050F5EA-9169-4F42-B52F-8508FDF49158}" dt="2022-12-12T19:45:28.213" v="10947" actId="403"/>
          <ac:graphicFrameMkLst>
            <pc:docMk/>
            <pc:sldMk cId="2081753606" sldId="1450"/>
            <ac:graphicFrameMk id="20" creationId="{F7F00B6D-77B5-3DA3-524C-B845869DFA7C}"/>
          </ac:graphicFrameMkLst>
        </pc:graphicFrameChg>
        <pc:graphicFrameChg chg="add del mod modGraphic">
          <ac:chgData name="Rebecca Salles" userId="66a2db3d815e233f" providerId="LiveId" clId="{C050F5EA-9169-4F42-B52F-8508FDF49158}" dt="2022-12-12T19:23:56.606" v="10826" actId="478"/>
          <ac:graphicFrameMkLst>
            <pc:docMk/>
            <pc:sldMk cId="2081753606" sldId="1450"/>
            <ac:graphicFrameMk id="21" creationId="{6DBBA063-6EA3-C9E0-523B-776632799D3A}"/>
          </ac:graphicFrameMkLst>
        </pc:graphicFrameChg>
        <pc:picChg chg="add del mod">
          <ac:chgData name="Rebecca Salles" userId="66a2db3d815e233f" providerId="LiveId" clId="{C050F5EA-9169-4F42-B52F-8508FDF49158}" dt="2022-11-23T13:07:06.524" v="1728" actId="21"/>
          <ac:picMkLst>
            <pc:docMk/>
            <pc:sldMk cId="2081753606" sldId="1450"/>
            <ac:picMk id="2" creationId="{6C2712B5-E8E0-6CEB-33D1-9B680D14F92D}"/>
          </ac:picMkLst>
        </pc:picChg>
        <pc:picChg chg="add del mod modCrop">
          <ac:chgData name="Rebecca Salles" userId="66a2db3d815e233f" providerId="LiveId" clId="{C050F5EA-9169-4F42-B52F-8508FDF49158}" dt="2022-12-12T19:32:56.295" v="10902" actId="478"/>
          <ac:picMkLst>
            <pc:docMk/>
            <pc:sldMk cId="2081753606" sldId="1450"/>
            <ac:picMk id="4" creationId="{E49FA09D-4DCF-9846-6C37-11465985F901}"/>
          </ac:picMkLst>
        </pc:picChg>
        <pc:picChg chg="add del">
          <ac:chgData name="Rebecca Salles" userId="66a2db3d815e233f" providerId="LiveId" clId="{C050F5EA-9169-4F42-B52F-8508FDF49158}" dt="2022-12-20T15:18:03.890" v="11049" actId="21"/>
          <ac:picMkLst>
            <pc:docMk/>
            <pc:sldMk cId="2081753606" sldId="1450"/>
            <ac:picMk id="4" creationId="{FDD5358A-7ECA-0E92-98E7-111772E016EC}"/>
          </ac:picMkLst>
        </pc:picChg>
        <pc:picChg chg="add del mod">
          <ac:chgData name="Rebecca Salles" userId="66a2db3d815e233f" providerId="LiveId" clId="{C050F5EA-9169-4F42-B52F-8508FDF49158}" dt="2022-12-06T00:37:21.333" v="8040" actId="478"/>
          <ac:picMkLst>
            <pc:docMk/>
            <pc:sldMk cId="2081753606" sldId="1450"/>
            <ac:picMk id="7" creationId="{0D0E7078-AEF3-5520-0478-191B7A88ED37}"/>
          </ac:picMkLst>
        </pc:picChg>
        <pc:picChg chg="add del mod">
          <ac:chgData name="Rebecca Salles" userId="66a2db3d815e233f" providerId="LiveId" clId="{C050F5EA-9169-4F42-B52F-8508FDF49158}" dt="2022-12-06T00:37:20.810" v="8039" actId="478"/>
          <ac:picMkLst>
            <pc:docMk/>
            <pc:sldMk cId="2081753606" sldId="1450"/>
            <ac:picMk id="8" creationId="{DCFB06CD-3E31-49A5-131A-34A10631B644}"/>
          </ac:picMkLst>
        </pc:picChg>
        <pc:picChg chg="add mod">
          <ac:chgData name="Rebecca Salles" userId="66a2db3d815e233f" providerId="LiveId" clId="{C050F5EA-9169-4F42-B52F-8508FDF49158}" dt="2022-12-06T00:57:03.159" v="8108" actId="14826"/>
          <ac:picMkLst>
            <pc:docMk/>
            <pc:sldMk cId="2081753606" sldId="1450"/>
            <ac:picMk id="11" creationId="{A7CCBD01-90F7-8A9D-5754-698EE2506788}"/>
          </ac:picMkLst>
        </pc:picChg>
        <pc:picChg chg="add del mod">
          <ac:chgData name="Rebecca Salles" userId="66a2db3d815e233f" providerId="LiveId" clId="{C050F5EA-9169-4F42-B52F-8508FDF49158}" dt="2022-12-12T19:18:57.854" v="10783" actId="478"/>
          <ac:picMkLst>
            <pc:docMk/>
            <pc:sldMk cId="2081753606" sldId="1450"/>
            <ac:picMk id="17" creationId="{C0FE6A8D-B696-6580-9D70-20BE5ABD506D}"/>
          </ac:picMkLst>
        </pc:picChg>
        <pc:picChg chg="add mod">
          <ac:chgData name="Rebecca Salles" userId="66a2db3d815e233f" providerId="LiveId" clId="{C050F5EA-9169-4F42-B52F-8508FDF49158}" dt="2022-12-20T15:18:06.941" v="11050" actId="14826"/>
          <ac:picMkLst>
            <pc:docMk/>
            <pc:sldMk cId="2081753606" sldId="1450"/>
            <ac:picMk id="19" creationId="{EB0EEE5F-FFA9-3801-AA6B-23961EC434C1}"/>
          </ac:picMkLst>
        </pc:picChg>
        <pc:picChg chg="del">
          <ac:chgData name="Rebecca Salles" userId="66a2db3d815e233f" providerId="LiveId" clId="{C050F5EA-9169-4F42-B52F-8508FDF49158}" dt="2022-11-23T13:06:50.279" v="1724" actId="21"/>
          <ac:picMkLst>
            <pc:docMk/>
            <pc:sldMk cId="2081753606" sldId="1450"/>
            <ac:picMk id="20" creationId="{07D0627F-0CE9-3DB4-6420-4AFA91F92597}"/>
          </ac:picMkLst>
        </pc:picChg>
        <pc:picChg chg="add del">
          <ac:chgData name="Rebecca Salles" userId="66a2db3d815e233f" providerId="LiveId" clId="{C050F5EA-9169-4F42-B52F-8508FDF49158}" dt="2022-12-06T00:42:41.596" v="8071" actId="21"/>
          <ac:picMkLst>
            <pc:docMk/>
            <pc:sldMk cId="2081753606" sldId="1450"/>
            <ac:picMk id="21" creationId="{13E6E377-F44E-45F6-EBC0-5D427FB92BB7}"/>
          </ac:picMkLst>
        </pc:picChg>
        <pc:picChg chg="add del">
          <ac:chgData name="Rebecca Salles" userId="66a2db3d815e233f" providerId="LiveId" clId="{C050F5EA-9169-4F42-B52F-8508FDF49158}" dt="2022-11-23T13:57:06.899" v="1848" actId="21"/>
          <ac:picMkLst>
            <pc:docMk/>
            <pc:sldMk cId="2081753606" sldId="1450"/>
            <ac:picMk id="21" creationId="{7A4C793D-08E1-D3C3-7F6A-A67203309FBE}"/>
          </ac:picMkLst>
        </pc:picChg>
        <pc:picChg chg="add del mod">
          <ac:chgData name="Rebecca Salles" userId="66a2db3d815e233f" providerId="LiveId" clId="{C050F5EA-9169-4F42-B52F-8508FDF49158}" dt="2022-12-12T19:32:20.560" v="10897" actId="478"/>
          <ac:picMkLst>
            <pc:docMk/>
            <pc:sldMk cId="2081753606" sldId="1450"/>
            <ac:picMk id="22" creationId="{55B61190-A45D-9799-1B87-71C6819A18D1}"/>
          </ac:picMkLst>
        </pc:picChg>
        <pc:picChg chg="add del mod">
          <ac:chgData name="Rebecca Salles" userId="66a2db3d815e233f" providerId="LiveId" clId="{C050F5EA-9169-4F42-B52F-8508FDF49158}" dt="2022-11-23T14:01:46.044" v="1931" actId="21"/>
          <ac:picMkLst>
            <pc:docMk/>
            <pc:sldMk cId="2081753606" sldId="1450"/>
            <ac:picMk id="22" creationId="{7394DE3E-9CD5-562A-0665-90AE79967602}"/>
          </ac:picMkLst>
        </pc:picChg>
        <pc:picChg chg="add mod ord">
          <ac:chgData name="Rebecca Salles" userId="66a2db3d815e233f" providerId="LiveId" clId="{C050F5EA-9169-4F42-B52F-8508FDF49158}" dt="2022-12-12T19:32:54.345" v="10901" actId="167"/>
          <ac:picMkLst>
            <pc:docMk/>
            <pc:sldMk cId="2081753606" sldId="1450"/>
            <ac:picMk id="23" creationId="{AA76C87E-BBBA-1B68-4B03-2E9737B2E7BF}"/>
          </ac:picMkLst>
        </pc:picChg>
        <pc:picChg chg="add del mod">
          <ac:chgData name="Rebecca Salles" userId="66a2db3d815e233f" providerId="LiveId" clId="{C050F5EA-9169-4F42-B52F-8508FDF49158}" dt="2022-11-23T14:01:46.044" v="1931" actId="21"/>
          <ac:picMkLst>
            <pc:docMk/>
            <pc:sldMk cId="2081753606" sldId="1450"/>
            <ac:picMk id="23" creationId="{AB3B6071-A995-4254-7CD8-54473C4B9D79}"/>
          </ac:picMkLst>
        </pc:picChg>
        <pc:picChg chg="add del">
          <ac:chgData name="Rebecca Salles" userId="66a2db3d815e233f" providerId="LiveId" clId="{C050F5EA-9169-4F42-B52F-8508FDF49158}" dt="2022-12-06T00:46:14.949" v="8074" actId="21"/>
          <ac:picMkLst>
            <pc:docMk/>
            <pc:sldMk cId="2081753606" sldId="1450"/>
            <ac:picMk id="23" creationId="{AD3A3B86-09DA-02C6-1A69-4935BF74B0FE}"/>
          </ac:picMkLst>
        </pc:picChg>
        <pc:picChg chg="add del">
          <ac:chgData name="Rebecca Salles" userId="66a2db3d815e233f" providerId="LiveId" clId="{C050F5EA-9169-4F42-B52F-8508FDF49158}" dt="2022-11-23T14:01:50.120" v="1933" actId="21"/>
          <ac:picMkLst>
            <pc:docMk/>
            <pc:sldMk cId="2081753606" sldId="1450"/>
            <ac:picMk id="24" creationId="{2BF87C4E-86F9-E907-4426-1FAE5A05DC55}"/>
          </ac:picMkLst>
        </pc:picChg>
        <pc:picChg chg="add del">
          <ac:chgData name="Rebecca Salles" userId="66a2db3d815e233f" providerId="LiveId" clId="{C050F5EA-9169-4F42-B52F-8508FDF49158}" dt="2022-12-06T00:57:00.312" v="8107" actId="21"/>
          <ac:picMkLst>
            <pc:docMk/>
            <pc:sldMk cId="2081753606" sldId="1450"/>
            <ac:picMk id="25" creationId="{0111F9EA-FDE5-381C-174C-E0E5B267B93C}"/>
          </ac:picMkLst>
        </pc:picChg>
        <pc:picChg chg="add del">
          <ac:chgData name="Rebecca Salles" userId="66a2db3d815e233f" providerId="LiveId" clId="{C050F5EA-9169-4F42-B52F-8508FDF49158}" dt="2022-12-12T19:38:36.296" v="10921" actId="21"/>
          <ac:picMkLst>
            <pc:docMk/>
            <pc:sldMk cId="2081753606" sldId="1450"/>
            <ac:picMk id="25" creationId="{1A164531-5DB8-2C52-98C4-B0557BB4C9D4}"/>
          </ac:picMkLst>
        </pc:picChg>
        <pc:picChg chg="del">
          <ac:chgData name="Rebecca Salles" userId="66a2db3d815e233f" providerId="LiveId" clId="{C050F5EA-9169-4F42-B52F-8508FDF49158}" dt="2022-11-23T13:06:50.279" v="1724" actId="21"/>
          <ac:picMkLst>
            <pc:docMk/>
            <pc:sldMk cId="2081753606" sldId="1450"/>
            <ac:picMk id="25" creationId="{498C832C-3A8F-E33A-68F6-97AFD561DF9D}"/>
          </ac:picMkLst>
        </pc:picChg>
        <pc:picChg chg="del">
          <ac:chgData name="Rebecca Salles" userId="66a2db3d815e233f" providerId="LiveId" clId="{C050F5EA-9169-4F42-B52F-8508FDF49158}" dt="2022-11-23T13:06:50.279" v="1724" actId="21"/>
          <ac:picMkLst>
            <pc:docMk/>
            <pc:sldMk cId="2081753606" sldId="1450"/>
            <ac:picMk id="27" creationId="{5D4F2D1B-0C87-D4FA-4938-1073FD6114AA}"/>
          </ac:picMkLst>
        </pc:picChg>
        <pc:picChg chg="add del">
          <ac:chgData name="Rebecca Salles" userId="66a2db3d815e233f" providerId="LiveId" clId="{C050F5EA-9169-4F42-B52F-8508FDF49158}" dt="2022-12-06T00:57:28.917" v="8110" actId="21"/>
          <ac:picMkLst>
            <pc:docMk/>
            <pc:sldMk cId="2081753606" sldId="1450"/>
            <ac:picMk id="27" creationId="{E97CB1D2-7D26-8198-C121-1741B26C263E}"/>
          </ac:picMkLst>
        </pc:picChg>
        <pc:picChg chg="del">
          <ac:chgData name="Rebecca Salles" userId="66a2db3d815e233f" providerId="LiveId" clId="{C050F5EA-9169-4F42-B52F-8508FDF49158}" dt="2022-11-23T13:06:50.279" v="1724" actId="21"/>
          <ac:picMkLst>
            <pc:docMk/>
            <pc:sldMk cId="2081753606" sldId="1450"/>
            <ac:picMk id="30" creationId="{638090EC-8C81-CD99-CAA7-4C5CD5F9A7D2}"/>
          </ac:picMkLst>
        </pc:picChg>
        <pc:picChg chg="del">
          <ac:chgData name="Rebecca Salles" userId="66a2db3d815e233f" providerId="LiveId" clId="{C050F5EA-9169-4F42-B52F-8508FDF49158}" dt="2022-11-23T13:06:50.279" v="1724" actId="21"/>
          <ac:picMkLst>
            <pc:docMk/>
            <pc:sldMk cId="2081753606" sldId="1450"/>
            <ac:picMk id="36" creationId="{755BD818-593C-FD4A-EE79-20CA5E66A466}"/>
          </ac:picMkLst>
        </pc:picChg>
        <pc:picChg chg="del">
          <ac:chgData name="Rebecca Salles" userId="66a2db3d815e233f" providerId="LiveId" clId="{C050F5EA-9169-4F42-B52F-8508FDF49158}" dt="2022-11-23T13:06:50.279" v="1724" actId="21"/>
          <ac:picMkLst>
            <pc:docMk/>
            <pc:sldMk cId="2081753606" sldId="1450"/>
            <ac:picMk id="42" creationId="{A3AF4FF0-FDA2-2F14-D48E-6FE25C63D679}"/>
          </ac:picMkLst>
        </pc:picChg>
        <pc:picChg chg="add del">
          <ac:chgData name="Rebecca Salles" userId="66a2db3d815e233f" providerId="LiveId" clId="{C050F5EA-9169-4F42-B52F-8508FDF49158}" dt="2022-11-23T13:07:23.721" v="1731" actId="21"/>
          <ac:picMkLst>
            <pc:docMk/>
            <pc:sldMk cId="2081753606" sldId="1450"/>
            <ac:picMk id="6146" creationId="{8B3980F3-5525-5EBA-3258-436230BF504E}"/>
          </ac:picMkLst>
        </pc:picChg>
        <pc:picChg chg="add del">
          <ac:chgData name="Rebecca Salles" userId="66a2db3d815e233f" providerId="LiveId" clId="{C050F5EA-9169-4F42-B52F-8508FDF49158}" dt="2022-11-23T13:07:32.861" v="1734" actId="21"/>
          <ac:picMkLst>
            <pc:docMk/>
            <pc:sldMk cId="2081753606" sldId="1450"/>
            <ac:picMk id="6148" creationId="{9377F621-BCDC-A601-921E-A2943280FABD}"/>
          </ac:picMkLst>
        </pc:picChg>
        <pc:cxnChg chg="del mod">
          <ac:chgData name="Rebecca Salles" userId="66a2db3d815e233f" providerId="LiveId" clId="{C050F5EA-9169-4F42-B52F-8508FDF49158}" dt="2022-11-23T13:06:50.279" v="1724" actId="21"/>
          <ac:cxnSpMkLst>
            <pc:docMk/>
            <pc:sldMk cId="2081753606" sldId="1450"/>
            <ac:cxnSpMk id="3" creationId="{603A4F51-2913-E18A-A081-3C06D44F6FAB}"/>
          </ac:cxnSpMkLst>
        </pc:cxnChg>
        <pc:cxnChg chg="add mod">
          <ac:chgData name="Rebecca Salles" userId="66a2db3d815e233f" providerId="LiveId" clId="{C050F5EA-9169-4F42-B52F-8508FDF49158}" dt="2022-11-23T13:07:04.860" v="1727"/>
          <ac:cxnSpMkLst>
            <pc:docMk/>
            <pc:sldMk cId="2081753606" sldId="1450"/>
            <ac:cxnSpMk id="13" creationId="{8AED9B79-62B2-71E1-F921-D2E674573E8D}"/>
          </ac:cxnSpMkLst>
        </pc:cxnChg>
        <pc:cxnChg chg="add mod">
          <ac:chgData name="Rebecca Salles" userId="66a2db3d815e233f" providerId="LiveId" clId="{C050F5EA-9169-4F42-B52F-8508FDF49158}" dt="2022-12-06T00:37:38.696" v="8048"/>
          <ac:cxnSpMkLst>
            <pc:docMk/>
            <pc:sldMk cId="2081753606" sldId="1450"/>
            <ac:cxnSpMk id="14" creationId="{29D876CF-83D3-D439-162A-C124E62F9FDA}"/>
          </ac:cxnSpMkLst>
        </pc:cxnChg>
        <pc:cxnChg chg="del mod">
          <ac:chgData name="Rebecca Salles" userId="66a2db3d815e233f" providerId="LiveId" clId="{C050F5EA-9169-4F42-B52F-8508FDF49158}" dt="2022-11-23T13:06:50.279" v="1724" actId="21"/>
          <ac:cxnSpMkLst>
            <pc:docMk/>
            <pc:sldMk cId="2081753606" sldId="1450"/>
            <ac:cxnSpMk id="28" creationId="{07492AA7-8543-B21D-F617-223D605008D1}"/>
          </ac:cxnSpMkLst>
        </pc:cxnChg>
        <pc:cxnChg chg="del mod">
          <ac:chgData name="Rebecca Salles" userId="66a2db3d815e233f" providerId="LiveId" clId="{C050F5EA-9169-4F42-B52F-8508FDF49158}" dt="2022-11-23T13:06:50.279" v="1724" actId="21"/>
          <ac:cxnSpMkLst>
            <pc:docMk/>
            <pc:sldMk cId="2081753606" sldId="1450"/>
            <ac:cxnSpMk id="37" creationId="{0850EF69-E258-6EDB-0D0C-72502CBCA70F}"/>
          </ac:cxnSpMkLst>
        </pc:cxnChg>
        <pc:cxnChg chg="del mod">
          <ac:chgData name="Rebecca Salles" userId="66a2db3d815e233f" providerId="LiveId" clId="{C050F5EA-9169-4F42-B52F-8508FDF49158}" dt="2022-11-23T13:06:50.279" v="1724" actId="21"/>
          <ac:cxnSpMkLst>
            <pc:docMk/>
            <pc:sldMk cId="2081753606" sldId="1450"/>
            <ac:cxnSpMk id="43" creationId="{84C76785-01E1-DEDD-15B1-04B35E77902E}"/>
          </ac:cxnSpMkLst>
        </pc:cxnChg>
      </pc:sldChg>
      <pc:sldChg chg="addSp delSp modSp mod">
        <pc:chgData name="Rebecca Salles" userId="66a2db3d815e233f" providerId="LiveId" clId="{C050F5EA-9169-4F42-B52F-8508FDF49158}" dt="2022-12-20T15:17:02.197" v="11047" actId="14826"/>
        <pc:sldMkLst>
          <pc:docMk/>
          <pc:sldMk cId="2825207631" sldId="1451"/>
        </pc:sldMkLst>
        <pc:spChg chg="add del mod">
          <ac:chgData name="Rebecca Salles" userId="66a2db3d815e233f" providerId="LiveId" clId="{C050F5EA-9169-4F42-B52F-8508FDF49158}" dt="2022-12-12T19:19:23.782" v="10793" actId="478"/>
          <ac:spMkLst>
            <pc:docMk/>
            <pc:sldMk cId="2825207631" sldId="1451"/>
            <ac:spMk id="2" creationId="{1D588414-1D0A-A02A-B793-E89AE4D84845}"/>
          </ac:spMkLst>
        </pc:spChg>
        <pc:spChg chg="add mod">
          <ac:chgData name="Rebecca Salles" userId="66a2db3d815e233f" providerId="LiveId" clId="{C050F5EA-9169-4F42-B52F-8508FDF49158}" dt="2022-12-06T11:12:56.042" v="8502"/>
          <ac:spMkLst>
            <pc:docMk/>
            <pc:sldMk cId="2825207631" sldId="1451"/>
            <ac:spMk id="3" creationId="{2F1BFCC4-D95D-4FC0-0903-1F6507304FA5}"/>
          </ac:spMkLst>
        </pc:spChg>
        <pc:spChg chg="add del mod">
          <ac:chgData name="Rebecca Salles" userId="66a2db3d815e233f" providerId="LiveId" clId="{C050F5EA-9169-4F42-B52F-8508FDF49158}" dt="2022-12-06T00:37:16.403" v="8037" actId="478"/>
          <ac:spMkLst>
            <pc:docMk/>
            <pc:sldMk cId="2825207631" sldId="1451"/>
            <ac:spMk id="3" creationId="{9F7C9F00-5F0A-0ACF-9231-6AA97BFB349E}"/>
          </ac:spMkLst>
        </pc:spChg>
        <pc:spChg chg="add del mod">
          <ac:chgData name="Rebecca Salles" userId="66a2db3d815e233f" providerId="LiveId" clId="{C050F5EA-9169-4F42-B52F-8508FDF49158}" dt="2022-12-06T00:37:16.403" v="8037" actId="478"/>
          <ac:spMkLst>
            <pc:docMk/>
            <pc:sldMk cId="2825207631" sldId="1451"/>
            <ac:spMk id="6" creationId="{6148C03D-DDD0-130C-5FA9-01F1919D3C28}"/>
          </ac:spMkLst>
        </pc:spChg>
        <pc:spChg chg="add mod">
          <ac:chgData name="Rebecca Salles" userId="66a2db3d815e233f" providerId="LiveId" clId="{C050F5EA-9169-4F42-B52F-8508FDF49158}" dt="2022-12-06T22:05:55.107" v="9720" actId="20577"/>
          <ac:spMkLst>
            <pc:docMk/>
            <pc:sldMk cId="2825207631" sldId="1451"/>
            <ac:spMk id="6" creationId="{CF2B1B91-246B-33C6-8AF7-E3A11D7164D0}"/>
          </ac:spMkLst>
        </pc:spChg>
        <pc:spChg chg="add del mod">
          <ac:chgData name="Rebecca Salles" userId="66a2db3d815e233f" providerId="LiveId" clId="{C050F5EA-9169-4F42-B52F-8508FDF49158}" dt="2022-11-23T13:06:11.908" v="1716" actId="478"/>
          <ac:spMkLst>
            <pc:docMk/>
            <pc:sldMk cId="2825207631" sldId="1451"/>
            <ac:spMk id="7" creationId="{F70BCB7E-9827-EF4A-D5F7-718B1FB60A07}"/>
          </ac:spMkLst>
        </pc:spChg>
        <pc:spChg chg="del">
          <ac:chgData name="Rebecca Salles" userId="66a2db3d815e233f" providerId="LiveId" clId="{C050F5EA-9169-4F42-B52F-8508FDF49158}" dt="2022-11-23T13:05:50.673" v="1710" actId="21"/>
          <ac:spMkLst>
            <pc:docMk/>
            <pc:sldMk cId="2825207631" sldId="1451"/>
            <ac:spMk id="8" creationId="{FD178B5E-7105-C936-2C34-C4C73B7F5F6E}"/>
          </ac:spMkLst>
        </pc:spChg>
        <pc:spChg chg="mod">
          <ac:chgData name="Rebecca Salles" userId="66a2db3d815e233f" providerId="LiveId" clId="{C050F5EA-9169-4F42-B52F-8508FDF49158}" dt="2022-12-06T10:54:32.645" v="8166" actId="20577"/>
          <ac:spMkLst>
            <pc:docMk/>
            <pc:sldMk cId="2825207631" sldId="1451"/>
            <ac:spMk id="10" creationId="{793225F8-65C1-4E6A-B066-20F661C6A5F9}"/>
          </ac:spMkLst>
        </pc:spChg>
        <pc:spChg chg="del">
          <ac:chgData name="Rebecca Salles" userId="66a2db3d815e233f" providerId="LiveId" clId="{C050F5EA-9169-4F42-B52F-8508FDF49158}" dt="2022-11-23T13:05:50.673" v="1710" actId="21"/>
          <ac:spMkLst>
            <pc:docMk/>
            <pc:sldMk cId="2825207631" sldId="1451"/>
            <ac:spMk id="11" creationId="{64688DAA-CB3A-4563-9D9E-256F982C2300}"/>
          </ac:spMkLst>
        </pc:spChg>
        <pc:spChg chg="add mod">
          <ac:chgData name="Rebecca Salles" userId="66a2db3d815e233f" providerId="LiveId" clId="{C050F5EA-9169-4F42-B52F-8508FDF49158}" dt="2022-12-06T00:37:37.854" v="8047"/>
          <ac:spMkLst>
            <pc:docMk/>
            <pc:sldMk cId="2825207631" sldId="1451"/>
            <ac:spMk id="11" creationId="{6F4C697F-ED8D-BAF0-102C-1B8A8109541D}"/>
          </ac:spMkLst>
        </pc:spChg>
        <pc:spChg chg="add mod">
          <ac:chgData name="Rebecca Salles" userId="66a2db3d815e233f" providerId="LiveId" clId="{C050F5EA-9169-4F42-B52F-8508FDF49158}" dt="2022-12-12T19:41:38.040" v="10936" actId="20577"/>
          <ac:spMkLst>
            <pc:docMk/>
            <pc:sldMk cId="2825207631" sldId="1451"/>
            <ac:spMk id="13" creationId="{775DC46D-B6DA-8EDF-0E9F-79E307F83018}"/>
          </ac:spMkLst>
        </pc:spChg>
        <pc:spChg chg="add del mod">
          <ac:chgData name="Rebecca Salles" userId="66a2db3d815e233f" providerId="LiveId" clId="{C050F5EA-9169-4F42-B52F-8508FDF49158}" dt="2022-12-12T19:56:31.922" v="10953" actId="478"/>
          <ac:spMkLst>
            <pc:docMk/>
            <pc:sldMk cId="2825207631" sldId="1451"/>
            <ac:spMk id="14" creationId="{9885B976-92C3-9490-B6EA-ED5E17380E2A}"/>
          </ac:spMkLst>
        </pc:spChg>
        <pc:spChg chg="del">
          <ac:chgData name="Rebecca Salles" userId="66a2db3d815e233f" providerId="LiveId" clId="{C050F5EA-9169-4F42-B52F-8508FDF49158}" dt="2022-11-23T13:05:50.673" v="1710" actId="21"/>
          <ac:spMkLst>
            <pc:docMk/>
            <pc:sldMk cId="2825207631" sldId="1451"/>
            <ac:spMk id="15" creationId="{078D40A7-DF52-9174-C344-9100CB327DB0}"/>
          </ac:spMkLst>
        </pc:spChg>
        <pc:spChg chg="add mod">
          <ac:chgData name="Rebecca Salles" userId="66a2db3d815e233f" providerId="LiveId" clId="{C050F5EA-9169-4F42-B52F-8508FDF49158}" dt="2022-12-06T00:37:37.854" v="8047"/>
          <ac:spMkLst>
            <pc:docMk/>
            <pc:sldMk cId="2825207631" sldId="1451"/>
            <ac:spMk id="15" creationId="{122408AE-3C47-3FF9-6E9F-CA9DE4AED115}"/>
          </ac:spMkLst>
        </pc:spChg>
        <pc:spChg chg="add del mod">
          <ac:chgData name="Rebecca Salles" userId="66a2db3d815e233f" providerId="LiveId" clId="{C050F5EA-9169-4F42-B52F-8508FDF49158}" dt="2022-12-12T19:19:24.629" v="10794" actId="478"/>
          <ac:spMkLst>
            <pc:docMk/>
            <pc:sldMk cId="2825207631" sldId="1451"/>
            <ac:spMk id="18" creationId="{E05D7CD9-45C0-E50D-EE88-C534BB101364}"/>
          </ac:spMkLst>
        </pc:spChg>
        <pc:spChg chg="add del mod">
          <ac:chgData name="Rebecca Salles" userId="66a2db3d815e233f" providerId="LiveId" clId="{C050F5EA-9169-4F42-B52F-8508FDF49158}" dt="2022-11-23T13:56:34.307" v="1838" actId="21"/>
          <ac:spMkLst>
            <pc:docMk/>
            <pc:sldMk cId="2825207631" sldId="1451"/>
            <ac:spMk id="22" creationId="{0DAF27F6-DA67-C1FF-572F-6AEE28C9BC59}"/>
          </ac:spMkLst>
        </pc:spChg>
        <pc:spChg chg="add del mod">
          <ac:chgData name="Rebecca Salles" userId="66a2db3d815e233f" providerId="LiveId" clId="{C050F5EA-9169-4F42-B52F-8508FDF49158}" dt="2022-12-12T19:31:20.986" v="10888"/>
          <ac:spMkLst>
            <pc:docMk/>
            <pc:sldMk cId="2825207631" sldId="1451"/>
            <ac:spMk id="23" creationId="{D056F6B9-425B-09FF-D970-5F4ECD04E02F}"/>
          </ac:spMkLst>
        </pc:spChg>
        <pc:spChg chg="add del mod">
          <ac:chgData name="Rebecca Salles" userId="66a2db3d815e233f" providerId="LiveId" clId="{C050F5EA-9169-4F42-B52F-8508FDF49158}" dt="2022-12-12T19:31:20.986" v="10888"/>
          <ac:spMkLst>
            <pc:docMk/>
            <pc:sldMk cId="2825207631" sldId="1451"/>
            <ac:spMk id="24" creationId="{1C169943-7BBC-E96D-D085-599973CFF883}"/>
          </ac:spMkLst>
        </pc:spChg>
        <pc:spChg chg="add del mod">
          <ac:chgData name="Rebecca Salles" userId="66a2db3d815e233f" providerId="LiveId" clId="{C050F5EA-9169-4F42-B52F-8508FDF49158}" dt="2022-12-12T19:31:20.986" v="10888"/>
          <ac:spMkLst>
            <pc:docMk/>
            <pc:sldMk cId="2825207631" sldId="1451"/>
            <ac:spMk id="26" creationId="{FA5D4EFA-0B62-A0D8-85C0-D7FC2A84901E}"/>
          </ac:spMkLst>
        </pc:spChg>
        <pc:spChg chg="add del mod">
          <ac:chgData name="Rebecca Salles" userId="66a2db3d815e233f" providerId="LiveId" clId="{C050F5EA-9169-4F42-B52F-8508FDF49158}" dt="2022-12-12T19:31:20.986" v="10888"/>
          <ac:spMkLst>
            <pc:docMk/>
            <pc:sldMk cId="2825207631" sldId="1451"/>
            <ac:spMk id="31" creationId="{5EC26803-5DFC-FACD-0214-ACD3B381DC6A}"/>
          </ac:spMkLst>
        </pc:spChg>
        <pc:spChg chg="del">
          <ac:chgData name="Rebecca Salles" userId="66a2db3d815e233f" providerId="LiveId" clId="{C050F5EA-9169-4F42-B52F-8508FDF49158}" dt="2022-11-23T13:05:50.673" v="1710" actId="21"/>
          <ac:spMkLst>
            <pc:docMk/>
            <pc:sldMk cId="2825207631" sldId="1451"/>
            <ac:spMk id="34" creationId="{6FB4B043-8AD6-3718-EDFE-0123329E3F36}"/>
          </ac:spMkLst>
        </pc:spChg>
        <pc:spChg chg="add mod">
          <ac:chgData name="Rebecca Salles" userId="66a2db3d815e233f" providerId="LiveId" clId="{C050F5EA-9169-4F42-B52F-8508FDF49158}" dt="2022-12-12T19:56:43.181" v="10958"/>
          <ac:spMkLst>
            <pc:docMk/>
            <pc:sldMk cId="2825207631" sldId="1451"/>
            <ac:spMk id="35" creationId="{72778636-B4A9-FA60-9D87-95483209F3E1}"/>
          </ac:spMkLst>
        </pc:spChg>
        <pc:spChg chg="del">
          <ac:chgData name="Rebecca Salles" userId="66a2db3d815e233f" providerId="LiveId" clId="{C050F5EA-9169-4F42-B52F-8508FDF49158}" dt="2022-11-23T13:05:50.673" v="1710" actId="21"/>
          <ac:spMkLst>
            <pc:docMk/>
            <pc:sldMk cId="2825207631" sldId="1451"/>
            <ac:spMk id="35" creationId="{F857EC6E-7D07-E6BA-C8BA-0458B7FC989B}"/>
          </ac:spMkLst>
        </pc:spChg>
        <pc:graphicFrameChg chg="del">
          <ac:chgData name="Rebecca Salles" userId="66a2db3d815e233f" providerId="LiveId" clId="{C050F5EA-9169-4F42-B52F-8508FDF49158}" dt="2022-11-23T13:05:50.673" v="1710" actId="21"/>
          <ac:graphicFrameMkLst>
            <pc:docMk/>
            <pc:sldMk cId="2825207631" sldId="1451"/>
            <ac:graphicFrameMk id="6" creationId="{A22879EE-2B31-EA8E-20DF-AE0804C64288}"/>
          </ac:graphicFrameMkLst>
        </pc:graphicFrameChg>
        <pc:graphicFrameChg chg="add mod modGraphic">
          <ac:chgData name="Rebecca Salles" userId="66a2db3d815e233f" providerId="LiveId" clId="{C050F5EA-9169-4F42-B52F-8508FDF49158}" dt="2022-12-12T19:45:25.246" v="10946" actId="403"/>
          <ac:graphicFrameMkLst>
            <pc:docMk/>
            <pc:sldMk cId="2825207631" sldId="1451"/>
            <ac:graphicFrameMk id="20" creationId="{D964A1EB-7007-232C-3122-D8D1E727CA1B}"/>
          </ac:graphicFrameMkLst>
        </pc:graphicFrameChg>
        <pc:graphicFrameChg chg="add del mod modGraphic">
          <ac:chgData name="Rebecca Salles" userId="66a2db3d815e233f" providerId="LiveId" clId="{C050F5EA-9169-4F42-B52F-8508FDF49158}" dt="2022-12-12T19:23:17.797" v="10821" actId="478"/>
          <ac:graphicFrameMkLst>
            <pc:docMk/>
            <pc:sldMk cId="2825207631" sldId="1451"/>
            <ac:graphicFrameMk id="21" creationId="{1DE266EC-8BA5-5AAA-B002-74321A746BD9}"/>
          </ac:graphicFrameMkLst>
        </pc:graphicFrameChg>
        <pc:graphicFrameChg chg="add del mod modGraphic">
          <ac:chgData name="Rebecca Salles" userId="66a2db3d815e233f" providerId="LiveId" clId="{C050F5EA-9169-4F42-B52F-8508FDF49158}" dt="2022-11-23T13:56:34.307" v="1838" actId="21"/>
          <ac:graphicFrameMkLst>
            <pc:docMk/>
            <pc:sldMk cId="2825207631" sldId="1451"/>
            <ac:graphicFrameMk id="21" creationId="{A093E178-B44F-FBE9-9487-3E7478C0328D}"/>
          </ac:graphicFrameMkLst>
        </pc:graphicFrameChg>
        <pc:picChg chg="add del mod">
          <ac:chgData name="Rebecca Salles" userId="66a2db3d815e233f" providerId="LiveId" clId="{C050F5EA-9169-4F42-B52F-8508FDF49158}" dt="2022-11-23T13:06:03.614" v="1714" actId="21"/>
          <ac:picMkLst>
            <pc:docMk/>
            <pc:sldMk cId="2825207631" sldId="1451"/>
            <ac:picMk id="2" creationId="{3757DE01-DDE4-97C6-2DA4-140DFD34DEE6}"/>
          </ac:picMkLst>
        </pc:picChg>
        <pc:picChg chg="add del mod modCrop">
          <ac:chgData name="Rebecca Salles" userId="66a2db3d815e233f" providerId="LiveId" clId="{C050F5EA-9169-4F42-B52F-8508FDF49158}" dt="2022-12-12T19:31:38.128" v="10893" actId="478"/>
          <ac:picMkLst>
            <pc:docMk/>
            <pc:sldMk cId="2825207631" sldId="1451"/>
            <ac:picMk id="4" creationId="{1576FC1F-A042-514C-90C0-3B286E92B59F}"/>
          </ac:picMkLst>
        </pc:picChg>
        <pc:picChg chg="add del">
          <ac:chgData name="Rebecca Salles" userId="66a2db3d815e233f" providerId="LiveId" clId="{C050F5EA-9169-4F42-B52F-8508FDF49158}" dt="2022-12-20T15:16:58.582" v="11046" actId="21"/>
          <ac:picMkLst>
            <pc:docMk/>
            <pc:sldMk cId="2825207631" sldId="1451"/>
            <ac:picMk id="4" creationId="{B308FD97-909A-2573-99CD-6737F2DCEEAC}"/>
          </ac:picMkLst>
        </pc:picChg>
        <pc:picChg chg="add mod">
          <ac:chgData name="Rebecca Salles" userId="66a2db3d815e233f" providerId="LiveId" clId="{C050F5EA-9169-4F42-B52F-8508FDF49158}" dt="2022-12-06T00:56:17.806" v="8102" actId="14826"/>
          <ac:picMkLst>
            <pc:docMk/>
            <pc:sldMk cId="2825207631" sldId="1451"/>
            <ac:picMk id="7" creationId="{91250DB8-B6D6-AF61-4795-730233C16B26}"/>
          </ac:picMkLst>
        </pc:picChg>
        <pc:picChg chg="add del mod">
          <ac:chgData name="Rebecca Salles" userId="66a2db3d815e233f" providerId="LiveId" clId="{C050F5EA-9169-4F42-B52F-8508FDF49158}" dt="2022-12-06T00:37:16.972" v="8038" actId="478"/>
          <ac:picMkLst>
            <pc:docMk/>
            <pc:sldMk cId="2825207631" sldId="1451"/>
            <ac:picMk id="13" creationId="{498DF680-00DB-860C-B126-38268B455A7D}"/>
          </ac:picMkLst>
        </pc:picChg>
        <pc:picChg chg="add del mod">
          <ac:chgData name="Rebecca Salles" userId="66a2db3d815e233f" providerId="LiveId" clId="{C050F5EA-9169-4F42-B52F-8508FDF49158}" dt="2022-12-06T00:37:16.403" v="8037" actId="478"/>
          <ac:picMkLst>
            <pc:docMk/>
            <pc:sldMk cId="2825207631" sldId="1451"/>
            <ac:picMk id="14" creationId="{EBC3F08D-AC0E-183E-9B2C-0D7A0DCFEB3C}"/>
          </ac:picMkLst>
        </pc:picChg>
        <pc:picChg chg="add mod">
          <ac:chgData name="Rebecca Salles" userId="66a2db3d815e233f" providerId="LiveId" clId="{C050F5EA-9169-4F42-B52F-8508FDF49158}" dt="2022-12-20T15:17:02.197" v="11047" actId="14826"/>
          <ac:picMkLst>
            <pc:docMk/>
            <pc:sldMk cId="2825207631" sldId="1451"/>
            <ac:picMk id="17" creationId="{0C6384BE-73AC-99BE-4C1C-DDDB6FC73629}"/>
          </ac:picMkLst>
        </pc:picChg>
        <pc:picChg chg="del">
          <ac:chgData name="Rebecca Salles" userId="66a2db3d815e233f" providerId="LiveId" clId="{C050F5EA-9169-4F42-B52F-8508FDF49158}" dt="2022-11-23T13:05:50.673" v="1710" actId="21"/>
          <ac:picMkLst>
            <pc:docMk/>
            <pc:sldMk cId="2825207631" sldId="1451"/>
            <ac:picMk id="17" creationId="{FDE8AD22-0568-8B19-D767-D9C2EF0D222A}"/>
          </ac:picMkLst>
        </pc:picChg>
        <pc:picChg chg="add del mod">
          <ac:chgData name="Rebecca Salles" userId="66a2db3d815e233f" providerId="LiveId" clId="{C050F5EA-9169-4F42-B52F-8508FDF49158}" dt="2022-12-12T19:18:54.952" v="10781" actId="478"/>
          <ac:picMkLst>
            <pc:docMk/>
            <pc:sldMk cId="2825207631" sldId="1451"/>
            <ac:picMk id="19" creationId="{349F4875-9226-F2E4-A0BE-5EF127CE49CF}"/>
          </ac:picMkLst>
        </pc:picChg>
        <pc:picChg chg="del">
          <ac:chgData name="Rebecca Salles" userId="66a2db3d815e233f" providerId="LiveId" clId="{C050F5EA-9169-4F42-B52F-8508FDF49158}" dt="2022-11-23T13:05:50.673" v="1710" actId="21"/>
          <ac:picMkLst>
            <pc:docMk/>
            <pc:sldMk cId="2825207631" sldId="1451"/>
            <ac:picMk id="20" creationId="{0B4A591D-0577-CD65-550A-6F05DAF4CFE6}"/>
          </ac:picMkLst>
        </pc:picChg>
        <pc:picChg chg="add del">
          <ac:chgData name="Rebecca Salles" userId="66a2db3d815e233f" providerId="LiveId" clId="{C050F5EA-9169-4F42-B52F-8508FDF49158}" dt="2022-12-06T00:41:40.452" v="8065" actId="21"/>
          <ac:picMkLst>
            <pc:docMk/>
            <pc:sldMk cId="2825207631" sldId="1451"/>
            <ac:picMk id="21" creationId="{FCCE55D2-57A8-FCA5-0F5A-A9A7876E0238}"/>
          </ac:picMkLst>
        </pc:picChg>
        <pc:picChg chg="add del mod">
          <ac:chgData name="Rebecca Salles" userId="66a2db3d815e233f" providerId="LiveId" clId="{C050F5EA-9169-4F42-B52F-8508FDF49158}" dt="2022-12-12T19:31:20.986" v="10888"/>
          <ac:picMkLst>
            <pc:docMk/>
            <pc:sldMk cId="2825207631" sldId="1451"/>
            <ac:picMk id="22" creationId="{8DF54CA4-A66D-F787-9294-0AFBE1B860AF}"/>
          </ac:picMkLst>
        </pc:picChg>
        <pc:picChg chg="del">
          <ac:chgData name="Rebecca Salles" userId="66a2db3d815e233f" providerId="LiveId" clId="{C050F5EA-9169-4F42-B52F-8508FDF49158}" dt="2022-11-23T13:05:50.673" v="1710" actId="21"/>
          <ac:picMkLst>
            <pc:docMk/>
            <pc:sldMk cId="2825207631" sldId="1451"/>
            <ac:picMk id="23" creationId="{30B30D72-78B8-B517-FD8B-E8EBAB64F9D3}"/>
          </ac:picMkLst>
        </pc:picChg>
        <pc:picChg chg="add del">
          <ac:chgData name="Rebecca Salles" userId="66a2db3d815e233f" providerId="LiveId" clId="{C050F5EA-9169-4F42-B52F-8508FDF49158}" dt="2022-12-06T00:41:55.673" v="8068" actId="21"/>
          <ac:picMkLst>
            <pc:docMk/>
            <pc:sldMk cId="2825207631" sldId="1451"/>
            <ac:picMk id="23" creationId="{B240044D-4144-C389-B3BD-BAA54C0FE570}"/>
          </ac:picMkLst>
        </pc:picChg>
        <pc:picChg chg="add del">
          <ac:chgData name="Rebecca Salles" userId="66a2db3d815e233f" providerId="LiveId" clId="{C050F5EA-9169-4F42-B52F-8508FDF49158}" dt="2022-11-23T13:56:37.002" v="1840" actId="21"/>
          <ac:picMkLst>
            <pc:docMk/>
            <pc:sldMk cId="2825207631" sldId="1451"/>
            <ac:picMk id="24" creationId="{E50AE128-00A2-1F99-92AF-64C4720FAA41}"/>
          </ac:picMkLst>
        </pc:picChg>
        <pc:picChg chg="add del">
          <ac:chgData name="Rebecca Salles" userId="66a2db3d815e233f" providerId="LiveId" clId="{C050F5EA-9169-4F42-B52F-8508FDF49158}" dt="2022-12-06T00:56:14.867" v="8101" actId="21"/>
          <ac:picMkLst>
            <pc:docMk/>
            <pc:sldMk cId="2825207631" sldId="1451"/>
            <ac:picMk id="25" creationId="{98CB0D21-6B0C-C6BF-9CBF-2D21DB13F97A}"/>
          </ac:picMkLst>
        </pc:picChg>
        <pc:picChg chg="add del mod">
          <ac:chgData name="Rebecca Salles" userId="66a2db3d815e233f" providerId="LiveId" clId="{C050F5EA-9169-4F42-B52F-8508FDF49158}" dt="2022-11-23T14:01:02.173" v="1917" actId="21"/>
          <ac:picMkLst>
            <pc:docMk/>
            <pc:sldMk cId="2825207631" sldId="1451"/>
            <ac:picMk id="25" creationId="{AA10AE1B-3BFF-4F80-C97A-6206F15B9E2C}"/>
          </ac:picMkLst>
        </pc:picChg>
        <pc:picChg chg="add del mod">
          <ac:chgData name="Rebecca Salles" userId="66a2db3d815e233f" providerId="LiveId" clId="{C050F5EA-9169-4F42-B52F-8508FDF49158}" dt="2022-11-23T14:01:02.173" v="1917" actId="21"/>
          <ac:picMkLst>
            <pc:docMk/>
            <pc:sldMk cId="2825207631" sldId="1451"/>
            <ac:picMk id="26" creationId="{F85874A7-59FA-E3B7-B5A8-506A03C48B4A}"/>
          </ac:picMkLst>
        </pc:picChg>
        <pc:picChg chg="add del">
          <ac:chgData name="Rebecca Salles" userId="66a2db3d815e233f" providerId="LiveId" clId="{C050F5EA-9169-4F42-B52F-8508FDF49158}" dt="2022-11-23T14:01:04.517" v="1919" actId="21"/>
          <ac:picMkLst>
            <pc:docMk/>
            <pc:sldMk cId="2825207631" sldId="1451"/>
            <ac:picMk id="27" creationId="{8424BE23-57E7-E4C2-E25D-C1BF71B6843A}"/>
          </ac:picMkLst>
        </pc:picChg>
        <pc:picChg chg="add del mod">
          <ac:chgData name="Rebecca Salles" userId="66a2db3d815e233f" providerId="LiveId" clId="{C050F5EA-9169-4F42-B52F-8508FDF49158}" dt="2022-12-12T19:31:20.986" v="10888"/>
          <ac:picMkLst>
            <pc:docMk/>
            <pc:sldMk cId="2825207631" sldId="1451"/>
            <ac:picMk id="27" creationId="{859CABD8-A497-D7F8-8903-3920DB319D1C}"/>
          </ac:picMkLst>
        </pc:picChg>
        <pc:picChg chg="add del">
          <ac:chgData name="Rebecca Salles" userId="66a2db3d815e233f" providerId="LiveId" clId="{C050F5EA-9169-4F42-B52F-8508FDF49158}" dt="2022-12-06T00:56:28.638" v="8104" actId="21"/>
          <ac:picMkLst>
            <pc:docMk/>
            <pc:sldMk cId="2825207631" sldId="1451"/>
            <ac:picMk id="27" creationId="{CEC23AF5-AA1F-3D77-34B8-C159305C7555}"/>
          </ac:picMkLst>
        </pc:picChg>
        <pc:picChg chg="add del mod">
          <ac:chgData name="Rebecca Salles" userId="66a2db3d815e233f" providerId="LiveId" clId="{C050F5EA-9169-4F42-B52F-8508FDF49158}" dt="2022-12-12T19:31:20.986" v="10888"/>
          <ac:picMkLst>
            <pc:docMk/>
            <pc:sldMk cId="2825207631" sldId="1451"/>
            <ac:picMk id="28" creationId="{C9637598-1114-6C61-8BE8-0A0CF2EF3ED6}"/>
          </ac:picMkLst>
        </pc:picChg>
        <pc:picChg chg="add del mod">
          <ac:chgData name="Rebecca Salles" userId="66a2db3d815e233f" providerId="LiveId" clId="{C050F5EA-9169-4F42-B52F-8508FDF49158}" dt="2022-12-12T19:31:20.986" v="10888"/>
          <ac:picMkLst>
            <pc:docMk/>
            <pc:sldMk cId="2825207631" sldId="1451"/>
            <ac:picMk id="30" creationId="{C1B88279-2D3D-94D7-58C9-F6655F1A7D6A}"/>
          </ac:picMkLst>
        </pc:picChg>
        <pc:picChg chg="del">
          <ac:chgData name="Rebecca Salles" userId="66a2db3d815e233f" providerId="LiveId" clId="{C050F5EA-9169-4F42-B52F-8508FDF49158}" dt="2022-11-23T13:05:50.673" v="1710" actId="21"/>
          <ac:picMkLst>
            <pc:docMk/>
            <pc:sldMk cId="2825207631" sldId="1451"/>
            <ac:picMk id="32" creationId="{4A733596-4CCA-A691-22CD-34CB2350C528}"/>
          </ac:picMkLst>
        </pc:picChg>
        <pc:picChg chg="add mod ord">
          <ac:chgData name="Rebecca Salles" userId="66a2db3d815e233f" providerId="LiveId" clId="{C050F5EA-9169-4F42-B52F-8508FDF49158}" dt="2022-12-12T19:31:36.228" v="10892" actId="167"/>
          <ac:picMkLst>
            <pc:docMk/>
            <pc:sldMk cId="2825207631" sldId="1451"/>
            <ac:picMk id="32" creationId="{6A1A7550-D04F-C5E4-1836-2AC524F413C4}"/>
          </ac:picMkLst>
        </pc:picChg>
        <pc:picChg chg="add del">
          <ac:chgData name="Rebecca Salles" userId="66a2db3d815e233f" providerId="LiveId" clId="{C050F5EA-9169-4F42-B52F-8508FDF49158}" dt="2022-12-12T19:38:16.605" v="10918" actId="21"/>
          <ac:picMkLst>
            <pc:docMk/>
            <pc:sldMk cId="2825207631" sldId="1451"/>
            <ac:picMk id="34" creationId="{2E9492E2-E19C-559B-E877-4D254AFDEBB5}"/>
          </ac:picMkLst>
        </pc:picChg>
        <pc:picChg chg="add del">
          <ac:chgData name="Rebecca Salles" userId="66a2db3d815e233f" providerId="LiveId" clId="{C050F5EA-9169-4F42-B52F-8508FDF49158}" dt="2022-11-23T13:06:27.555" v="1719" actId="21"/>
          <ac:picMkLst>
            <pc:docMk/>
            <pc:sldMk cId="2825207631" sldId="1451"/>
            <ac:picMk id="5122" creationId="{852B906D-4220-ADBF-943B-26C4E0110C21}"/>
          </ac:picMkLst>
        </pc:picChg>
        <pc:picChg chg="add del">
          <ac:chgData name="Rebecca Salles" userId="66a2db3d815e233f" providerId="LiveId" clId="{C050F5EA-9169-4F42-B52F-8508FDF49158}" dt="2022-11-23T13:06:37.053" v="1722" actId="21"/>
          <ac:picMkLst>
            <pc:docMk/>
            <pc:sldMk cId="2825207631" sldId="1451"/>
            <ac:picMk id="5124" creationId="{CD007715-E0DB-EE46-FE52-B399C915C7D1}"/>
          </ac:picMkLst>
        </pc:picChg>
        <pc:cxnChg chg="del mod">
          <ac:chgData name="Rebecca Salles" userId="66a2db3d815e233f" providerId="LiveId" clId="{C050F5EA-9169-4F42-B52F-8508FDF49158}" dt="2022-11-23T13:05:50.673" v="1710" actId="21"/>
          <ac:cxnSpMkLst>
            <pc:docMk/>
            <pc:sldMk cId="2825207631" sldId="1451"/>
            <ac:cxnSpMk id="3" creationId="{603A4F51-2913-E18A-A081-3C06D44F6FAB}"/>
          </ac:cxnSpMkLst>
        </pc:cxnChg>
        <pc:cxnChg chg="add mod">
          <ac:chgData name="Rebecca Salles" userId="66a2db3d815e233f" providerId="LiveId" clId="{C050F5EA-9169-4F42-B52F-8508FDF49158}" dt="2022-12-06T00:37:37.854" v="8047"/>
          <ac:cxnSpMkLst>
            <pc:docMk/>
            <pc:sldMk cId="2825207631" sldId="1451"/>
            <ac:cxnSpMk id="8" creationId="{847489EF-5AA2-941E-2CAE-01AEF73B5FE8}"/>
          </ac:cxnSpMkLst>
        </pc:cxnChg>
        <pc:cxnChg chg="add del mod">
          <ac:chgData name="Rebecca Salles" userId="66a2db3d815e233f" providerId="LiveId" clId="{C050F5EA-9169-4F42-B52F-8508FDF49158}" dt="2022-12-06T00:37:11.403" v="8036" actId="478"/>
          <ac:cxnSpMkLst>
            <pc:docMk/>
            <pc:sldMk cId="2825207631" sldId="1451"/>
            <ac:cxnSpMk id="16" creationId="{DE9CCAF3-7DF7-34EB-DFAD-98DDA702D126}"/>
          </ac:cxnSpMkLst>
        </pc:cxnChg>
        <pc:cxnChg chg="add del mod">
          <ac:chgData name="Rebecca Salles" userId="66a2db3d815e233f" providerId="LiveId" clId="{C050F5EA-9169-4F42-B52F-8508FDF49158}" dt="2022-12-12T19:31:20.986" v="10888"/>
          <ac:cxnSpMkLst>
            <pc:docMk/>
            <pc:sldMk cId="2825207631" sldId="1451"/>
            <ac:cxnSpMk id="25" creationId="{FF3CECFB-AC40-362C-31FC-E2A99F2388D5}"/>
          </ac:cxnSpMkLst>
        </pc:cxnChg>
        <pc:cxnChg chg="del mod">
          <ac:chgData name="Rebecca Salles" userId="66a2db3d815e233f" providerId="LiveId" clId="{C050F5EA-9169-4F42-B52F-8508FDF49158}" dt="2022-11-23T13:05:50.673" v="1710" actId="21"/>
          <ac:cxnSpMkLst>
            <pc:docMk/>
            <pc:sldMk cId="2825207631" sldId="1451"/>
            <ac:cxnSpMk id="28" creationId="{BB0E6ECA-B325-D48D-167B-42BE590E59A7}"/>
          </ac:cxnSpMkLst>
        </pc:cxnChg>
        <pc:cxnChg chg="add del mod">
          <ac:chgData name="Rebecca Salles" userId="66a2db3d815e233f" providerId="LiveId" clId="{C050F5EA-9169-4F42-B52F-8508FDF49158}" dt="2022-12-12T19:31:20.986" v="10888"/>
          <ac:cxnSpMkLst>
            <pc:docMk/>
            <pc:sldMk cId="2825207631" sldId="1451"/>
            <ac:cxnSpMk id="29" creationId="{AA86B9E4-FA02-7F60-0A52-9D292F604F88}"/>
          </ac:cxnSpMkLst>
        </pc:cxnChg>
      </pc:sldChg>
      <pc:sldChg chg="addSp delSp modSp mod">
        <pc:chgData name="Rebecca Salles" userId="66a2db3d815e233f" providerId="LiveId" clId="{C050F5EA-9169-4F42-B52F-8508FDF49158}" dt="2022-12-23T18:18:43.321" v="11947" actId="14826"/>
        <pc:sldMkLst>
          <pc:docMk/>
          <pc:sldMk cId="1148499669" sldId="1452"/>
        </pc:sldMkLst>
        <pc:spChg chg="add del mod">
          <ac:chgData name="Rebecca Salles" userId="66a2db3d815e233f" providerId="LiveId" clId="{C050F5EA-9169-4F42-B52F-8508FDF49158}" dt="2022-12-12T19:19:21.248" v="10792" actId="478"/>
          <ac:spMkLst>
            <pc:docMk/>
            <pc:sldMk cId="1148499669" sldId="1452"/>
            <ac:spMk id="2" creationId="{120695E9-A595-B5C3-9E5E-FEFCA2411715}"/>
          </ac:spMkLst>
        </pc:spChg>
        <pc:spChg chg="add mod">
          <ac:chgData name="Rebecca Salles" userId="66a2db3d815e233f" providerId="LiveId" clId="{C050F5EA-9169-4F42-B52F-8508FDF49158}" dt="2022-12-06T11:12:54.490" v="8501"/>
          <ac:spMkLst>
            <pc:docMk/>
            <pc:sldMk cId="1148499669" sldId="1452"/>
            <ac:spMk id="3" creationId="{34343138-7C67-60B4-A8BC-856D1BD1DCA6}"/>
          </ac:spMkLst>
        </pc:spChg>
        <pc:spChg chg="add del mod">
          <ac:chgData name="Rebecca Salles" userId="66a2db3d815e233f" providerId="LiveId" clId="{C050F5EA-9169-4F42-B52F-8508FDF49158}" dt="2022-12-06T00:37:04.740" v="8033" actId="478"/>
          <ac:spMkLst>
            <pc:docMk/>
            <pc:sldMk cId="1148499669" sldId="1452"/>
            <ac:spMk id="3" creationId="{FA067461-AADF-D166-4159-BB83DA363DB3}"/>
          </ac:spMkLst>
        </pc:spChg>
        <pc:spChg chg="add del mod">
          <ac:chgData name="Rebecca Salles" userId="66a2db3d815e233f" providerId="LiveId" clId="{C050F5EA-9169-4F42-B52F-8508FDF49158}" dt="2022-12-06T00:37:04.740" v="8033" actId="478"/>
          <ac:spMkLst>
            <pc:docMk/>
            <pc:sldMk cId="1148499669" sldId="1452"/>
            <ac:spMk id="6" creationId="{66912065-029E-8314-6A94-8218E67CAD97}"/>
          </ac:spMkLst>
        </pc:spChg>
        <pc:spChg chg="add mod">
          <ac:chgData name="Rebecca Salles" userId="66a2db3d815e233f" providerId="LiveId" clId="{C050F5EA-9169-4F42-B52F-8508FDF49158}" dt="2022-12-06T22:04:41.628" v="9707" actId="20577"/>
          <ac:spMkLst>
            <pc:docMk/>
            <pc:sldMk cId="1148499669" sldId="1452"/>
            <ac:spMk id="6" creationId="{E567C02C-52A4-B4D4-5689-DA4922053C70}"/>
          </ac:spMkLst>
        </pc:spChg>
        <pc:spChg chg="add del mod">
          <ac:chgData name="Rebecca Salles" userId="66a2db3d815e233f" providerId="LiveId" clId="{C050F5EA-9169-4F42-B52F-8508FDF49158}" dt="2022-12-12T19:19:19.720" v="10791" actId="478"/>
          <ac:spMkLst>
            <pc:docMk/>
            <pc:sldMk cId="1148499669" sldId="1452"/>
            <ac:spMk id="7" creationId="{B6708BC1-F4CD-A90E-359D-A35D94472FD7}"/>
          </ac:spMkLst>
        </pc:spChg>
        <pc:spChg chg="del">
          <ac:chgData name="Rebecca Salles" userId="66a2db3d815e233f" providerId="LiveId" clId="{C050F5EA-9169-4F42-B52F-8508FDF49158}" dt="2022-11-23T13:04:17.230" v="1697" actId="21"/>
          <ac:spMkLst>
            <pc:docMk/>
            <pc:sldMk cId="1148499669" sldId="1452"/>
            <ac:spMk id="8" creationId="{3E399F22-4620-765A-D706-9EF30E4EAF0F}"/>
          </ac:spMkLst>
        </pc:spChg>
        <pc:spChg chg="mod">
          <ac:chgData name="Rebecca Salles" userId="66a2db3d815e233f" providerId="LiveId" clId="{C050F5EA-9169-4F42-B52F-8508FDF49158}" dt="2022-12-06T10:54:30.366" v="8165" actId="20577"/>
          <ac:spMkLst>
            <pc:docMk/>
            <pc:sldMk cId="1148499669" sldId="1452"/>
            <ac:spMk id="10" creationId="{793225F8-65C1-4E6A-B066-20F661C6A5F9}"/>
          </ac:spMkLst>
        </pc:spChg>
        <pc:spChg chg="del">
          <ac:chgData name="Rebecca Salles" userId="66a2db3d815e233f" providerId="LiveId" clId="{C050F5EA-9169-4F42-B52F-8508FDF49158}" dt="2022-11-23T13:04:17.230" v="1697" actId="21"/>
          <ac:spMkLst>
            <pc:docMk/>
            <pc:sldMk cId="1148499669" sldId="1452"/>
            <ac:spMk id="11" creationId="{64688DAA-CB3A-4563-9D9E-256F982C2300}"/>
          </ac:spMkLst>
        </pc:spChg>
        <pc:spChg chg="add mod">
          <ac:chgData name="Rebecca Salles" userId="66a2db3d815e233f" providerId="LiveId" clId="{C050F5EA-9169-4F42-B52F-8508FDF49158}" dt="2022-12-12T19:41:10.094" v="10933" actId="20577"/>
          <ac:spMkLst>
            <pc:docMk/>
            <pc:sldMk cId="1148499669" sldId="1452"/>
            <ac:spMk id="13" creationId="{848BAF1D-A3C1-F020-99E3-0DD7D8DC627F}"/>
          </ac:spMkLst>
        </pc:spChg>
        <pc:spChg chg="add del mod">
          <ac:chgData name="Rebecca Salles" userId="66a2db3d815e233f" providerId="LiveId" clId="{C050F5EA-9169-4F42-B52F-8508FDF49158}" dt="2022-12-12T19:56:28.935" v="10952" actId="478"/>
          <ac:spMkLst>
            <pc:docMk/>
            <pc:sldMk cId="1148499669" sldId="1452"/>
            <ac:spMk id="14" creationId="{AF3C67C8-2F04-441D-09C7-E8E96F970D30}"/>
          </ac:spMkLst>
        </pc:spChg>
        <pc:spChg chg="del">
          <ac:chgData name="Rebecca Salles" userId="66a2db3d815e233f" providerId="LiveId" clId="{C050F5EA-9169-4F42-B52F-8508FDF49158}" dt="2022-11-23T13:04:17.230" v="1697" actId="21"/>
          <ac:spMkLst>
            <pc:docMk/>
            <pc:sldMk cId="1148499669" sldId="1452"/>
            <ac:spMk id="15" creationId="{88E8EF90-2AF6-E0A8-E89A-F71979A8A221}"/>
          </ac:spMkLst>
        </pc:spChg>
        <pc:spChg chg="add mod">
          <ac:chgData name="Rebecca Salles" userId="66a2db3d815e233f" providerId="LiveId" clId="{C050F5EA-9169-4F42-B52F-8508FDF49158}" dt="2022-12-06T00:37:36.239" v="8046"/>
          <ac:spMkLst>
            <pc:docMk/>
            <pc:sldMk cId="1148499669" sldId="1452"/>
            <ac:spMk id="15" creationId="{F7E1BD1F-64EF-C797-56A6-3B5187D70C30}"/>
          </ac:spMkLst>
        </pc:spChg>
        <pc:spChg chg="add mod">
          <ac:chgData name="Rebecca Salles" userId="66a2db3d815e233f" providerId="LiveId" clId="{C050F5EA-9169-4F42-B52F-8508FDF49158}" dt="2022-12-06T00:37:36.239" v="8046"/>
          <ac:spMkLst>
            <pc:docMk/>
            <pc:sldMk cId="1148499669" sldId="1452"/>
            <ac:spMk id="17" creationId="{04FBC959-1AF8-52D0-ED2E-956E5282C34F}"/>
          </ac:spMkLst>
        </pc:spChg>
        <pc:spChg chg="add del mod">
          <ac:chgData name="Rebecca Salles" userId="66a2db3d815e233f" providerId="LiveId" clId="{C050F5EA-9169-4F42-B52F-8508FDF49158}" dt="2022-11-23T13:55:49.322" v="1828" actId="21"/>
          <ac:spMkLst>
            <pc:docMk/>
            <pc:sldMk cId="1148499669" sldId="1452"/>
            <ac:spMk id="18" creationId="{783B9172-E3FD-CC1E-C464-D588D059D8D7}"/>
          </ac:spMkLst>
        </pc:spChg>
        <pc:spChg chg="add del mod">
          <ac:chgData name="Rebecca Salles" userId="66a2db3d815e233f" providerId="LiveId" clId="{C050F5EA-9169-4F42-B52F-8508FDF49158}" dt="2022-12-12T19:30:02.593" v="10865"/>
          <ac:spMkLst>
            <pc:docMk/>
            <pc:sldMk cId="1148499669" sldId="1452"/>
            <ac:spMk id="24" creationId="{FD34F2CB-BAE4-835D-738F-14B8D2A36108}"/>
          </ac:spMkLst>
        </pc:spChg>
        <pc:spChg chg="add del mod">
          <ac:chgData name="Rebecca Salles" userId="66a2db3d815e233f" providerId="LiveId" clId="{C050F5EA-9169-4F42-B52F-8508FDF49158}" dt="2022-12-12T19:30:02.593" v="10865"/>
          <ac:spMkLst>
            <pc:docMk/>
            <pc:sldMk cId="1148499669" sldId="1452"/>
            <ac:spMk id="25" creationId="{EC087F24-EC4F-FE70-5098-0BC936F81317}"/>
          </ac:spMkLst>
        </pc:spChg>
        <pc:spChg chg="add del mod">
          <ac:chgData name="Rebecca Salles" userId="66a2db3d815e233f" providerId="LiveId" clId="{C050F5EA-9169-4F42-B52F-8508FDF49158}" dt="2022-12-12T19:30:02.593" v="10865"/>
          <ac:spMkLst>
            <pc:docMk/>
            <pc:sldMk cId="1148499669" sldId="1452"/>
            <ac:spMk id="27" creationId="{DE5A9945-800E-188F-6BF3-6308A8A36A2C}"/>
          </ac:spMkLst>
        </pc:spChg>
        <pc:spChg chg="add del mod">
          <ac:chgData name="Rebecca Salles" userId="66a2db3d815e233f" providerId="LiveId" clId="{C050F5EA-9169-4F42-B52F-8508FDF49158}" dt="2022-12-12T19:30:02.593" v="10865"/>
          <ac:spMkLst>
            <pc:docMk/>
            <pc:sldMk cId="1148499669" sldId="1452"/>
            <ac:spMk id="32" creationId="{22B98EE8-8596-B913-CCFD-6829E30DF598}"/>
          </ac:spMkLst>
        </pc:spChg>
        <pc:spChg chg="del">
          <ac:chgData name="Rebecca Salles" userId="66a2db3d815e233f" providerId="LiveId" clId="{C050F5EA-9169-4F42-B52F-8508FDF49158}" dt="2022-11-23T13:04:17.230" v="1697" actId="21"/>
          <ac:spMkLst>
            <pc:docMk/>
            <pc:sldMk cId="1148499669" sldId="1452"/>
            <ac:spMk id="33" creationId="{3336FD78-DD59-F1F7-255C-5484CA46AB55}"/>
          </ac:spMkLst>
        </pc:spChg>
        <pc:spChg chg="del">
          <ac:chgData name="Rebecca Salles" userId="66a2db3d815e233f" providerId="LiveId" clId="{C050F5EA-9169-4F42-B52F-8508FDF49158}" dt="2022-11-23T13:04:17.230" v="1697" actId="21"/>
          <ac:spMkLst>
            <pc:docMk/>
            <pc:sldMk cId="1148499669" sldId="1452"/>
            <ac:spMk id="34" creationId="{6FB4B043-8AD6-3718-EDFE-0123329E3F36}"/>
          </ac:spMkLst>
        </pc:spChg>
        <pc:spChg chg="add mod">
          <ac:chgData name="Rebecca Salles" userId="66a2db3d815e233f" providerId="LiveId" clId="{C050F5EA-9169-4F42-B52F-8508FDF49158}" dt="2022-12-12T19:56:42.059" v="10957"/>
          <ac:spMkLst>
            <pc:docMk/>
            <pc:sldMk cId="1148499669" sldId="1452"/>
            <ac:spMk id="36" creationId="{4A2C98E1-A91E-2FA7-CE04-472870375BBF}"/>
          </ac:spMkLst>
        </pc:spChg>
        <pc:graphicFrameChg chg="del">
          <ac:chgData name="Rebecca Salles" userId="66a2db3d815e233f" providerId="LiveId" clId="{C050F5EA-9169-4F42-B52F-8508FDF49158}" dt="2022-11-23T13:04:17.230" v="1697" actId="21"/>
          <ac:graphicFrameMkLst>
            <pc:docMk/>
            <pc:sldMk cId="1148499669" sldId="1452"/>
            <ac:graphicFrameMk id="6" creationId="{A22879EE-2B31-EA8E-20DF-AE0804C64288}"/>
          </ac:graphicFrameMkLst>
        </pc:graphicFrameChg>
        <pc:graphicFrameChg chg="add del mod modGraphic">
          <ac:chgData name="Rebecca Salles" userId="66a2db3d815e233f" providerId="LiveId" clId="{C050F5EA-9169-4F42-B52F-8508FDF49158}" dt="2022-11-23T13:55:49.322" v="1828" actId="21"/>
          <ac:graphicFrameMkLst>
            <pc:docMk/>
            <pc:sldMk cId="1148499669" sldId="1452"/>
            <ac:graphicFrameMk id="17" creationId="{18517CCA-1991-5E59-D8DD-B68E05B6FDA1}"/>
          </ac:graphicFrameMkLst>
        </pc:graphicFrameChg>
        <pc:graphicFrameChg chg="add mod modGraphic">
          <ac:chgData name="Rebecca Salles" userId="66a2db3d815e233f" providerId="LiveId" clId="{C050F5EA-9169-4F42-B52F-8508FDF49158}" dt="2022-12-12T19:45:21.525" v="10945" actId="403"/>
          <ac:graphicFrameMkLst>
            <pc:docMk/>
            <pc:sldMk cId="1148499669" sldId="1452"/>
            <ac:graphicFrameMk id="19" creationId="{26226C81-7108-6A6A-0B25-BD36B3ACBB1F}"/>
          </ac:graphicFrameMkLst>
        </pc:graphicFrameChg>
        <pc:graphicFrameChg chg="add del mod modGraphic">
          <ac:chgData name="Rebecca Salles" userId="66a2db3d815e233f" providerId="LiveId" clId="{C050F5EA-9169-4F42-B52F-8508FDF49158}" dt="2022-12-12T19:22:35.218" v="10816" actId="478"/>
          <ac:graphicFrameMkLst>
            <pc:docMk/>
            <pc:sldMk cId="1148499669" sldId="1452"/>
            <ac:graphicFrameMk id="21" creationId="{12B0A426-E3DD-9E83-D825-310554ACC876}"/>
          </ac:graphicFrameMkLst>
        </pc:graphicFrameChg>
        <pc:picChg chg="add del mod">
          <ac:chgData name="Rebecca Salles" userId="66a2db3d815e233f" providerId="LiveId" clId="{C050F5EA-9169-4F42-B52F-8508FDF49158}" dt="2022-11-23T13:04:29.051" v="1701" actId="21"/>
          <ac:picMkLst>
            <pc:docMk/>
            <pc:sldMk cId="1148499669" sldId="1452"/>
            <ac:picMk id="2" creationId="{18FE82FE-E2DB-8053-D2E8-198E888C3FBA}"/>
          </ac:picMkLst>
        </pc:picChg>
        <pc:picChg chg="add del">
          <ac:chgData name="Rebecca Salles" userId="66a2db3d815e233f" providerId="LiveId" clId="{C050F5EA-9169-4F42-B52F-8508FDF49158}" dt="2022-12-23T18:18:39.460" v="11946" actId="21"/>
          <ac:picMkLst>
            <pc:docMk/>
            <pc:sldMk cId="1148499669" sldId="1452"/>
            <ac:picMk id="2" creationId="{533EBB20-E12E-3981-554C-D7AB14B028E3}"/>
          </ac:picMkLst>
        </pc:picChg>
        <pc:picChg chg="add del mod modCrop">
          <ac:chgData name="Rebecca Salles" userId="66a2db3d815e233f" providerId="LiveId" clId="{C050F5EA-9169-4F42-B52F-8508FDF49158}" dt="2022-12-12T19:30:55.423" v="10886" actId="478"/>
          <ac:picMkLst>
            <pc:docMk/>
            <pc:sldMk cId="1148499669" sldId="1452"/>
            <ac:picMk id="4" creationId="{38A6D796-E78B-9062-00A1-07F9DD817F01}"/>
          </ac:picMkLst>
        </pc:picChg>
        <pc:picChg chg="add del">
          <ac:chgData name="Rebecca Salles" userId="66a2db3d815e233f" providerId="LiveId" clId="{C050F5EA-9169-4F42-B52F-8508FDF49158}" dt="2022-12-20T15:16:06.864" v="11043" actId="21"/>
          <ac:picMkLst>
            <pc:docMk/>
            <pc:sldMk cId="1148499669" sldId="1452"/>
            <ac:picMk id="4" creationId="{DF9882DA-0956-B43E-2467-94A272F922EB}"/>
          </ac:picMkLst>
        </pc:picChg>
        <pc:picChg chg="add mod">
          <ac:chgData name="Rebecca Salles" userId="66a2db3d815e233f" providerId="LiveId" clId="{C050F5EA-9169-4F42-B52F-8508FDF49158}" dt="2022-12-06T00:55:26.903" v="8096" actId="14826"/>
          <ac:picMkLst>
            <pc:docMk/>
            <pc:sldMk cId="1148499669" sldId="1452"/>
            <ac:picMk id="8" creationId="{BA6974D1-6B9E-2CEB-0758-0509E8317B6C}"/>
          </ac:picMkLst>
        </pc:picChg>
        <pc:picChg chg="add del mod">
          <ac:chgData name="Rebecca Salles" userId="66a2db3d815e233f" providerId="LiveId" clId="{C050F5EA-9169-4F42-B52F-8508FDF49158}" dt="2022-12-06T00:37:05.294" v="8034" actId="478"/>
          <ac:picMkLst>
            <pc:docMk/>
            <pc:sldMk cId="1148499669" sldId="1452"/>
            <ac:picMk id="13" creationId="{22E91826-7341-37F2-5E64-E61EFAB68336}"/>
          </ac:picMkLst>
        </pc:picChg>
        <pc:picChg chg="add del mod">
          <ac:chgData name="Rebecca Salles" userId="66a2db3d815e233f" providerId="LiveId" clId="{C050F5EA-9169-4F42-B52F-8508FDF49158}" dt="2022-12-06T00:37:04.740" v="8033" actId="478"/>
          <ac:picMkLst>
            <pc:docMk/>
            <pc:sldMk cId="1148499669" sldId="1452"/>
            <ac:picMk id="14" creationId="{AA4E9D42-7572-5100-D990-56943E3F8279}"/>
          </ac:picMkLst>
        </pc:picChg>
        <pc:picChg chg="add mod">
          <ac:chgData name="Rebecca Salles" userId="66a2db3d815e233f" providerId="LiveId" clId="{C050F5EA-9169-4F42-B52F-8508FDF49158}" dt="2022-12-20T15:16:10.143" v="11044" actId="14826"/>
          <ac:picMkLst>
            <pc:docMk/>
            <pc:sldMk cId="1148499669" sldId="1452"/>
            <ac:picMk id="18" creationId="{95587864-7CC2-D53B-3D21-C5C27750F1BB}"/>
          </ac:picMkLst>
        </pc:picChg>
        <pc:picChg chg="add del">
          <ac:chgData name="Rebecca Salles" userId="66a2db3d815e233f" providerId="LiveId" clId="{C050F5EA-9169-4F42-B52F-8508FDF49158}" dt="2022-11-23T13:56:03.329" v="1832" actId="21"/>
          <ac:picMkLst>
            <pc:docMk/>
            <pc:sldMk cId="1148499669" sldId="1452"/>
            <ac:picMk id="19" creationId="{D27E553F-F8EE-98F8-206D-1AA47E5FE72D}"/>
          </ac:picMkLst>
        </pc:picChg>
        <pc:picChg chg="add del mod">
          <ac:chgData name="Rebecca Salles" userId="66a2db3d815e233f" providerId="LiveId" clId="{C050F5EA-9169-4F42-B52F-8508FDF49158}" dt="2022-12-12T19:18:50.953" v="10779" actId="478"/>
          <ac:picMkLst>
            <pc:docMk/>
            <pc:sldMk cId="1148499669" sldId="1452"/>
            <ac:picMk id="20" creationId="{AFC27CA5-6E91-BEEB-EC31-8045F8CB4B98}"/>
          </ac:picMkLst>
        </pc:picChg>
        <pc:picChg chg="add del">
          <ac:chgData name="Rebecca Salles" userId="66a2db3d815e233f" providerId="LiveId" clId="{C050F5EA-9169-4F42-B52F-8508FDF49158}" dt="2022-12-06T00:40:35.044" v="8057" actId="21"/>
          <ac:picMkLst>
            <pc:docMk/>
            <pc:sldMk cId="1148499669" sldId="1452"/>
            <ac:picMk id="21" creationId="{D3B30AA9-2A4B-57A7-E6D4-CD3F712B6C4D}"/>
          </ac:picMkLst>
        </pc:picChg>
        <pc:picChg chg="add del mod">
          <ac:chgData name="Rebecca Salles" userId="66a2db3d815e233f" providerId="LiveId" clId="{C050F5EA-9169-4F42-B52F-8508FDF49158}" dt="2022-11-23T14:00:24.570" v="1905" actId="21"/>
          <ac:picMkLst>
            <pc:docMk/>
            <pc:sldMk cId="1148499669" sldId="1452"/>
            <ac:picMk id="21" creationId="{F1D0F59F-8C40-ADA7-609C-B7DB2603895B}"/>
          </ac:picMkLst>
        </pc:picChg>
        <pc:picChg chg="add del mod">
          <ac:chgData name="Rebecca Salles" userId="66a2db3d815e233f" providerId="LiveId" clId="{C050F5EA-9169-4F42-B52F-8508FDF49158}" dt="2022-12-12T19:29:45.628" v="10863" actId="478"/>
          <ac:picMkLst>
            <pc:docMk/>
            <pc:sldMk cId="1148499669" sldId="1452"/>
            <ac:picMk id="22" creationId="{56675D0A-4A0E-3E87-1154-6BE4DE69EADF}"/>
          </ac:picMkLst>
        </pc:picChg>
        <pc:picChg chg="add del mod">
          <ac:chgData name="Rebecca Salles" userId="66a2db3d815e233f" providerId="LiveId" clId="{C050F5EA-9169-4F42-B52F-8508FDF49158}" dt="2022-11-23T16:52:34.319" v="2920" actId="478"/>
          <ac:picMkLst>
            <pc:docMk/>
            <pc:sldMk cId="1148499669" sldId="1452"/>
            <ac:picMk id="22" creationId="{9D88E692-9DC0-37E1-C449-168A0C3876C0}"/>
          </ac:picMkLst>
        </pc:picChg>
        <pc:picChg chg="del">
          <ac:chgData name="Rebecca Salles" userId="66a2db3d815e233f" providerId="LiveId" clId="{C050F5EA-9169-4F42-B52F-8508FDF49158}" dt="2022-11-23T13:04:17.230" v="1697" actId="21"/>
          <ac:picMkLst>
            <pc:docMk/>
            <pc:sldMk cId="1148499669" sldId="1452"/>
            <ac:picMk id="23" creationId="{45AA2CDE-BCE0-9928-8F8A-532634EFDDDB}"/>
          </ac:picMkLst>
        </pc:picChg>
        <pc:picChg chg="add del">
          <ac:chgData name="Rebecca Salles" userId="66a2db3d815e233f" providerId="LiveId" clId="{C050F5EA-9169-4F42-B52F-8508FDF49158}" dt="2022-12-06T00:40:53.164" v="8059" actId="21"/>
          <ac:picMkLst>
            <pc:docMk/>
            <pc:sldMk cId="1148499669" sldId="1452"/>
            <ac:picMk id="23" creationId="{784FC222-1034-C27A-0609-0DA2373A064B}"/>
          </ac:picMkLst>
        </pc:picChg>
        <pc:picChg chg="add del mod">
          <ac:chgData name="Rebecca Salles" userId="66a2db3d815e233f" providerId="LiveId" clId="{C050F5EA-9169-4F42-B52F-8508FDF49158}" dt="2022-12-12T19:30:02.593" v="10865"/>
          <ac:picMkLst>
            <pc:docMk/>
            <pc:sldMk cId="1148499669" sldId="1452"/>
            <ac:picMk id="23" creationId="{A5FF7474-C9C7-3DD3-6ABC-00E8CBE2ABD7}"/>
          </ac:picMkLst>
        </pc:picChg>
        <pc:picChg chg="add del mod">
          <ac:chgData name="Rebecca Salles" userId="66a2db3d815e233f" providerId="LiveId" clId="{C050F5EA-9169-4F42-B52F-8508FDF49158}" dt="2022-11-23T13:59:59.883" v="1898" actId="478"/>
          <ac:picMkLst>
            <pc:docMk/>
            <pc:sldMk cId="1148499669" sldId="1452"/>
            <ac:picMk id="24" creationId="{C87928D0-E414-0370-DAA3-F4A187C3A9EB}"/>
          </ac:picMkLst>
        </pc:picChg>
        <pc:picChg chg="add del">
          <ac:chgData name="Rebecca Salles" userId="66a2db3d815e233f" providerId="LiveId" clId="{C050F5EA-9169-4F42-B52F-8508FDF49158}" dt="2022-12-06T00:41:13.018" v="8062" actId="21"/>
          <ac:picMkLst>
            <pc:docMk/>
            <pc:sldMk cId="1148499669" sldId="1452"/>
            <ac:picMk id="25" creationId="{B71100FD-30A7-809A-A9D4-3AB16726D5EB}"/>
          </ac:picMkLst>
        </pc:picChg>
        <pc:picChg chg="add del mod">
          <ac:chgData name="Rebecca Salles" userId="66a2db3d815e233f" providerId="LiveId" clId="{C050F5EA-9169-4F42-B52F-8508FDF49158}" dt="2022-11-23T14:00:24.570" v="1905" actId="21"/>
          <ac:picMkLst>
            <pc:docMk/>
            <pc:sldMk cId="1148499669" sldId="1452"/>
            <ac:picMk id="25" creationId="{FFD7EF24-6A1F-2289-E59C-08BE17C315DF}"/>
          </ac:picMkLst>
        </pc:picChg>
        <pc:picChg chg="add del">
          <ac:chgData name="Rebecca Salles" userId="66a2db3d815e233f" providerId="LiveId" clId="{C050F5EA-9169-4F42-B52F-8508FDF49158}" dt="2022-11-23T14:00:27.069" v="1907" actId="21"/>
          <ac:picMkLst>
            <pc:docMk/>
            <pc:sldMk cId="1148499669" sldId="1452"/>
            <ac:picMk id="26" creationId="{164112CE-3DAA-8B37-48C3-92FCF0A4FEC6}"/>
          </ac:picMkLst>
        </pc:picChg>
        <pc:picChg chg="add del">
          <ac:chgData name="Rebecca Salles" userId="66a2db3d815e233f" providerId="LiveId" clId="{C050F5EA-9169-4F42-B52F-8508FDF49158}" dt="2022-12-06T00:55:23.929" v="8095" actId="21"/>
          <ac:picMkLst>
            <pc:docMk/>
            <pc:sldMk cId="1148499669" sldId="1452"/>
            <ac:picMk id="27" creationId="{28F0F3B0-D7A4-3F1A-51AE-389E283C185C}"/>
          </ac:picMkLst>
        </pc:picChg>
        <pc:picChg chg="del">
          <ac:chgData name="Rebecca Salles" userId="66a2db3d815e233f" providerId="LiveId" clId="{C050F5EA-9169-4F42-B52F-8508FDF49158}" dt="2022-11-23T13:04:17.230" v="1697" actId="21"/>
          <ac:picMkLst>
            <pc:docMk/>
            <pc:sldMk cId="1148499669" sldId="1452"/>
            <ac:picMk id="27" creationId="{6DB9C13C-16A6-B64A-36E6-26A011D16441}"/>
          </ac:picMkLst>
        </pc:picChg>
        <pc:picChg chg="add del mod">
          <ac:chgData name="Rebecca Salles" userId="66a2db3d815e233f" providerId="LiveId" clId="{C050F5EA-9169-4F42-B52F-8508FDF49158}" dt="2022-12-12T19:30:02.593" v="10865"/>
          <ac:picMkLst>
            <pc:docMk/>
            <pc:sldMk cId="1148499669" sldId="1452"/>
            <ac:picMk id="28" creationId="{0E182F84-D0E7-A710-6CF5-84F269D9094A}"/>
          </ac:picMkLst>
        </pc:picChg>
        <pc:picChg chg="add del">
          <ac:chgData name="Rebecca Salles" userId="66a2db3d815e233f" providerId="LiveId" clId="{C050F5EA-9169-4F42-B52F-8508FDF49158}" dt="2022-12-06T00:55:36.183" v="8098" actId="21"/>
          <ac:picMkLst>
            <pc:docMk/>
            <pc:sldMk cId="1148499669" sldId="1452"/>
            <ac:picMk id="29" creationId="{32FBE0B8-69BE-BE06-F1B4-FAB18BBDEEEA}"/>
          </ac:picMkLst>
        </pc:picChg>
        <pc:picChg chg="add del mod">
          <ac:chgData name="Rebecca Salles" userId="66a2db3d815e233f" providerId="LiveId" clId="{C050F5EA-9169-4F42-B52F-8508FDF49158}" dt="2022-12-12T19:30:02.593" v="10865"/>
          <ac:picMkLst>
            <pc:docMk/>
            <pc:sldMk cId="1148499669" sldId="1452"/>
            <ac:picMk id="29" creationId="{4DE447AF-8EAF-9889-D34C-E646729153D0}"/>
          </ac:picMkLst>
        </pc:picChg>
        <pc:picChg chg="del">
          <ac:chgData name="Rebecca Salles" userId="66a2db3d815e233f" providerId="LiveId" clId="{C050F5EA-9169-4F42-B52F-8508FDF49158}" dt="2022-11-23T13:04:17.230" v="1697" actId="21"/>
          <ac:picMkLst>
            <pc:docMk/>
            <pc:sldMk cId="1148499669" sldId="1452"/>
            <ac:picMk id="29" creationId="{7F246107-249E-0D4B-E1D6-748F13944668}"/>
          </ac:picMkLst>
        </pc:picChg>
        <pc:picChg chg="del">
          <ac:chgData name="Rebecca Salles" userId="66a2db3d815e233f" providerId="LiveId" clId="{C050F5EA-9169-4F42-B52F-8508FDF49158}" dt="2022-11-23T13:04:17.230" v="1697" actId="21"/>
          <ac:picMkLst>
            <pc:docMk/>
            <pc:sldMk cId="1148499669" sldId="1452"/>
            <ac:picMk id="30" creationId="{638090EC-8C81-CD99-CAA7-4C5CD5F9A7D2}"/>
          </ac:picMkLst>
        </pc:picChg>
        <pc:picChg chg="add del mod">
          <ac:chgData name="Rebecca Salles" userId="66a2db3d815e233f" providerId="LiveId" clId="{C050F5EA-9169-4F42-B52F-8508FDF49158}" dt="2022-12-12T19:30:02.593" v="10865"/>
          <ac:picMkLst>
            <pc:docMk/>
            <pc:sldMk cId="1148499669" sldId="1452"/>
            <ac:picMk id="30" creationId="{CC12BA01-E63F-FB74-D751-1133433887DC}"/>
          </ac:picMkLst>
        </pc:picChg>
        <pc:picChg chg="add del mod ord">
          <ac:chgData name="Rebecca Salles" userId="66a2db3d815e233f" providerId="LiveId" clId="{C050F5EA-9169-4F42-B52F-8508FDF49158}" dt="2022-12-23T18:18:43.321" v="11947" actId="14826"/>
          <ac:picMkLst>
            <pc:docMk/>
            <pc:sldMk cId="1148499669" sldId="1452"/>
            <ac:picMk id="33" creationId="{C1FFB447-A379-A14E-44EE-A20EE18D34D4}"/>
          </ac:picMkLst>
        </pc:picChg>
        <pc:picChg chg="add del">
          <ac:chgData name="Rebecca Salles" userId="66a2db3d815e233f" providerId="LiveId" clId="{C050F5EA-9169-4F42-B52F-8508FDF49158}" dt="2022-12-12T19:37:59.101" v="10915" actId="21"/>
          <ac:picMkLst>
            <pc:docMk/>
            <pc:sldMk cId="1148499669" sldId="1452"/>
            <ac:picMk id="35" creationId="{F3BDDAB0-4D90-BDF6-AAD6-89ABF419F5B1}"/>
          </ac:picMkLst>
        </pc:picChg>
        <pc:picChg chg="add del">
          <ac:chgData name="Rebecca Salles" userId="66a2db3d815e233f" providerId="LiveId" clId="{C050F5EA-9169-4F42-B52F-8508FDF49158}" dt="2022-11-23T13:05:06.838" v="1705" actId="21"/>
          <ac:picMkLst>
            <pc:docMk/>
            <pc:sldMk cId="1148499669" sldId="1452"/>
            <ac:picMk id="4098" creationId="{BB546F5D-5055-105E-782F-0C484B013B2F}"/>
          </ac:picMkLst>
        </pc:picChg>
        <pc:picChg chg="add del">
          <ac:chgData name="Rebecca Salles" userId="66a2db3d815e233f" providerId="LiveId" clId="{C050F5EA-9169-4F42-B52F-8508FDF49158}" dt="2022-11-23T13:05:35.410" v="1708" actId="21"/>
          <ac:picMkLst>
            <pc:docMk/>
            <pc:sldMk cId="1148499669" sldId="1452"/>
            <ac:picMk id="4100" creationId="{DF93608A-598E-E064-45AB-F082CB791568}"/>
          </ac:picMkLst>
        </pc:picChg>
        <pc:cxnChg chg="del">
          <ac:chgData name="Rebecca Salles" userId="66a2db3d815e233f" providerId="LiveId" clId="{C050F5EA-9169-4F42-B52F-8508FDF49158}" dt="2022-11-23T13:04:17.230" v="1697" actId="21"/>
          <ac:cxnSpMkLst>
            <pc:docMk/>
            <pc:sldMk cId="1148499669" sldId="1452"/>
            <ac:cxnSpMk id="3" creationId="{603A4F51-2913-E18A-A081-3C06D44F6FAB}"/>
          </ac:cxnSpMkLst>
        </pc:cxnChg>
        <pc:cxnChg chg="add mod">
          <ac:chgData name="Rebecca Salles" userId="66a2db3d815e233f" providerId="LiveId" clId="{C050F5EA-9169-4F42-B52F-8508FDF49158}" dt="2022-12-06T00:37:36.239" v="8046"/>
          <ac:cxnSpMkLst>
            <pc:docMk/>
            <pc:sldMk cId="1148499669" sldId="1452"/>
            <ac:cxnSpMk id="11" creationId="{372B8DFA-5A27-9FD2-BB08-7D0C460754FC}"/>
          </ac:cxnSpMkLst>
        </pc:cxnChg>
        <pc:cxnChg chg="add mod">
          <ac:chgData name="Rebecca Salles" userId="66a2db3d815e233f" providerId="LiveId" clId="{C050F5EA-9169-4F42-B52F-8508FDF49158}" dt="2022-11-23T13:04:27.241" v="1700"/>
          <ac:cxnSpMkLst>
            <pc:docMk/>
            <pc:sldMk cId="1148499669" sldId="1452"/>
            <ac:cxnSpMk id="16" creationId="{C092314C-D6CA-7C3E-9C26-B75260D48D90}"/>
          </ac:cxnSpMkLst>
        </pc:cxnChg>
        <pc:cxnChg chg="add del mod">
          <ac:chgData name="Rebecca Salles" userId="66a2db3d815e233f" providerId="LiveId" clId="{C050F5EA-9169-4F42-B52F-8508FDF49158}" dt="2022-12-12T19:30:02.593" v="10865"/>
          <ac:cxnSpMkLst>
            <pc:docMk/>
            <pc:sldMk cId="1148499669" sldId="1452"/>
            <ac:cxnSpMk id="26" creationId="{A19695FF-F55B-EE67-6D12-E80E9E553C3D}"/>
          </ac:cxnSpMkLst>
        </pc:cxnChg>
        <pc:cxnChg chg="add del mod">
          <ac:chgData name="Rebecca Salles" userId="66a2db3d815e233f" providerId="LiveId" clId="{C050F5EA-9169-4F42-B52F-8508FDF49158}" dt="2022-12-12T19:30:02.593" v="10865"/>
          <ac:cxnSpMkLst>
            <pc:docMk/>
            <pc:sldMk cId="1148499669" sldId="1452"/>
            <ac:cxnSpMk id="31" creationId="{CC043517-CD44-979A-6551-D2C6E118240D}"/>
          </ac:cxnSpMkLst>
        </pc:cxnChg>
        <pc:cxnChg chg="del">
          <ac:chgData name="Rebecca Salles" userId="66a2db3d815e233f" providerId="LiveId" clId="{C050F5EA-9169-4F42-B52F-8508FDF49158}" dt="2022-11-23T13:04:17.230" v="1697" actId="21"/>
          <ac:cxnSpMkLst>
            <pc:docMk/>
            <pc:sldMk cId="1148499669" sldId="1452"/>
            <ac:cxnSpMk id="31" creationId="{CDDD81EC-C644-64BE-6AA3-85E8CD341E83}"/>
          </ac:cxnSpMkLst>
        </pc:cxnChg>
      </pc:sldChg>
      <pc:sldChg chg="addSp delSp modSp mod">
        <pc:chgData name="Rebecca Salles" userId="66a2db3d815e233f" providerId="LiveId" clId="{C050F5EA-9169-4F42-B52F-8508FDF49158}" dt="2022-12-20T15:19:55.293" v="11053" actId="14826"/>
        <pc:sldMkLst>
          <pc:docMk/>
          <pc:sldMk cId="1993108898" sldId="1453"/>
        </pc:sldMkLst>
        <pc:spChg chg="add del mod">
          <ac:chgData name="Rebecca Salles" userId="66a2db3d815e233f" providerId="LiveId" clId="{C050F5EA-9169-4F42-B52F-8508FDF49158}" dt="2022-12-12T19:19:31.071" v="10797" actId="478"/>
          <ac:spMkLst>
            <pc:docMk/>
            <pc:sldMk cId="1993108898" sldId="1453"/>
            <ac:spMk id="2" creationId="{279FC02C-63AE-288F-C946-F256020E4F16}"/>
          </ac:spMkLst>
        </pc:spChg>
        <pc:spChg chg="add del mod">
          <ac:chgData name="Rebecca Salles" userId="66a2db3d815e233f" providerId="LiveId" clId="{C050F5EA-9169-4F42-B52F-8508FDF49158}" dt="2022-12-06T00:37:29.692" v="8044" actId="478"/>
          <ac:spMkLst>
            <pc:docMk/>
            <pc:sldMk cId="1993108898" sldId="1453"/>
            <ac:spMk id="3" creationId="{C4C95A13-B9A1-6DF5-016D-8F732DCF03BE}"/>
          </ac:spMkLst>
        </pc:spChg>
        <pc:spChg chg="add mod">
          <ac:chgData name="Rebecca Salles" userId="66a2db3d815e233f" providerId="LiveId" clId="{C050F5EA-9169-4F42-B52F-8508FDF49158}" dt="2022-12-06T11:12:58.591" v="8504"/>
          <ac:spMkLst>
            <pc:docMk/>
            <pc:sldMk cId="1993108898" sldId="1453"/>
            <ac:spMk id="3" creationId="{F190BD71-CA84-ED55-FE83-4A45E2AEB987}"/>
          </ac:spMkLst>
        </pc:spChg>
        <pc:spChg chg="add mod">
          <ac:chgData name="Rebecca Salles" userId="66a2db3d815e233f" providerId="LiveId" clId="{C050F5EA-9169-4F42-B52F-8508FDF49158}" dt="2022-12-06T22:10:06.674" v="9757" actId="20577"/>
          <ac:spMkLst>
            <pc:docMk/>
            <pc:sldMk cId="1993108898" sldId="1453"/>
            <ac:spMk id="6" creationId="{2031FF49-1B31-40F0-18E0-07AB1AF72829}"/>
          </ac:spMkLst>
        </pc:spChg>
        <pc:spChg chg="add del mod">
          <ac:chgData name="Rebecca Salles" userId="66a2db3d815e233f" providerId="LiveId" clId="{C050F5EA-9169-4F42-B52F-8508FDF49158}" dt="2022-12-06T00:37:27.653" v="8042" actId="478"/>
          <ac:spMkLst>
            <pc:docMk/>
            <pc:sldMk cId="1993108898" sldId="1453"/>
            <ac:spMk id="6" creationId="{B2F093C2-9418-218F-0A3F-94E0723148B7}"/>
          </ac:spMkLst>
        </pc:spChg>
        <pc:spChg chg="add del mod">
          <ac:chgData name="Rebecca Salles" userId="66a2db3d815e233f" providerId="LiveId" clId="{C050F5EA-9169-4F42-B52F-8508FDF49158}" dt="2022-12-12T19:19:31.884" v="10798" actId="478"/>
          <ac:spMkLst>
            <pc:docMk/>
            <pc:sldMk cId="1993108898" sldId="1453"/>
            <ac:spMk id="7" creationId="{398EEA68-73B2-82F9-DCCA-BFABE099F5A2}"/>
          </ac:spMkLst>
        </pc:spChg>
        <pc:spChg chg="add mod">
          <ac:chgData name="Rebecca Salles" userId="66a2db3d815e233f" providerId="LiveId" clId="{C050F5EA-9169-4F42-B52F-8508FDF49158}" dt="2022-12-12T19:43:15.359" v="10942" actId="20577"/>
          <ac:spMkLst>
            <pc:docMk/>
            <pc:sldMk cId="1993108898" sldId="1453"/>
            <ac:spMk id="8" creationId="{4E598D41-606E-FA75-001A-1061EC8C1911}"/>
          </ac:spMkLst>
        </pc:spChg>
        <pc:spChg chg="mod">
          <ac:chgData name="Rebecca Salles" userId="66a2db3d815e233f" providerId="LiveId" clId="{C050F5EA-9169-4F42-B52F-8508FDF49158}" dt="2022-12-06T10:54:37.892" v="8168" actId="20577"/>
          <ac:spMkLst>
            <pc:docMk/>
            <pc:sldMk cId="1993108898" sldId="1453"/>
            <ac:spMk id="10" creationId="{793225F8-65C1-4E6A-B066-20F661C6A5F9}"/>
          </ac:spMkLst>
        </pc:spChg>
        <pc:spChg chg="del">
          <ac:chgData name="Rebecca Salles" userId="66a2db3d815e233f" providerId="LiveId" clId="{C050F5EA-9169-4F42-B52F-8508FDF49158}" dt="2022-11-23T13:07:42.907" v="1736" actId="21"/>
          <ac:spMkLst>
            <pc:docMk/>
            <pc:sldMk cId="1993108898" sldId="1453"/>
            <ac:spMk id="11" creationId="{64688DAA-CB3A-4563-9D9E-256F982C2300}"/>
          </ac:spMkLst>
        </pc:spChg>
        <pc:spChg chg="del">
          <ac:chgData name="Rebecca Salles" userId="66a2db3d815e233f" providerId="LiveId" clId="{C050F5EA-9169-4F42-B52F-8508FDF49158}" dt="2022-11-23T13:07:42.907" v="1736" actId="21"/>
          <ac:spMkLst>
            <pc:docMk/>
            <pc:sldMk cId="1993108898" sldId="1453"/>
            <ac:spMk id="13" creationId="{5DA33C5B-1B71-1022-C2FA-04EE550236D4}"/>
          </ac:spMkLst>
        </pc:spChg>
        <pc:spChg chg="add del mod">
          <ac:chgData name="Rebecca Salles" userId="66a2db3d815e233f" providerId="LiveId" clId="{C050F5EA-9169-4F42-B52F-8508FDF49158}" dt="2022-12-12T19:56:36.657" v="10955" actId="478"/>
          <ac:spMkLst>
            <pc:docMk/>
            <pc:sldMk cId="1993108898" sldId="1453"/>
            <ac:spMk id="14" creationId="{EFC6FF1E-330F-2500-DA30-6044480823D4}"/>
          </ac:spMkLst>
        </pc:spChg>
        <pc:spChg chg="add mod">
          <ac:chgData name="Rebecca Salles" userId="66a2db3d815e233f" providerId="LiveId" clId="{C050F5EA-9169-4F42-B52F-8508FDF49158}" dt="2022-12-06T00:37:39.768" v="8049"/>
          <ac:spMkLst>
            <pc:docMk/>
            <pc:sldMk cId="1993108898" sldId="1453"/>
            <ac:spMk id="15" creationId="{B38E4BE7-FA62-D022-67BE-0DF0C48B006A}"/>
          </ac:spMkLst>
        </pc:spChg>
        <pc:spChg chg="del">
          <ac:chgData name="Rebecca Salles" userId="66a2db3d815e233f" providerId="LiveId" clId="{C050F5EA-9169-4F42-B52F-8508FDF49158}" dt="2022-11-23T13:07:42.907" v="1736" actId="21"/>
          <ac:spMkLst>
            <pc:docMk/>
            <pc:sldMk cId="1993108898" sldId="1453"/>
            <ac:spMk id="15" creationId="{D5A3C211-7934-CCC1-8477-A6669003E9BD}"/>
          </ac:spMkLst>
        </pc:spChg>
        <pc:spChg chg="add mod">
          <ac:chgData name="Rebecca Salles" userId="66a2db3d815e233f" providerId="LiveId" clId="{C050F5EA-9169-4F42-B52F-8508FDF49158}" dt="2022-12-06T00:37:39.768" v="8049"/>
          <ac:spMkLst>
            <pc:docMk/>
            <pc:sldMk cId="1993108898" sldId="1453"/>
            <ac:spMk id="17" creationId="{033BBAF9-FD75-A8AA-4727-8D97E12CE30F}"/>
          </ac:spMkLst>
        </pc:spChg>
        <pc:spChg chg="add del mod">
          <ac:chgData name="Rebecca Salles" userId="66a2db3d815e233f" providerId="LiveId" clId="{C050F5EA-9169-4F42-B52F-8508FDF49158}" dt="2022-11-23T13:57:37.627" v="1854" actId="21"/>
          <ac:spMkLst>
            <pc:docMk/>
            <pc:sldMk cId="1993108898" sldId="1453"/>
            <ac:spMk id="21" creationId="{1DE607E0-C852-F126-2FD5-86CE0ECD8909}"/>
          </ac:spMkLst>
        </pc:spChg>
        <pc:spChg chg="add mod">
          <ac:chgData name="Rebecca Salles" userId="66a2db3d815e233f" providerId="LiveId" clId="{C050F5EA-9169-4F42-B52F-8508FDF49158}" dt="2022-12-12T19:56:45.562" v="10960"/>
          <ac:spMkLst>
            <pc:docMk/>
            <pc:sldMk cId="1993108898" sldId="1453"/>
            <ac:spMk id="25" creationId="{3D70011D-D7D8-39E5-42E9-034CBB439FD2}"/>
          </ac:spMkLst>
        </pc:spChg>
        <pc:spChg chg="del">
          <ac:chgData name="Rebecca Salles" userId="66a2db3d815e233f" providerId="LiveId" clId="{C050F5EA-9169-4F42-B52F-8508FDF49158}" dt="2022-11-23T13:07:42.907" v="1736" actId="21"/>
          <ac:spMkLst>
            <pc:docMk/>
            <pc:sldMk cId="1993108898" sldId="1453"/>
            <ac:spMk id="34" creationId="{6FB4B043-8AD6-3718-EDFE-0123329E3F36}"/>
          </ac:spMkLst>
        </pc:spChg>
        <pc:spChg chg="del">
          <ac:chgData name="Rebecca Salles" userId="66a2db3d815e233f" providerId="LiveId" clId="{C050F5EA-9169-4F42-B52F-8508FDF49158}" dt="2022-11-23T13:07:42.907" v="1736" actId="21"/>
          <ac:spMkLst>
            <pc:docMk/>
            <pc:sldMk cId="1993108898" sldId="1453"/>
            <ac:spMk id="37" creationId="{CD4ECB05-7FC5-2C88-96BF-51E715874640}"/>
          </ac:spMkLst>
        </pc:spChg>
        <pc:graphicFrameChg chg="del">
          <ac:chgData name="Rebecca Salles" userId="66a2db3d815e233f" providerId="LiveId" clId="{C050F5EA-9169-4F42-B52F-8508FDF49158}" dt="2022-11-23T13:07:42.907" v="1736" actId="21"/>
          <ac:graphicFrameMkLst>
            <pc:docMk/>
            <pc:sldMk cId="1993108898" sldId="1453"/>
            <ac:graphicFrameMk id="6" creationId="{A22879EE-2B31-EA8E-20DF-AE0804C64288}"/>
          </ac:graphicFrameMkLst>
        </pc:graphicFrameChg>
        <pc:graphicFrameChg chg="add del mod modGraphic">
          <ac:chgData name="Rebecca Salles" userId="66a2db3d815e233f" providerId="LiveId" clId="{C050F5EA-9169-4F42-B52F-8508FDF49158}" dt="2022-11-23T13:57:37.627" v="1854" actId="21"/>
          <ac:graphicFrameMkLst>
            <pc:docMk/>
            <pc:sldMk cId="1993108898" sldId="1453"/>
            <ac:graphicFrameMk id="19" creationId="{439D6444-E232-5F04-CE67-55727875D247}"/>
          </ac:graphicFrameMkLst>
        </pc:graphicFrameChg>
        <pc:graphicFrameChg chg="add mod modGraphic">
          <ac:chgData name="Rebecca Salles" userId="66a2db3d815e233f" providerId="LiveId" clId="{C050F5EA-9169-4F42-B52F-8508FDF49158}" dt="2022-12-12T19:45:31.917" v="10948" actId="403"/>
          <ac:graphicFrameMkLst>
            <pc:docMk/>
            <pc:sldMk cId="1993108898" sldId="1453"/>
            <ac:graphicFrameMk id="20" creationId="{1DE15882-B7C8-AB12-EEF0-72890EA096BE}"/>
          </ac:graphicFrameMkLst>
        </pc:graphicFrameChg>
        <pc:graphicFrameChg chg="add del mod modGraphic">
          <ac:chgData name="Rebecca Salles" userId="66a2db3d815e233f" providerId="LiveId" clId="{C050F5EA-9169-4F42-B52F-8508FDF49158}" dt="2022-12-12T19:25:46.136" v="10831" actId="478"/>
          <ac:graphicFrameMkLst>
            <pc:docMk/>
            <pc:sldMk cId="1993108898" sldId="1453"/>
            <ac:graphicFrameMk id="21" creationId="{907868D1-2A33-B418-096D-A449F4DE6C03}"/>
          </ac:graphicFrameMkLst>
        </pc:graphicFrameChg>
        <pc:picChg chg="add del mod">
          <ac:chgData name="Rebecca Salles" userId="66a2db3d815e233f" providerId="LiveId" clId="{C050F5EA-9169-4F42-B52F-8508FDF49158}" dt="2022-11-23T13:07:56.381" v="1740" actId="21"/>
          <ac:picMkLst>
            <pc:docMk/>
            <pc:sldMk cId="1993108898" sldId="1453"/>
            <ac:picMk id="2" creationId="{2C6231D9-D52B-398A-DA03-4B7673C3A3AA}"/>
          </ac:picMkLst>
        </pc:picChg>
        <pc:picChg chg="add del">
          <ac:chgData name="Rebecca Salles" userId="66a2db3d815e233f" providerId="LiveId" clId="{C050F5EA-9169-4F42-B52F-8508FDF49158}" dt="2022-12-20T15:19:52.310" v="11052" actId="21"/>
          <ac:picMkLst>
            <pc:docMk/>
            <pc:sldMk cId="1993108898" sldId="1453"/>
            <ac:picMk id="4" creationId="{2769AEDE-672A-5A75-47CC-5FF39FB1CD6C}"/>
          </ac:picMkLst>
        </pc:picChg>
        <pc:picChg chg="add del mod modCrop">
          <ac:chgData name="Rebecca Salles" userId="66a2db3d815e233f" providerId="LiveId" clId="{C050F5EA-9169-4F42-B52F-8508FDF49158}" dt="2022-12-12T19:33:53.049" v="10907" actId="478"/>
          <ac:picMkLst>
            <pc:docMk/>
            <pc:sldMk cId="1993108898" sldId="1453"/>
            <ac:picMk id="4" creationId="{620F01C2-80E7-796B-4FF0-F41E40CE5A22}"/>
          </ac:picMkLst>
        </pc:picChg>
        <pc:picChg chg="add del mod">
          <ac:chgData name="Rebecca Salles" userId="66a2db3d815e233f" providerId="LiveId" clId="{C050F5EA-9169-4F42-B52F-8508FDF49158}" dt="2022-12-06T00:37:28.140" v="8043" actId="478"/>
          <ac:picMkLst>
            <pc:docMk/>
            <pc:sldMk cId="1993108898" sldId="1453"/>
            <ac:picMk id="8" creationId="{98200EA9-79DE-C9A9-D706-5ADCD967BC35}"/>
          </ac:picMkLst>
        </pc:picChg>
        <pc:picChg chg="add mod">
          <ac:chgData name="Rebecca Salles" userId="66a2db3d815e233f" providerId="LiveId" clId="{C050F5EA-9169-4F42-B52F-8508FDF49158}" dt="2022-12-06T00:58:03.806" v="8114" actId="14826"/>
          <ac:picMkLst>
            <pc:docMk/>
            <pc:sldMk cId="1993108898" sldId="1453"/>
            <ac:picMk id="11" creationId="{F51942D9-B746-34D1-4C7C-79C586039333}"/>
          </ac:picMkLst>
        </pc:picChg>
        <pc:picChg chg="add del mod">
          <ac:chgData name="Rebecca Salles" userId="66a2db3d815e233f" providerId="LiveId" clId="{C050F5EA-9169-4F42-B52F-8508FDF49158}" dt="2022-12-06T00:37:25.795" v="8041" actId="478"/>
          <ac:picMkLst>
            <pc:docMk/>
            <pc:sldMk cId="1993108898" sldId="1453"/>
            <ac:picMk id="14" creationId="{7E42DFC1-DA44-57FA-0E4C-C54AC350B133}"/>
          </ac:picMkLst>
        </pc:picChg>
        <pc:picChg chg="del">
          <ac:chgData name="Rebecca Salles" userId="66a2db3d815e233f" providerId="LiveId" clId="{C050F5EA-9169-4F42-B52F-8508FDF49158}" dt="2022-11-23T13:07:42.907" v="1736" actId="21"/>
          <ac:picMkLst>
            <pc:docMk/>
            <pc:sldMk cId="1993108898" sldId="1453"/>
            <ac:picMk id="17" creationId="{FDE8AD22-0568-8B19-D767-D9C2EF0D222A}"/>
          </ac:picMkLst>
        </pc:picChg>
        <pc:picChg chg="add del mod">
          <ac:chgData name="Rebecca Salles" userId="66a2db3d815e233f" providerId="LiveId" clId="{C050F5EA-9169-4F42-B52F-8508FDF49158}" dt="2022-12-12T19:19:00.757" v="10785" actId="478"/>
          <ac:picMkLst>
            <pc:docMk/>
            <pc:sldMk cId="1993108898" sldId="1453"/>
            <ac:picMk id="18" creationId="{B4FF52A0-960D-9152-C4C0-3EF9BBF20A08}"/>
          </ac:picMkLst>
        </pc:picChg>
        <pc:picChg chg="add mod">
          <ac:chgData name="Rebecca Salles" userId="66a2db3d815e233f" providerId="LiveId" clId="{C050F5EA-9169-4F42-B52F-8508FDF49158}" dt="2022-12-20T15:19:55.293" v="11053" actId="14826"/>
          <ac:picMkLst>
            <pc:docMk/>
            <pc:sldMk cId="1993108898" sldId="1453"/>
            <ac:picMk id="19" creationId="{5A016848-DF46-CF1F-DA18-2F50D866960C}"/>
          </ac:picMkLst>
        </pc:picChg>
        <pc:picChg chg="del">
          <ac:chgData name="Rebecca Salles" userId="66a2db3d815e233f" providerId="LiveId" clId="{C050F5EA-9169-4F42-B52F-8508FDF49158}" dt="2022-11-23T13:07:42.907" v="1736" actId="21"/>
          <ac:picMkLst>
            <pc:docMk/>
            <pc:sldMk cId="1993108898" sldId="1453"/>
            <ac:picMk id="20" creationId="{DB358A13-895D-4CBA-F533-CBD46B6636C3}"/>
          </ac:picMkLst>
        </pc:picChg>
        <pc:picChg chg="add del">
          <ac:chgData name="Rebecca Salles" userId="66a2db3d815e233f" providerId="LiveId" clId="{C050F5EA-9169-4F42-B52F-8508FDF49158}" dt="2022-12-06T00:47:10.354" v="8077" actId="21"/>
          <ac:picMkLst>
            <pc:docMk/>
            <pc:sldMk cId="1993108898" sldId="1453"/>
            <ac:picMk id="21" creationId="{FF349144-4C89-B865-77D5-BE45E490EF6B}"/>
          </ac:picMkLst>
        </pc:picChg>
        <pc:picChg chg="add mod ord">
          <ac:chgData name="Rebecca Salles" userId="66a2db3d815e233f" providerId="LiveId" clId="{C050F5EA-9169-4F42-B52F-8508FDF49158}" dt="2022-12-12T19:33:50.983" v="10906" actId="167"/>
          <ac:picMkLst>
            <pc:docMk/>
            <pc:sldMk cId="1993108898" sldId="1453"/>
            <ac:picMk id="22" creationId="{AC50B0D9-6842-A2F8-112D-1062732DE18C}"/>
          </ac:picMkLst>
        </pc:picChg>
        <pc:picChg chg="add del">
          <ac:chgData name="Rebecca Salles" userId="66a2db3d815e233f" providerId="LiveId" clId="{C050F5EA-9169-4F42-B52F-8508FDF49158}" dt="2022-11-23T13:57:40.308" v="1856" actId="21"/>
          <ac:picMkLst>
            <pc:docMk/>
            <pc:sldMk cId="1993108898" sldId="1453"/>
            <ac:picMk id="22" creationId="{DDA4F434-7380-5B26-096B-783F69A51D0D}"/>
          </ac:picMkLst>
        </pc:picChg>
        <pc:picChg chg="add del mod">
          <ac:chgData name="Rebecca Salles" userId="66a2db3d815e233f" providerId="LiveId" clId="{C050F5EA-9169-4F42-B52F-8508FDF49158}" dt="2022-11-23T14:02:16.839" v="1943" actId="21"/>
          <ac:picMkLst>
            <pc:docMk/>
            <pc:sldMk cId="1993108898" sldId="1453"/>
            <ac:picMk id="23" creationId="{A8813F1A-D9D7-86CA-9D1C-0489D564A85B}"/>
          </ac:picMkLst>
        </pc:picChg>
        <pc:picChg chg="add del">
          <ac:chgData name="Rebecca Salles" userId="66a2db3d815e233f" providerId="LiveId" clId="{C050F5EA-9169-4F42-B52F-8508FDF49158}" dt="2022-12-06T00:47:26.514" v="8080" actId="21"/>
          <ac:picMkLst>
            <pc:docMk/>
            <pc:sldMk cId="1993108898" sldId="1453"/>
            <ac:picMk id="23" creationId="{D46D05E3-4496-9FEF-ACBA-0F4A3F9EA3EF}"/>
          </ac:picMkLst>
        </pc:picChg>
        <pc:picChg chg="add del mod">
          <ac:chgData name="Rebecca Salles" userId="66a2db3d815e233f" providerId="LiveId" clId="{C050F5EA-9169-4F42-B52F-8508FDF49158}" dt="2022-11-23T14:02:16.839" v="1943" actId="21"/>
          <ac:picMkLst>
            <pc:docMk/>
            <pc:sldMk cId="1993108898" sldId="1453"/>
            <ac:picMk id="24" creationId="{7C083BC5-CDCD-15BA-AEDA-F39DC3AE2E2E}"/>
          </ac:picMkLst>
        </pc:picChg>
        <pc:picChg chg="add del">
          <ac:chgData name="Rebecca Salles" userId="66a2db3d815e233f" providerId="LiveId" clId="{C050F5EA-9169-4F42-B52F-8508FDF49158}" dt="2022-12-12T19:38:57.570" v="10924" actId="21"/>
          <ac:picMkLst>
            <pc:docMk/>
            <pc:sldMk cId="1993108898" sldId="1453"/>
            <ac:picMk id="24" creationId="{82CB998E-209B-D940-52CB-8CADF7F5FB2C}"/>
          </ac:picMkLst>
        </pc:picChg>
        <pc:picChg chg="add del">
          <ac:chgData name="Rebecca Salles" userId="66a2db3d815e233f" providerId="LiveId" clId="{C050F5EA-9169-4F42-B52F-8508FDF49158}" dt="2022-12-06T00:58:00.463" v="8113" actId="21"/>
          <ac:picMkLst>
            <pc:docMk/>
            <pc:sldMk cId="1993108898" sldId="1453"/>
            <ac:picMk id="25" creationId="{080BB696-65DE-4DA5-21AD-4EEC8DB74C85}"/>
          </ac:picMkLst>
        </pc:picChg>
        <pc:picChg chg="add del">
          <ac:chgData name="Rebecca Salles" userId="66a2db3d815e233f" providerId="LiveId" clId="{C050F5EA-9169-4F42-B52F-8508FDF49158}" dt="2022-11-23T14:02:19.273" v="1945" actId="21"/>
          <ac:picMkLst>
            <pc:docMk/>
            <pc:sldMk cId="1993108898" sldId="1453"/>
            <ac:picMk id="25" creationId="{7BD43C3B-0967-1543-D61A-81E0E4B98B8A}"/>
          </ac:picMkLst>
        </pc:picChg>
        <pc:picChg chg="del">
          <ac:chgData name="Rebecca Salles" userId="66a2db3d815e233f" providerId="LiveId" clId="{C050F5EA-9169-4F42-B52F-8508FDF49158}" dt="2022-11-23T13:07:42.907" v="1736" actId="21"/>
          <ac:picMkLst>
            <pc:docMk/>
            <pc:sldMk cId="1993108898" sldId="1453"/>
            <ac:picMk id="26" creationId="{43D0E494-8A0B-F751-0BA3-FDC581AB708C}"/>
          </ac:picMkLst>
        </pc:picChg>
        <pc:picChg chg="add del">
          <ac:chgData name="Rebecca Salles" userId="66a2db3d815e233f" providerId="LiveId" clId="{C050F5EA-9169-4F42-B52F-8508FDF49158}" dt="2022-12-06T00:58:18.295" v="8116" actId="21"/>
          <ac:picMkLst>
            <pc:docMk/>
            <pc:sldMk cId="1993108898" sldId="1453"/>
            <ac:picMk id="27" creationId="{1C5EB692-69DC-F9EF-CF0B-CD1595B1B1F0}"/>
          </ac:picMkLst>
        </pc:picChg>
        <pc:picChg chg="del">
          <ac:chgData name="Rebecca Salles" userId="66a2db3d815e233f" providerId="LiveId" clId="{C050F5EA-9169-4F42-B52F-8508FDF49158}" dt="2022-11-23T13:07:42.907" v="1736" actId="21"/>
          <ac:picMkLst>
            <pc:docMk/>
            <pc:sldMk cId="1993108898" sldId="1453"/>
            <ac:picMk id="30" creationId="{BC252F18-F5C0-A49F-86FF-E0138F1F3A95}"/>
          </ac:picMkLst>
        </pc:picChg>
        <pc:picChg chg="add del">
          <ac:chgData name="Rebecca Salles" userId="66a2db3d815e233f" providerId="LiveId" clId="{C050F5EA-9169-4F42-B52F-8508FDF49158}" dt="2022-11-23T13:08:07.204" v="1743" actId="21"/>
          <ac:picMkLst>
            <pc:docMk/>
            <pc:sldMk cId="1993108898" sldId="1453"/>
            <ac:picMk id="7170" creationId="{AD4BF7FE-310B-D074-85A0-C342B02F847A}"/>
          </ac:picMkLst>
        </pc:picChg>
        <pc:picChg chg="add del">
          <ac:chgData name="Rebecca Salles" userId="66a2db3d815e233f" providerId="LiveId" clId="{C050F5EA-9169-4F42-B52F-8508FDF49158}" dt="2022-11-23T13:08:16.827" v="1746" actId="21"/>
          <ac:picMkLst>
            <pc:docMk/>
            <pc:sldMk cId="1993108898" sldId="1453"/>
            <ac:picMk id="7172" creationId="{5713955F-7569-FBB4-31F3-899418255970}"/>
          </ac:picMkLst>
        </pc:picChg>
        <pc:cxnChg chg="del mod">
          <ac:chgData name="Rebecca Salles" userId="66a2db3d815e233f" providerId="LiveId" clId="{C050F5EA-9169-4F42-B52F-8508FDF49158}" dt="2022-11-23T13:07:42.907" v="1736" actId="21"/>
          <ac:cxnSpMkLst>
            <pc:docMk/>
            <pc:sldMk cId="1993108898" sldId="1453"/>
            <ac:cxnSpMk id="3" creationId="{603A4F51-2913-E18A-A081-3C06D44F6FAB}"/>
          </ac:cxnSpMkLst>
        </pc:cxnChg>
        <pc:cxnChg chg="add mod">
          <ac:chgData name="Rebecca Salles" userId="66a2db3d815e233f" providerId="LiveId" clId="{C050F5EA-9169-4F42-B52F-8508FDF49158}" dt="2022-12-06T00:37:39.768" v="8049"/>
          <ac:cxnSpMkLst>
            <pc:docMk/>
            <pc:sldMk cId="1993108898" sldId="1453"/>
            <ac:cxnSpMk id="13" creationId="{B832D7A8-405F-DA90-0399-D2E3FF93A4AF}"/>
          </ac:cxnSpMkLst>
        </pc:cxnChg>
        <pc:cxnChg chg="add mod">
          <ac:chgData name="Rebecca Salles" userId="66a2db3d815e233f" providerId="LiveId" clId="{C050F5EA-9169-4F42-B52F-8508FDF49158}" dt="2022-11-23T13:07:55.020" v="1739"/>
          <ac:cxnSpMkLst>
            <pc:docMk/>
            <pc:sldMk cId="1993108898" sldId="1453"/>
            <ac:cxnSpMk id="16" creationId="{A2EEA861-80F0-BEFF-0D03-3D9603AFA5C9}"/>
          </ac:cxnSpMkLst>
        </pc:cxnChg>
        <pc:cxnChg chg="del">
          <ac:chgData name="Rebecca Salles" userId="66a2db3d815e233f" providerId="LiveId" clId="{C050F5EA-9169-4F42-B52F-8508FDF49158}" dt="2022-11-23T13:07:42.907" v="1736" actId="21"/>
          <ac:cxnSpMkLst>
            <pc:docMk/>
            <pc:sldMk cId="1993108898" sldId="1453"/>
            <ac:cxnSpMk id="33" creationId="{3C48F8EC-D402-E26B-4093-0AC23CC9E1C4}"/>
          </ac:cxnSpMkLst>
        </pc:cxnChg>
      </pc:sldChg>
      <pc:sldChg chg="modSp mod modShow">
        <pc:chgData name="Rebecca Salles" userId="66a2db3d815e233f" providerId="LiveId" clId="{C050F5EA-9169-4F42-B52F-8508FDF49158}" dt="2022-12-19T14:15:00.865" v="11035" actId="20577"/>
        <pc:sldMkLst>
          <pc:docMk/>
          <pc:sldMk cId="2634444205" sldId="1458"/>
        </pc:sldMkLst>
        <pc:spChg chg="mod">
          <ac:chgData name="Rebecca Salles" userId="66a2db3d815e233f" providerId="LiveId" clId="{C050F5EA-9169-4F42-B52F-8508FDF49158}" dt="2022-12-19T14:15:00.865" v="11035" actId="20577"/>
          <ac:spMkLst>
            <pc:docMk/>
            <pc:sldMk cId="2634444205" sldId="1458"/>
            <ac:spMk id="51" creationId="{288AFB5E-4F71-BB54-1ED6-C82F1D58C645}"/>
          </ac:spMkLst>
        </pc:spChg>
      </pc:sldChg>
      <pc:sldChg chg="addSp delSp modSp mod">
        <pc:chgData name="Rebecca Salles" userId="66a2db3d815e233f" providerId="LiveId" clId="{C050F5EA-9169-4F42-B52F-8508FDF49158}" dt="2022-12-21T16:14:41.307" v="11400"/>
        <pc:sldMkLst>
          <pc:docMk/>
          <pc:sldMk cId="514419263" sldId="1459"/>
        </pc:sldMkLst>
        <pc:spChg chg="add del mod">
          <ac:chgData name="Rebecca Salles" userId="66a2db3d815e233f" providerId="LiveId" clId="{C050F5EA-9169-4F42-B52F-8508FDF49158}" dt="2022-12-21T16:14:41.307" v="11400"/>
          <ac:spMkLst>
            <pc:docMk/>
            <pc:sldMk cId="514419263" sldId="1459"/>
            <ac:spMk id="21" creationId="{E1CEBFF8-40D4-1FB9-5FC7-B77DA21910DC}"/>
          </ac:spMkLst>
        </pc:spChg>
        <pc:picChg chg="add del">
          <ac:chgData name="Rebecca Salles" userId="66a2db3d815e233f" providerId="LiveId" clId="{C050F5EA-9169-4F42-B52F-8508FDF49158}" dt="2022-12-21T16:03:28.893" v="11113" actId="21"/>
          <ac:picMkLst>
            <pc:docMk/>
            <pc:sldMk cId="514419263" sldId="1459"/>
            <ac:picMk id="2" creationId="{77134EBE-A5DF-2BDF-A5B6-C0D17179BEDC}"/>
          </ac:picMkLst>
        </pc:picChg>
        <pc:picChg chg="mod">
          <ac:chgData name="Rebecca Salles" userId="66a2db3d815e233f" providerId="LiveId" clId="{C050F5EA-9169-4F42-B52F-8508FDF49158}" dt="2022-12-21T16:03:33.302" v="11114" actId="14826"/>
          <ac:picMkLst>
            <pc:docMk/>
            <pc:sldMk cId="514419263" sldId="1459"/>
            <ac:picMk id="15" creationId="{CFFB8349-3E19-4E20-AAEB-24FCCB7F6E5A}"/>
          </ac:picMkLst>
        </pc:picChg>
        <pc:cxnChg chg="add mod">
          <ac:chgData name="Rebecca Salles" userId="66a2db3d815e233f" providerId="LiveId" clId="{C050F5EA-9169-4F42-B52F-8508FDF49158}" dt="2022-12-21T16:10:50.643" v="11165" actId="14100"/>
          <ac:cxnSpMkLst>
            <pc:docMk/>
            <pc:sldMk cId="514419263" sldId="1459"/>
            <ac:cxnSpMk id="16" creationId="{2FF5DA82-2F3C-2EF5-025C-71C1165FA86D}"/>
          </ac:cxnSpMkLst>
        </pc:cxnChg>
        <pc:cxnChg chg="add del mod">
          <ac:chgData name="Rebecca Salles" userId="66a2db3d815e233f" providerId="LiveId" clId="{C050F5EA-9169-4F42-B52F-8508FDF49158}" dt="2022-12-21T16:14:39.203" v="11397" actId="14100"/>
          <ac:cxnSpMkLst>
            <pc:docMk/>
            <pc:sldMk cId="514419263" sldId="1459"/>
            <ac:cxnSpMk id="20" creationId="{BA25D232-566B-C679-B565-9ECD7D677240}"/>
          </ac:cxnSpMkLst>
        </pc:cxnChg>
      </pc:sldChg>
      <pc:sldChg chg="addSp delSp modSp mod modShow">
        <pc:chgData name="Rebecca Salles" userId="66a2db3d815e233f" providerId="LiveId" clId="{C050F5EA-9169-4F42-B52F-8508FDF49158}" dt="2022-12-05T20:18:13.488" v="5275" actId="478"/>
        <pc:sldMkLst>
          <pc:docMk/>
          <pc:sldMk cId="3832912485" sldId="1460"/>
        </pc:sldMkLst>
        <pc:spChg chg="add del mod">
          <ac:chgData name="Rebecca Salles" userId="66a2db3d815e233f" providerId="LiveId" clId="{C050F5EA-9169-4F42-B52F-8508FDF49158}" dt="2022-12-05T17:32:31.162" v="4218" actId="478"/>
          <ac:spMkLst>
            <pc:docMk/>
            <pc:sldMk cId="3832912485" sldId="1460"/>
            <ac:spMk id="2" creationId="{31AC1EB0-BE47-7F91-5EA4-62630AF1B763}"/>
          </ac:spMkLst>
        </pc:spChg>
        <pc:spChg chg="add del mod">
          <ac:chgData name="Rebecca Salles" userId="66a2db3d815e233f" providerId="LiveId" clId="{C050F5EA-9169-4F42-B52F-8508FDF49158}" dt="2022-12-05T18:58:53.595" v="4354" actId="478"/>
          <ac:spMkLst>
            <pc:docMk/>
            <pc:sldMk cId="3832912485" sldId="1460"/>
            <ac:spMk id="3" creationId="{B2D225B6-D919-D0E5-A862-F616EF2B72D3}"/>
          </ac:spMkLst>
        </pc:spChg>
        <pc:spChg chg="add del mod">
          <ac:chgData name="Rebecca Salles" userId="66a2db3d815e233f" providerId="LiveId" clId="{C050F5EA-9169-4F42-B52F-8508FDF49158}" dt="2022-12-05T20:18:13.488" v="5275" actId="478"/>
          <ac:spMkLst>
            <pc:docMk/>
            <pc:sldMk cId="3832912485" sldId="1460"/>
            <ac:spMk id="6" creationId="{524FC3F0-B147-E3FD-F757-5D63659AB384}"/>
          </ac:spMkLst>
        </pc:spChg>
        <pc:spChg chg="mod">
          <ac:chgData name="Rebecca Salles" userId="66a2db3d815e233f" providerId="LiveId" clId="{C050F5EA-9169-4F42-B52F-8508FDF49158}" dt="2022-11-23T11:17:01.417" v="150" actId="27636"/>
          <ac:spMkLst>
            <pc:docMk/>
            <pc:sldMk cId="3832912485" sldId="1460"/>
            <ac:spMk id="11" creationId="{E4919AD2-0C09-4175-85CB-E5EA485074BD}"/>
          </ac:spMkLst>
        </pc:spChg>
        <pc:cxnChg chg="add del mod">
          <ac:chgData name="Rebecca Salles" userId="66a2db3d815e233f" providerId="LiveId" clId="{C050F5EA-9169-4F42-B52F-8508FDF49158}" dt="2022-12-05T17:32:32.135" v="4219" actId="478"/>
          <ac:cxnSpMkLst>
            <pc:docMk/>
            <pc:sldMk cId="3832912485" sldId="1460"/>
            <ac:cxnSpMk id="4" creationId="{EC687240-0C82-165C-3A45-03B05E5FDAFB}"/>
          </ac:cxnSpMkLst>
        </pc:cxnChg>
      </pc:sldChg>
      <pc:sldChg chg="mod ord modShow">
        <pc:chgData name="Rebecca Salles" userId="66a2db3d815e233f" providerId="LiveId" clId="{C050F5EA-9169-4F42-B52F-8508FDF49158}" dt="2022-11-23T11:05:40.273" v="33"/>
        <pc:sldMkLst>
          <pc:docMk/>
          <pc:sldMk cId="1562553069" sldId="1461"/>
        </pc:sldMkLst>
      </pc:sldChg>
      <pc:sldChg chg="add del ord">
        <pc:chgData name="Rebecca Salles" userId="66a2db3d815e233f" providerId="LiveId" clId="{C050F5EA-9169-4F42-B52F-8508FDF49158}" dt="2022-11-23T11:05:55.731" v="39" actId="2890"/>
        <pc:sldMkLst>
          <pc:docMk/>
          <pc:sldMk cId="603027679" sldId="1462"/>
        </pc:sldMkLst>
      </pc:sldChg>
      <pc:sldChg chg="add del">
        <pc:chgData name="Rebecca Salles" userId="66a2db3d815e233f" providerId="LiveId" clId="{C050F5EA-9169-4F42-B52F-8508FDF49158}" dt="2022-11-23T11:06:25.199" v="45" actId="47"/>
        <pc:sldMkLst>
          <pc:docMk/>
          <pc:sldMk cId="3241610391" sldId="1462"/>
        </pc:sldMkLst>
      </pc:sldChg>
      <pc:sldChg chg="add ord modNotesTx">
        <pc:chgData name="Rebecca Salles" userId="66a2db3d815e233f" providerId="LiveId" clId="{C050F5EA-9169-4F42-B52F-8508FDF49158}" dt="2022-11-23T11:06:17.141" v="44"/>
        <pc:sldMkLst>
          <pc:docMk/>
          <pc:sldMk cId="119898548" sldId="1463"/>
        </pc:sldMkLst>
      </pc:sldChg>
      <pc:sldChg chg="modSp add mod modNotesTx">
        <pc:chgData name="Rebecca Salles" userId="66a2db3d815e233f" providerId="LiveId" clId="{C050F5EA-9169-4F42-B52F-8508FDF49158}" dt="2022-12-22T14:25:48.082" v="11940" actId="20577"/>
        <pc:sldMkLst>
          <pc:docMk/>
          <pc:sldMk cId="3698319756" sldId="1464"/>
        </pc:sldMkLst>
        <pc:spChg chg="mod">
          <ac:chgData name="Rebecca Salles" userId="66a2db3d815e233f" providerId="LiveId" clId="{C050F5EA-9169-4F42-B52F-8508FDF49158}" dt="2022-12-05T15:32:10.017" v="3852" actId="20577"/>
          <ac:spMkLst>
            <pc:docMk/>
            <pc:sldMk cId="3698319756" sldId="1464"/>
            <ac:spMk id="11" creationId="{E4919AD2-0C09-4175-85CB-E5EA485074BD}"/>
          </ac:spMkLst>
        </pc:spChg>
      </pc:sldChg>
      <pc:sldChg chg="addSp delSp modSp add mod ord modShow modNotesTx">
        <pc:chgData name="Rebecca Salles" userId="66a2db3d815e233f" providerId="LiveId" clId="{C050F5EA-9169-4F42-B52F-8508FDF49158}" dt="2022-12-22T01:02:37.609" v="11935" actId="1038"/>
        <pc:sldMkLst>
          <pc:docMk/>
          <pc:sldMk cId="3718759046" sldId="1465"/>
        </pc:sldMkLst>
        <pc:spChg chg="del">
          <ac:chgData name="Rebecca Salles" userId="66a2db3d815e233f" providerId="LiveId" clId="{C050F5EA-9169-4F42-B52F-8508FDF49158}" dt="2022-11-23T11:25:49.994" v="159" actId="478"/>
          <ac:spMkLst>
            <pc:docMk/>
            <pc:sldMk cId="3718759046" sldId="1465"/>
            <ac:spMk id="3" creationId="{8074E8DF-B42B-66BF-2661-423237541769}"/>
          </ac:spMkLst>
        </pc:spChg>
        <pc:spChg chg="add mod">
          <ac:chgData name="Rebecca Salles" userId="66a2db3d815e233f" providerId="LiveId" clId="{C050F5EA-9169-4F42-B52F-8508FDF49158}" dt="2022-12-07T19:29:01.093" v="9801" actId="20577"/>
          <ac:spMkLst>
            <pc:docMk/>
            <pc:sldMk cId="3718759046" sldId="1465"/>
            <ac:spMk id="7" creationId="{2991F2A9-9FBC-DB28-F0C4-3B9ECE8369F0}"/>
          </ac:spMkLst>
        </pc:spChg>
        <pc:spChg chg="del">
          <ac:chgData name="Rebecca Salles" userId="66a2db3d815e233f" providerId="LiveId" clId="{C050F5EA-9169-4F42-B52F-8508FDF49158}" dt="2022-11-23T11:25:40.839" v="156" actId="478"/>
          <ac:spMkLst>
            <pc:docMk/>
            <pc:sldMk cId="3718759046" sldId="1465"/>
            <ac:spMk id="7" creationId="{DCFB7751-5814-C553-C66F-2E0471176544}"/>
          </ac:spMkLst>
        </pc:spChg>
        <pc:spChg chg="mod">
          <ac:chgData name="Rebecca Salles" userId="66a2db3d815e233f" providerId="LiveId" clId="{C050F5EA-9169-4F42-B52F-8508FDF49158}" dt="2022-11-23T11:32:36.680" v="263"/>
          <ac:spMkLst>
            <pc:docMk/>
            <pc:sldMk cId="3718759046" sldId="1465"/>
            <ac:spMk id="10" creationId="{793225F8-65C1-4E6A-B066-20F661C6A5F9}"/>
          </ac:spMkLst>
        </pc:spChg>
        <pc:spChg chg="del">
          <ac:chgData name="Rebecca Salles" userId="66a2db3d815e233f" providerId="LiveId" clId="{C050F5EA-9169-4F42-B52F-8508FDF49158}" dt="2022-11-23T11:31:48.099" v="257" actId="478"/>
          <ac:spMkLst>
            <pc:docMk/>
            <pc:sldMk cId="3718759046" sldId="1465"/>
            <ac:spMk id="11" creationId="{64688DAA-CB3A-4563-9D9E-256F982C2300}"/>
          </ac:spMkLst>
        </pc:spChg>
        <pc:spChg chg="add del mod">
          <ac:chgData name="Rebecca Salles" userId="66a2db3d815e233f" providerId="LiveId" clId="{C050F5EA-9169-4F42-B52F-8508FDF49158}" dt="2022-12-06T13:46:10.190" v="8513" actId="478"/>
          <ac:spMkLst>
            <pc:docMk/>
            <pc:sldMk cId="3718759046" sldId="1465"/>
            <ac:spMk id="16" creationId="{2F0EEE02-41FE-FCFF-40CF-39DF1113434D}"/>
          </ac:spMkLst>
        </pc:spChg>
        <pc:spChg chg="del mod">
          <ac:chgData name="Rebecca Salles" userId="66a2db3d815e233f" providerId="LiveId" clId="{C050F5EA-9169-4F42-B52F-8508FDF49158}" dt="2022-12-06T13:46:07.414" v="8512" actId="478"/>
          <ac:spMkLst>
            <pc:docMk/>
            <pc:sldMk cId="3718759046" sldId="1465"/>
            <ac:spMk id="17" creationId="{9D4FF58D-DA20-9C2B-8F1A-954BCDCEAC12}"/>
          </ac:spMkLst>
        </pc:spChg>
        <pc:spChg chg="add mod">
          <ac:chgData name="Rebecca Salles" userId="66a2db3d815e233f" providerId="LiveId" clId="{C050F5EA-9169-4F42-B52F-8508FDF49158}" dt="2022-11-23T11:41:28.030" v="373" actId="20577"/>
          <ac:spMkLst>
            <pc:docMk/>
            <pc:sldMk cId="3718759046" sldId="1465"/>
            <ac:spMk id="18" creationId="{642DB9D3-258B-FCF5-45FC-B00A15B902B5}"/>
          </ac:spMkLst>
        </pc:spChg>
        <pc:spChg chg="del">
          <ac:chgData name="Rebecca Salles" userId="66a2db3d815e233f" providerId="LiveId" clId="{C050F5EA-9169-4F42-B52F-8508FDF49158}" dt="2022-11-23T11:25:52.779" v="160" actId="478"/>
          <ac:spMkLst>
            <pc:docMk/>
            <pc:sldMk cId="3718759046" sldId="1465"/>
            <ac:spMk id="34" creationId="{6FB4B043-8AD6-3718-EDFE-0123329E3F36}"/>
          </ac:spMkLst>
        </pc:spChg>
        <pc:graphicFrameChg chg="add mod modGraphic">
          <ac:chgData name="Rebecca Salles" userId="66a2db3d815e233f" providerId="LiveId" clId="{C050F5EA-9169-4F42-B52F-8508FDF49158}" dt="2022-12-20T18:35:39.113" v="11064" actId="207"/>
          <ac:graphicFrameMkLst>
            <pc:docMk/>
            <pc:sldMk cId="3718759046" sldId="1465"/>
            <ac:graphicFrameMk id="6" creationId="{5B11998B-FEF6-ED08-FCB1-A761CCF9DB86}"/>
          </ac:graphicFrameMkLst>
        </pc:graphicFrameChg>
        <pc:graphicFrameChg chg="del">
          <ac:chgData name="Rebecca Salles" userId="66a2db3d815e233f" providerId="LiveId" clId="{C050F5EA-9169-4F42-B52F-8508FDF49158}" dt="2022-11-23T11:25:38.651" v="155" actId="478"/>
          <ac:graphicFrameMkLst>
            <pc:docMk/>
            <pc:sldMk cId="3718759046" sldId="1465"/>
            <ac:graphicFrameMk id="6" creationId="{A22879EE-2B31-EA8E-20DF-AE0804C64288}"/>
          </ac:graphicFrameMkLst>
        </pc:graphicFrameChg>
        <pc:picChg chg="add mod">
          <ac:chgData name="Rebecca Salles" userId="66a2db3d815e233f" providerId="LiveId" clId="{C050F5EA-9169-4F42-B52F-8508FDF49158}" dt="2022-12-20T18:35:15.648" v="11061" actId="14826"/>
          <ac:picMkLst>
            <pc:docMk/>
            <pc:sldMk cId="3718759046" sldId="1465"/>
            <ac:picMk id="3" creationId="{0026BF86-24E0-DD93-0481-1CB89B77FC4A}"/>
          </ac:picMkLst>
        </pc:picChg>
        <pc:picChg chg="add del mod">
          <ac:chgData name="Rebecca Salles" userId="66a2db3d815e233f" providerId="LiveId" clId="{C050F5EA-9169-4F42-B52F-8508FDF49158}" dt="2022-12-22T01:00:41.385" v="11875" actId="478"/>
          <ac:picMkLst>
            <pc:docMk/>
            <pc:sldMk cId="3718759046" sldId="1465"/>
            <ac:picMk id="4" creationId="{7076A2D3-E0D1-422E-D1F8-BD8723D51030}"/>
          </ac:picMkLst>
        </pc:picChg>
        <pc:picChg chg="add del">
          <ac:chgData name="Rebecca Salles" userId="66a2db3d815e233f" providerId="LiveId" clId="{C050F5EA-9169-4F42-B52F-8508FDF49158}" dt="2022-12-07T18:48:13.318" v="9774" actId="21"/>
          <ac:picMkLst>
            <pc:docMk/>
            <pc:sldMk cId="3718759046" sldId="1465"/>
            <ac:picMk id="4" creationId="{85E3F4CD-1A1D-4924-1F6F-03A885D1C704}"/>
          </ac:picMkLst>
        </pc:picChg>
        <pc:picChg chg="add del mod">
          <ac:chgData name="Rebecca Salles" userId="66a2db3d815e233f" providerId="LiveId" clId="{C050F5EA-9169-4F42-B52F-8508FDF49158}" dt="2022-12-06T13:46:02.671" v="8509" actId="478"/>
          <ac:picMkLst>
            <pc:docMk/>
            <pc:sldMk cId="3718759046" sldId="1465"/>
            <ac:picMk id="4" creationId="{94C4B573-8EF3-F98B-7445-04C366EB5651}"/>
          </ac:picMkLst>
        </pc:picChg>
        <pc:picChg chg="add del">
          <ac:chgData name="Rebecca Salles" userId="66a2db3d815e233f" providerId="LiveId" clId="{C050F5EA-9169-4F42-B52F-8508FDF49158}" dt="2022-12-12T20:24:09.894" v="10981" actId="21"/>
          <ac:picMkLst>
            <pc:docMk/>
            <pc:sldMk cId="3718759046" sldId="1465"/>
            <ac:picMk id="4" creationId="{B0F9C614-3F5D-51FA-F37A-9AE3A5335131}"/>
          </ac:picMkLst>
        </pc:picChg>
        <pc:picChg chg="add del">
          <ac:chgData name="Rebecca Salles" userId="66a2db3d815e233f" providerId="LiveId" clId="{C050F5EA-9169-4F42-B52F-8508FDF49158}" dt="2022-12-20T18:35:13.015" v="11060" actId="21"/>
          <ac:picMkLst>
            <pc:docMk/>
            <pc:sldMk cId="3718759046" sldId="1465"/>
            <ac:picMk id="4" creationId="{B2A2BC5F-F9B9-A893-D4A5-1744745A71F7}"/>
          </ac:picMkLst>
        </pc:picChg>
        <pc:picChg chg="add del">
          <ac:chgData name="Rebecca Salles" userId="66a2db3d815e233f" providerId="LiveId" clId="{C050F5EA-9169-4F42-B52F-8508FDF49158}" dt="2022-12-08T20:24:07.253" v="9859" actId="21"/>
          <ac:picMkLst>
            <pc:docMk/>
            <pc:sldMk cId="3718759046" sldId="1465"/>
            <ac:picMk id="4" creationId="{CB88586C-E65D-8A26-6DE6-5A30D584ABC7}"/>
          </ac:picMkLst>
        </pc:picChg>
        <pc:picChg chg="add del">
          <ac:chgData name="Rebecca Salles" userId="66a2db3d815e233f" providerId="LiveId" clId="{C050F5EA-9169-4F42-B52F-8508FDF49158}" dt="2022-12-12T20:25:16.310" v="10985" actId="21"/>
          <ac:picMkLst>
            <pc:docMk/>
            <pc:sldMk cId="3718759046" sldId="1465"/>
            <ac:picMk id="11" creationId="{A9E24FAD-239A-86F0-2681-AC1758610A29}"/>
          </ac:picMkLst>
        </pc:picChg>
        <pc:picChg chg="add mod">
          <ac:chgData name="Rebecca Salles" userId="66a2db3d815e233f" providerId="LiveId" clId="{C050F5EA-9169-4F42-B52F-8508FDF49158}" dt="2022-12-22T01:02:37.609" v="11935" actId="1038"/>
          <ac:picMkLst>
            <pc:docMk/>
            <pc:sldMk cId="3718759046" sldId="1465"/>
            <ac:picMk id="11" creationId="{DDD2F08C-5B7E-1B28-92B5-6E9799EDA0A0}"/>
          </ac:picMkLst>
        </pc:picChg>
        <pc:picChg chg="add del mod">
          <ac:chgData name="Rebecca Salles" userId="66a2db3d815e233f" providerId="LiveId" clId="{C050F5EA-9169-4F42-B52F-8508FDF49158}" dt="2022-12-06T13:46:05.609" v="8511" actId="478"/>
          <ac:picMkLst>
            <pc:docMk/>
            <pc:sldMk cId="3718759046" sldId="1465"/>
            <ac:picMk id="13" creationId="{6AD0D7C9-B2F3-711B-E2C6-0FC96D3AE3B1}"/>
          </ac:picMkLst>
        </pc:picChg>
        <pc:picChg chg="add del">
          <ac:chgData name="Rebecca Salles" userId="66a2db3d815e233f" providerId="LiveId" clId="{C050F5EA-9169-4F42-B52F-8508FDF49158}" dt="2022-12-06T20:35:38.744" v="9012" actId="21"/>
          <ac:picMkLst>
            <pc:docMk/>
            <pc:sldMk cId="3718759046" sldId="1465"/>
            <ac:picMk id="14" creationId="{DBEC6C90-3452-2A22-0869-523BA90CFCB5}"/>
          </ac:picMkLst>
        </pc:picChg>
        <pc:picChg chg="add del mod">
          <ac:chgData name="Rebecca Salles" userId="66a2db3d815e233f" providerId="LiveId" clId="{C050F5EA-9169-4F42-B52F-8508FDF49158}" dt="2022-12-06T13:46:03.726" v="8510" actId="478"/>
          <ac:picMkLst>
            <pc:docMk/>
            <pc:sldMk cId="3718759046" sldId="1465"/>
            <ac:picMk id="15" creationId="{A1B057F4-47B8-6DEF-47BC-FCDC468A5A50}"/>
          </ac:picMkLst>
        </pc:picChg>
        <pc:picChg chg="del">
          <ac:chgData name="Rebecca Salles" userId="66a2db3d815e233f" providerId="LiveId" clId="{C050F5EA-9169-4F42-B52F-8508FDF49158}" dt="2022-11-23T11:25:46.489" v="157" actId="478"/>
          <ac:picMkLst>
            <pc:docMk/>
            <pc:sldMk cId="3718759046" sldId="1465"/>
            <ac:picMk id="30" creationId="{638090EC-8C81-CD99-CAA7-4C5CD5F9A7D2}"/>
          </ac:picMkLst>
        </pc:picChg>
        <pc:picChg chg="del">
          <ac:chgData name="Rebecca Salles" userId="66a2db3d815e233f" providerId="LiveId" clId="{C050F5EA-9169-4F42-B52F-8508FDF49158}" dt="2022-11-23T11:25:47.219" v="158" actId="478"/>
          <ac:picMkLst>
            <pc:docMk/>
            <pc:sldMk cId="3718759046" sldId="1465"/>
            <ac:picMk id="32" creationId="{001F4002-BB02-5B61-2BE6-125358EB6C45}"/>
          </ac:picMkLst>
        </pc:picChg>
        <pc:inkChg chg="add del">
          <ac:chgData name="Rebecca Salles" userId="66a2db3d815e233f" providerId="LiveId" clId="{C050F5EA-9169-4F42-B52F-8508FDF49158}" dt="2022-12-06T20:35:56.040" v="9014"/>
          <ac:inkMkLst>
            <pc:docMk/>
            <pc:sldMk cId="3718759046" sldId="1465"/>
            <ac:inkMk id="8" creationId="{BAAE20A9-514A-5F9E-EC8D-4243E6DC2BC8}"/>
          </ac:inkMkLst>
        </pc:inkChg>
      </pc:sldChg>
      <pc:sldChg chg="addSp delSp modSp add mod modShow">
        <pc:chgData name="Rebecca Salles" userId="66a2db3d815e233f" providerId="LiveId" clId="{C050F5EA-9169-4F42-B52F-8508FDF49158}" dt="2022-12-21T12:00:29.069" v="11105" actId="478"/>
        <pc:sldMkLst>
          <pc:docMk/>
          <pc:sldMk cId="1462607794" sldId="1466"/>
        </pc:sldMkLst>
        <pc:spChg chg="mod">
          <ac:chgData name="Rebecca Salles" userId="66a2db3d815e233f" providerId="LiveId" clId="{C050F5EA-9169-4F42-B52F-8508FDF49158}" dt="2022-11-23T11:35:17.664" v="296" actId="20577"/>
          <ac:spMkLst>
            <pc:docMk/>
            <pc:sldMk cId="1462607794" sldId="1466"/>
            <ac:spMk id="10" creationId="{793225F8-65C1-4E6A-B066-20F661C6A5F9}"/>
          </ac:spMkLst>
        </pc:spChg>
        <pc:spChg chg="add mod">
          <ac:chgData name="Rebecca Salles" userId="66a2db3d815e233f" providerId="LiveId" clId="{C050F5EA-9169-4F42-B52F-8508FDF49158}" dt="2022-11-23T11:41:59.503" v="374"/>
          <ac:spMkLst>
            <pc:docMk/>
            <pc:sldMk cId="1462607794" sldId="1466"/>
            <ac:spMk id="14" creationId="{65AD6E34-4560-0FDB-DC03-F41A1DC66B94}"/>
          </ac:spMkLst>
        </pc:spChg>
        <pc:spChg chg="del mod">
          <ac:chgData name="Rebecca Salles" userId="66a2db3d815e233f" providerId="LiveId" clId="{C050F5EA-9169-4F42-B52F-8508FDF49158}" dt="2022-12-06T13:56:41.024" v="8561" actId="478"/>
          <ac:spMkLst>
            <pc:docMk/>
            <pc:sldMk cId="1462607794" sldId="1466"/>
            <ac:spMk id="16" creationId="{2F0EEE02-41FE-FCFF-40CF-39DF1113434D}"/>
          </ac:spMkLst>
        </pc:spChg>
        <pc:spChg chg="del mod">
          <ac:chgData name="Rebecca Salles" userId="66a2db3d815e233f" providerId="LiveId" clId="{C050F5EA-9169-4F42-B52F-8508FDF49158}" dt="2022-12-06T13:56:41.024" v="8561" actId="478"/>
          <ac:spMkLst>
            <pc:docMk/>
            <pc:sldMk cId="1462607794" sldId="1466"/>
            <ac:spMk id="17" creationId="{9D4FF58D-DA20-9C2B-8F1A-954BCDCEAC12}"/>
          </ac:spMkLst>
        </pc:spChg>
        <pc:spChg chg="add mod">
          <ac:chgData name="Rebecca Salles" userId="66a2db3d815e233f" providerId="LiveId" clId="{C050F5EA-9169-4F42-B52F-8508FDF49158}" dt="2022-12-06T21:54:58.713" v="9580" actId="20577"/>
          <ac:spMkLst>
            <pc:docMk/>
            <pc:sldMk cId="1462607794" sldId="1466"/>
            <ac:spMk id="22" creationId="{452D4C04-6A6B-004A-090F-75CE75CE0849}"/>
          </ac:spMkLst>
        </pc:spChg>
        <pc:grpChg chg="del mod">
          <ac:chgData name="Rebecca Salles" userId="66a2db3d815e233f" providerId="LiveId" clId="{C050F5EA-9169-4F42-B52F-8508FDF49158}" dt="2022-12-06T21:43:54.894" v="9436"/>
          <ac:grpSpMkLst>
            <pc:docMk/>
            <pc:sldMk cId="1462607794" sldId="1466"/>
            <ac:grpSpMk id="18" creationId="{280CE4D5-1E22-483B-EA71-E8A6AA4A8122}"/>
          </ac:grpSpMkLst>
        </pc:grpChg>
        <pc:graphicFrameChg chg="add mod modGraphic">
          <ac:chgData name="Rebecca Salles" userId="66a2db3d815e233f" providerId="LiveId" clId="{C050F5EA-9169-4F42-B52F-8508FDF49158}" dt="2022-12-13T21:13:30.145" v="11004" actId="20577"/>
          <ac:graphicFrameMkLst>
            <pc:docMk/>
            <pc:sldMk cId="1462607794" sldId="1466"/>
            <ac:graphicFrameMk id="4" creationId="{C18B1B58-164B-C43A-30A7-50E338051BC6}"/>
          </ac:graphicFrameMkLst>
        </pc:graphicFrameChg>
        <pc:picChg chg="add del mod">
          <ac:chgData name="Rebecca Salles" userId="66a2db3d815e233f" providerId="LiveId" clId="{C050F5EA-9169-4F42-B52F-8508FDF49158}" dt="2022-12-06T21:45:36.604" v="9448" actId="21"/>
          <ac:picMkLst>
            <pc:docMk/>
            <pc:sldMk cId="1462607794" sldId="1466"/>
            <ac:picMk id="2" creationId="{60B1BAC7-AA6F-266F-D2B4-437BBD3067E3}"/>
          </ac:picMkLst>
        </pc:picChg>
        <pc:picChg chg="add del">
          <ac:chgData name="Rebecca Salles" userId="66a2db3d815e233f" providerId="LiveId" clId="{C050F5EA-9169-4F42-B52F-8508FDF49158}" dt="2022-12-20T18:36:44.436" v="11066" actId="21"/>
          <ac:picMkLst>
            <pc:docMk/>
            <pc:sldMk cId="1462607794" sldId="1466"/>
            <ac:picMk id="3" creationId="{1F932628-19B1-D62F-76B7-7A62DAD3C3DD}"/>
          </ac:picMkLst>
        </pc:picChg>
        <pc:picChg chg="add del">
          <ac:chgData name="Rebecca Salles" userId="66a2db3d815e233f" providerId="LiveId" clId="{C050F5EA-9169-4F42-B52F-8508FDF49158}" dt="2022-12-21T11:59:57.577" v="11099" actId="21"/>
          <ac:picMkLst>
            <pc:docMk/>
            <pc:sldMk cId="1462607794" sldId="1466"/>
            <ac:picMk id="3" creationId="{80E07B3D-773A-8E3A-8524-344E94AAFDC4}"/>
          </ac:picMkLst>
        </pc:picChg>
        <pc:picChg chg="add del">
          <ac:chgData name="Rebecca Salles" userId="66a2db3d815e233f" providerId="LiveId" clId="{C050F5EA-9169-4F42-B52F-8508FDF49158}" dt="2022-12-07T18:50:14.086" v="9787" actId="21"/>
          <ac:picMkLst>
            <pc:docMk/>
            <pc:sldMk cId="1462607794" sldId="1466"/>
            <ac:picMk id="3" creationId="{A74ED99F-7266-F6C4-327F-6E57C92860AD}"/>
          </ac:picMkLst>
        </pc:picChg>
        <pc:picChg chg="add del">
          <ac:chgData name="Rebecca Salles" userId="66a2db3d815e233f" providerId="LiveId" clId="{C050F5EA-9169-4F42-B52F-8508FDF49158}" dt="2022-12-08T20:07:57.575" v="9845" actId="21"/>
          <ac:picMkLst>
            <pc:docMk/>
            <pc:sldMk cId="1462607794" sldId="1466"/>
            <ac:picMk id="3" creationId="{BA110183-22CC-61B2-AA6B-1BBF6424E6FB}"/>
          </ac:picMkLst>
        </pc:picChg>
        <pc:picChg chg="add del">
          <ac:chgData name="Rebecca Salles" userId="66a2db3d815e233f" providerId="LiveId" clId="{C050F5EA-9169-4F42-B52F-8508FDF49158}" dt="2022-12-13T21:06:59.732" v="10988" actId="21"/>
          <ac:picMkLst>
            <pc:docMk/>
            <pc:sldMk cId="1462607794" sldId="1466"/>
            <ac:picMk id="3" creationId="{BF45CD1A-BE95-F672-EAA1-93E29A0ECBA6}"/>
          </ac:picMkLst>
        </pc:picChg>
        <pc:picChg chg="add del mod">
          <ac:chgData name="Rebecca Salles" userId="66a2db3d815e233f" providerId="LiveId" clId="{C050F5EA-9169-4F42-B52F-8508FDF49158}" dt="2022-12-06T13:56:41.024" v="8561" actId="478"/>
          <ac:picMkLst>
            <pc:docMk/>
            <pc:sldMk cId="1462607794" sldId="1466"/>
            <ac:picMk id="3" creationId="{F4D791F6-6383-C7E3-1715-C9374BA25468}"/>
          </ac:picMkLst>
        </pc:picChg>
        <pc:picChg chg="del">
          <ac:chgData name="Rebecca Salles" userId="66a2db3d815e233f" providerId="LiveId" clId="{C050F5EA-9169-4F42-B52F-8508FDF49158}" dt="2022-11-23T11:37:20.211" v="305" actId="478"/>
          <ac:picMkLst>
            <pc:docMk/>
            <pc:sldMk cId="1462607794" sldId="1466"/>
            <ac:picMk id="4" creationId="{94C4B573-8EF3-F98B-7445-04C366EB5651}"/>
          </ac:picMkLst>
        </pc:picChg>
        <pc:picChg chg="add del mod ord">
          <ac:chgData name="Rebecca Salles" userId="66a2db3d815e233f" providerId="LiveId" clId="{C050F5EA-9169-4F42-B52F-8508FDF49158}" dt="2022-12-21T12:00:26.566" v="11104" actId="21"/>
          <ac:picMkLst>
            <pc:docMk/>
            <pc:sldMk cId="1462607794" sldId="1466"/>
            <ac:picMk id="6" creationId="{C5671E42-3140-B5A1-66E0-D450EB53F913}"/>
          </ac:picMkLst>
        </pc:picChg>
        <pc:picChg chg="add del">
          <ac:chgData name="Rebecca Salles" userId="66a2db3d815e233f" providerId="LiveId" clId="{C050F5EA-9169-4F42-B52F-8508FDF49158}" dt="2022-12-08T20:13:23.529" v="9847" actId="21"/>
          <ac:picMkLst>
            <pc:docMk/>
            <pc:sldMk cId="1462607794" sldId="1466"/>
            <ac:picMk id="7" creationId="{3595E06B-1A98-FA80-6E33-3C5D643D0891}"/>
          </ac:picMkLst>
        </pc:picChg>
        <pc:picChg chg="add del mod">
          <ac:chgData name="Rebecca Salles" userId="66a2db3d815e233f" providerId="LiveId" clId="{C050F5EA-9169-4F42-B52F-8508FDF49158}" dt="2022-12-06T13:56:41.024" v="8561" actId="478"/>
          <ac:picMkLst>
            <pc:docMk/>
            <pc:sldMk cId="1462607794" sldId="1466"/>
            <ac:picMk id="7" creationId="{D78BEAC9-FC61-CF74-B038-31224BCBF4C7}"/>
          </ac:picMkLst>
        </pc:picChg>
        <pc:picChg chg="add del">
          <ac:chgData name="Rebecca Salles" userId="66a2db3d815e233f" providerId="LiveId" clId="{C050F5EA-9169-4F42-B52F-8508FDF49158}" dt="2022-12-06T13:57:53.568" v="8571" actId="21"/>
          <ac:picMkLst>
            <pc:docMk/>
            <pc:sldMk cId="1462607794" sldId="1466"/>
            <ac:picMk id="8" creationId="{50DC362C-5C8A-9BDC-2C59-5B609E2FB48E}"/>
          </ac:picMkLst>
        </pc:picChg>
        <pc:picChg chg="add del mod">
          <ac:chgData name="Rebecca Salles" userId="66a2db3d815e233f" providerId="LiveId" clId="{C050F5EA-9169-4F42-B52F-8508FDF49158}" dt="2022-12-06T13:56:41.024" v="8561" actId="478"/>
          <ac:picMkLst>
            <pc:docMk/>
            <pc:sldMk cId="1462607794" sldId="1466"/>
            <ac:picMk id="11" creationId="{25D69E7B-59A0-6614-0B42-9950A9C28F29}"/>
          </ac:picMkLst>
        </pc:picChg>
        <pc:picChg chg="del">
          <ac:chgData name="Rebecca Salles" userId="66a2db3d815e233f" providerId="LiveId" clId="{C050F5EA-9169-4F42-B52F-8508FDF49158}" dt="2022-11-23T11:38:04.144" v="312" actId="478"/>
          <ac:picMkLst>
            <pc:docMk/>
            <pc:sldMk cId="1462607794" sldId="1466"/>
            <ac:picMk id="13" creationId="{6AD0D7C9-B2F3-711B-E2C6-0FC96D3AE3B1}"/>
          </ac:picMkLst>
        </pc:picChg>
        <pc:picChg chg="del">
          <ac:chgData name="Rebecca Salles" userId="66a2db3d815e233f" providerId="LiveId" clId="{C050F5EA-9169-4F42-B52F-8508FDF49158}" dt="2022-11-23T11:36:12.680" v="297" actId="478"/>
          <ac:picMkLst>
            <pc:docMk/>
            <pc:sldMk cId="1462607794" sldId="1466"/>
            <ac:picMk id="15" creationId="{A1B057F4-47B8-6DEF-47BC-FCDC468A5A50}"/>
          </ac:picMkLst>
        </pc:picChg>
        <pc:picChg chg="add del">
          <ac:chgData name="Rebecca Salles" userId="66a2db3d815e233f" providerId="LiveId" clId="{C050F5EA-9169-4F42-B52F-8508FDF49158}" dt="2022-12-06T21:45:26.349" v="9445" actId="21"/>
          <ac:picMkLst>
            <pc:docMk/>
            <pc:sldMk cId="1462607794" sldId="1466"/>
            <ac:picMk id="20" creationId="{AEA62B41-3321-5061-B656-D16F1B7C7145}"/>
          </ac:picMkLst>
        </pc:picChg>
        <pc:picChg chg="add del mod">
          <ac:chgData name="Rebecca Salles" userId="66a2db3d815e233f" providerId="LiveId" clId="{C050F5EA-9169-4F42-B52F-8508FDF49158}" dt="2022-12-21T12:00:29.069" v="11105" actId="478"/>
          <ac:picMkLst>
            <pc:docMk/>
            <pc:sldMk cId="1462607794" sldId="1466"/>
            <ac:picMk id="21" creationId="{35560444-3874-8FB7-11A9-734796D02B52}"/>
          </ac:picMkLst>
        </pc:picChg>
        <pc:inkChg chg="add del mod">
          <ac:chgData name="Rebecca Salles" userId="66a2db3d815e233f" providerId="LiveId" clId="{C050F5EA-9169-4F42-B52F-8508FDF49158}" dt="2022-12-06T21:43:54.894" v="9437"/>
          <ac:inkMkLst>
            <pc:docMk/>
            <pc:sldMk cId="1462607794" sldId="1466"/>
            <ac:inkMk id="13" creationId="{143AB6DA-C049-084A-24C3-EBB8AF5ECB09}"/>
          </ac:inkMkLst>
        </pc:inkChg>
        <pc:inkChg chg="add del mod">
          <ac:chgData name="Rebecca Salles" userId="66a2db3d815e233f" providerId="LiveId" clId="{C050F5EA-9169-4F42-B52F-8508FDF49158}" dt="2022-12-06T21:43:54.894" v="9436"/>
          <ac:inkMkLst>
            <pc:docMk/>
            <pc:sldMk cId="1462607794" sldId="1466"/>
            <ac:inkMk id="15" creationId="{C195B917-128A-8E4B-1AE7-68BA0C2BFE0A}"/>
          </ac:inkMkLst>
        </pc:inkChg>
      </pc:sldChg>
      <pc:sldChg chg="addSp delSp modSp add mod modShow">
        <pc:chgData name="Rebecca Salles" userId="66a2db3d815e233f" providerId="LiveId" clId="{C050F5EA-9169-4F42-B52F-8508FDF49158}" dt="2022-12-20T18:38:30.089" v="11091" actId="1037"/>
        <pc:sldMkLst>
          <pc:docMk/>
          <pc:sldMk cId="2415278463" sldId="1467"/>
        </pc:sldMkLst>
        <pc:spChg chg="mod">
          <ac:chgData name="Rebecca Salles" userId="66a2db3d815e233f" providerId="LiveId" clId="{C050F5EA-9169-4F42-B52F-8508FDF49158}" dt="2022-11-23T11:43:23.450" v="411" actId="20577"/>
          <ac:spMkLst>
            <pc:docMk/>
            <pc:sldMk cId="2415278463" sldId="1467"/>
            <ac:spMk id="10" creationId="{793225F8-65C1-4E6A-B066-20F661C6A5F9}"/>
          </ac:spMkLst>
        </pc:spChg>
        <pc:spChg chg="add del mod">
          <ac:chgData name="Rebecca Salles" userId="66a2db3d815e233f" providerId="LiveId" clId="{C050F5EA-9169-4F42-B52F-8508FDF49158}" dt="2022-11-23T11:57:21.259" v="534" actId="478"/>
          <ac:spMkLst>
            <pc:docMk/>
            <pc:sldMk cId="2415278463" sldId="1467"/>
            <ac:spMk id="14" creationId="{65AD6E34-4560-0FDB-DC03-F41A1DC66B94}"/>
          </ac:spMkLst>
        </pc:spChg>
        <pc:spChg chg="del">
          <ac:chgData name="Rebecca Salles" userId="66a2db3d815e233f" providerId="LiveId" clId="{C050F5EA-9169-4F42-B52F-8508FDF49158}" dt="2022-12-06T14:00:12.104" v="8584" actId="478"/>
          <ac:spMkLst>
            <pc:docMk/>
            <pc:sldMk cId="2415278463" sldId="1467"/>
            <ac:spMk id="16" creationId="{2F0EEE02-41FE-FCFF-40CF-39DF1113434D}"/>
          </ac:spMkLst>
        </pc:spChg>
        <pc:spChg chg="add del">
          <ac:chgData name="Rebecca Salles" userId="66a2db3d815e233f" providerId="LiveId" clId="{C050F5EA-9169-4F42-B52F-8508FDF49158}" dt="2022-12-12T14:30:12.834" v="10066" actId="22"/>
          <ac:spMkLst>
            <pc:docMk/>
            <pc:sldMk cId="2415278463" sldId="1467"/>
            <ac:spMk id="16" creationId="{3609316C-6380-1CA5-A18B-03AA550AA83C}"/>
          </ac:spMkLst>
        </pc:spChg>
        <pc:spChg chg="del mod">
          <ac:chgData name="Rebecca Salles" userId="66a2db3d815e233f" providerId="LiveId" clId="{C050F5EA-9169-4F42-B52F-8508FDF49158}" dt="2022-12-07T19:20:21.576" v="9794" actId="478"/>
          <ac:spMkLst>
            <pc:docMk/>
            <pc:sldMk cId="2415278463" sldId="1467"/>
            <ac:spMk id="17" creationId="{9D4FF58D-DA20-9C2B-8F1A-954BCDCEAC12}"/>
          </ac:spMkLst>
        </pc:spChg>
        <pc:spChg chg="add mod">
          <ac:chgData name="Rebecca Salles" userId="66a2db3d815e233f" providerId="LiveId" clId="{C050F5EA-9169-4F42-B52F-8508FDF49158}" dt="2022-12-12T15:36:50.559" v="10375" actId="20577"/>
          <ac:spMkLst>
            <pc:docMk/>
            <pc:sldMk cId="2415278463" sldId="1467"/>
            <ac:spMk id="18" creationId="{FA9058E7-FC52-53F4-8EC8-BEA429251A01}"/>
          </ac:spMkLst>
        </pc:spChg>
        <pc:spChg chg="add del mod">
          <ac:chgData name="Rebecca Salles" userId="66a2db3d815e233f" providerId="LiveId" clId="{C050F5EA-9169-4F42-B52F-8508FDF49158}" dt="2022-12-12T15:32:46.156" v="10279"/>
          <ac:spMkLst>
            <pc:docMk/>
            <pc:sldMk cId="2415278463" sldId="1467"/>
            <ac:spMk id="19" creationId="{BC770131-BB2A-AC4F-8FB0-1DFDADAB396D}"/>
          </ac:spMkLst>
        </pc:spChg>
        <pc:spChg chg="add del">
          <ac:chgData name="Rebecca Salles" userId="66a2db3d815e233f" providerId="LiveId" clId="{C050F5EA-9169-4F42-B52F-8508FDF49158}" dt="2022-11-23T11:52:30.314" v="486" actId="22"/>
          <ac:spMkLst>
            <pc:docMk/>
            <pc:sldMk cId="2415278463" sldId="1467"/>
            <ac:spMk id="25" creationId="{6A1D6C50-411A-1CD1-A765-97683DE85114}"/>
          </ac:spMkLst>
        </pc:spChg>
        <pc:graphicFrameChg chg="add mod modGraphic">
          <ac:chgData name="Rebecca Salles" userId="66a2db3d815e233f" providerId="LiveId" clId="{C050F5EA-9169-4F42-B52F-8508FDF49158}" dt="2022-12-12T20:21:39.001" v="10973" actId="20577"/>
          <ac:graphicFrameMkLst>
            <pc:docMk/>
            <pc:sldMk cId="2415278463" sldId="1467"/>
            <ac:graphicFrameMk id="2" creationId="{2F97C791-2D38-3923-23B7-17672CF8A1ED}"/>
          </ac:graphicFrameMkLst>
        </pc:graphicFrameChg>
        <pc:graphicFrameChg chg="add mod modGraphic">
          <ac:chgData name="Rebecca Salles" userId="66a2db3d815e233f" providerId="LiveId" clId="{C050F5EA-9169-4F42-B52F-8508FDF49158}" dt="2022-12-12T17:08:03.610" v="10719"/>
          <ac:graphicFrameMkLst>
            <pc:docMk/>
            <pc:sldMk cId="2415278463" sldId="1467"/>
            <ac:graphicFrameMk id="4" creationId="{2B95FE6B-C965-91C2-4873-3AAEBB730501}"/>
          </ac:graphicFrameMkLst>
        </pc:graphicFrameChg>
        <pc:graphicFrameChg chg="add del mod">
          <ac:chgData name="Rebecca Salles" userId="66a2db3d815e233f" providerId="LiveId" clId="{C050F5EA-9169-4F42-B52F-8508FDF49158}" dt="2022-12-12T14:08:16.817" v="9984"/>
          <ac:graphicFrameMkLst>
            <pc:docMk/>
            <pc:sldMk cId="2415278463" sldId="1467"/>
            <ac:graphicFrameMk id="14" creationId="{E5DCFFC8-64C5-174D-DD37-4AF40851DA7A}"/>
          </ac:graphicFrameMkLst>
        </pc:graphicFrameChg>
        <pc:picChg chg="del">
          <ac:chgData name="Rebecca Salles" userId="66a2db3d815e233f" providerId="LiveId" clId="{C050F5EA-9169-4F42-B52F-8508FDF49158}" dt="2022-11-23T11:45:13.108" v="416" actId="478"/>
          <ac:picMkLst>
            <pc:docMk/>
            <pc:sldMk cId="2415278463" sldId="1467"/>
            <ac:picMk id="3" creationId="{F4D791F6-6383-C7E3-1715-C9374BA25468}"/>
          </ac:picMkLst>
        </pc:picChg>
        <pc:picChg chg="add del mod">
          <ac:chgData name="Rebecca Salles" userId="66a2db3d815e233f" providerId="LiveId" clId="{C050F5EA-9169-4F42-B52F-8508FDF49158}" dt="2022-11-23T17:53:45.770" v="2921" actId="478"/>
          <ac:picMkLst>
            <pc:docMk/>
            <pc:sldMk cId="2415278463" sldId="1467"/>
            <ac:picMk id="4" creationId="{69297E79-1ECC-910B-4FEC-5BBEA32630DD}"/>
          </ac:picMkLst>
        </pc:picChg>
        <pc:picChg chg="add del">
          <ac:chgData name="Rebecca Salles" userId="66a2db3d815e233f" providerId="LiveId" clId="{C050F5EA-9169-4F42-B52F-8508FDF49158}" dt="2022-12-08T20:19:17.539" v="9856" actId="21"/>
          <ac:picMkLst>
            <pc:docMk/>
            <pc:sldMk cId="2415278463" sldId="1467"/>
            <ac:picMk id="6" creationId="{0B889861-298B-EA69-2E68-A65268EF528C}"/>
          </ac:picMkLst>
        </pc:picChg>
        <pc:picChg chg="add del">
          <ac:chgData name="Rebecca Salles" userId="66a2db3d815e233f" providerId="LiveId" clId="{C050F5EA-9169-4F42-B52F-8508FDF49158}" dt="2022-12-07T19:20:16.115" v="9792" actId="21"/>
          <ac:picMkLst>
            <pc:docMk/>
            <pc:sldMk cId="2415278463" sldId="1467"/>
            <ac:picMk id="6" creationId="{7CAE358F-8D59-E5AE-07A2-5A845CAE69F4}"/>
          </ac:picMkLst>
        </pc:picChg>
        <pc:picChg chg="del">
          <ac:chgData name="Rebecca Salles" userId="66a2db3d815e233f" providerId="LiveId" clId="{C050F5EA-9169-4F42-B52F-8508FDF49158}" dt="2022-11-23T11:45:12.589" v="415" actId="478"/>
          <ac:picMkLst>
            <pc:docMk/>
            <pc:sldMk cId="2415278463" sldId="1467"/>
            <ac:picMk id="7" creationId="{D78BEAC9-FC61-CF74-B038-31224BCBF4C7}"/>
          </ac:picMkLst>
        </pc:picChg>
        <pc:picChg chg="add mod ord modCrop">
          <ac:chgData name="Rebecca Salles" userId="66a2db3d815e233f" providerId="LiveId" clId="{C050F5EA-9169-4F42-B52F-8508FDF49158}" dt="2022-12-20T18:38:30.089" v="11091" actId="1037"/>
          <ac:picMkLst>
            <pc:docMk/>
            <pc:sldMk cId="2415278463" sldId="1467"/>
            <ac:picMk id="7" creationId="{DB66B236-1E79-03F7-8742-CD3CCE3160D5}"/>
          </ac:picMkLst>
        </pc:picChg>
        <pc:picChg chg="add del mod modCrop">
          <ac:chgData name="Rebecca Salles" userId="66a2db3d815e233f" providerId="LiveId" clId="{C050F5EA-9169-4F42-B52F-8508FDF49158}" dt="2022-12-20T18:38:12.378" v="11080" actId="21"/>
          <ac:picMkLst>
            <pc:docMk/>
            <pc:sldMk cId="2415278463" sldId="1467"/>
            <ac:picMk id="8" creationId="{52FEBC1A-EA06-DB6A-F241-7AB8FBEFB0B9}"/>
          </ac:picMkLst>
        </pc:picChg>
        <pc:picChg chg="add del">
          <ac:chgData name="Rebecca Salles" userId="66a2db3d815e233f" providerId="LiveId" clId="{C050F5EA-9169-4F42-B52F-8508FDF49158}" dt="2022-12-12T13:58:43.733" v="9866" actId="21"/>
          <ac:picMkLst>
            <pc:docMk/>
            <pc:sldMk cId="2415278463" sldId="1467"/>
            <ac:picMk id="8" creationId="{72B34842-211A-790A-2A1B-4AD8BF4BD0F1}"/>
          </ac:picMkLst>
        </pc:picChg>
        <pc:picChg chg="add del mod">
          <ac:chgData name="Rebecca Salles" userId="66a2db3d815e233f" providerId="LiveId" clId="{C050F5EA-9169-4F42-B52F-8508FDF49158}" dt="2022-11-23T17:53:46.544" v="2922" actId="478"/>
          <ac:picMkLst>
            <pc:docMk/>
            <pc:sldMk cId="2415278463" sldId="1467"/>
            <ac:picMk id="8" creationId="{9A48350C-E0A6-B851-FF9F-990211E09D26}"/>
          </ac:picMkLst>
        </pc:picChg>
        <pc:picChg chg="del">
          <ac:chgData name="Rebecca Salles" userId="66a2db3d815e233f" providerId="LiveId" clId="{C050F5EA-9169-4F42-B52F-8508FDF49158}" dt="2022-11-23T11:44:10.389" v="414" actId="478"/>
          <ac:picMkLst>
            <pc:docMk/>
            <pc:sldMk cId="2415278463" sldId="1467"/>
            <ac:picMk id="11" creationId="{25D69E7B-59A0-6614-0B42-9950A9C28F29}"/>
          </ac:picMkLst>
        </pc:picChg>
        <pc:picChg chg="add del mod">
          <ac:chgData name="Rebecca Salles" userId="66a2db3d815e233f" providerId="LiveId" clId="{C050F5EA-9169-4F42-B52F-8508FDF49158}" dt="2022-12-07T19:46:51.667" v="9816" actId="478"/>
          <ac:picMkLst>
            <pc:docMk/>
            <pc:sldMk cId="2415278463" sldId="1467"/>
            <ac:picMk id="11" creationId="{300258D5-1D11-EFC9-C9A6-D80FDD769323}"/>
          </ac:picMkLst>
        </pc:picChg>
        <pc:picChg chg="add del">
          <ac:chgData name="Rebecca Salles" userId="66a2db3d815e233f" providerId="LiveId" clId="{C050F5EA-9169-4F42-B52F-8508FDF49158}" dt="2022-12-12T14:06:49.595" v="9968" actId="21"/>
          <ac:picMkLst>
            <pc:docMk/>
            <pc:sldMk cId="2415278463" sldId="1467"/>
            <ac:picMk id="13" creationId="{57AD43E7-26E5-C5D7-EABB-26C84EF03102}"/>
          </ac:picMkLst>
        </pc:picChg>
        <pc:picChg chg="add del mod">
          <ac:chgData name="Rebecca Salles" userId="66a2db3d815e233f" providerId="LiveId" clId="{C050F5EA-9169-4F42-B52F-8508FDF49158}" dt="2022-12-07T19:48:20.218" v="9823" actId="478"/>
          <ac:picMkLst>
            <pc:docMk/>
            <pc:sldMk cId="2415278463" sldId="1467"/>
            <ac:picMk id="14" creationId="{73B38E36-FD8B-4D6B-3FE5-5691122999B4}"/>
          </ac:picMkLst>
        </pc:picChg>
        <pc:picChg chg="add del mod">
          <ac:chgData name="Rebecca Salles" userId="66a2db3d815e233f" providerId="LiveId" clId="{C050F5EA-9169-4F42-B52F-8508FDF49158}" dt="2022-12-07T19:20:30.798" v="9797" actId="21"/>
          <ac:picMkLst>
            <pc:docMk/>
            <pc:sldMk cId="2415278463" sldId="1467"/>
            <ac:picMk id="15" creationId="{78E746F7-CC85-B279-AD4E-39A063B34640}"/>
          </ac:picMkLst>
        </pc:picChg>
        <pc:picChg chg="add mod modCrop">
          <ac:chgData name="Rebecca Salles" userId="66a2db3d815e233f" providerId="LiveId" clId="{C050F5EA-9169-4F42-B52F-8508FDF49158}" dt="2022-12-12T14:30:44.695" v="10071" actId="1076"/>
          <ac:picMkLst>
            <pc:docMk/>
            <pc:sldMk cId="2415278463" sldId="1467"/>
            <ac:picMk id="17" creationId="{0EDC8C1D-05EA-E731-041A-6D7A8EF3EC6B}"/>
          </ac:picMkLst>
        </pc:picChg>
        <pc:picChg chg="add del">
          <ac:chgData name="Rebecca Salles" userId="66a2db3d815e233f" providerId="LiveId" clId="{C050F5EA-9169-4F42-B52F-8508FDF49158}" dt="2022-12-07T19:50:32.971" v="9826" actId="21"/>
          <ac:picMkLst>
            <pc:docMk/>
            <pc:sldMk cId="2415278463" sldId="1467"/>
            <ac:picMk id="18" creationId="{EE8D6879-DA2E-BDA4-B313-24B4630218C3}"/>
          </ac:picMkLst>
        </pc:picChg>
        <pc:picChg chg="add del mod">
          <ac:chgData name="Rebecca Salles" userId="66a2db3d815e233f" providerId="LiveId" clId="{C050F5EA-9169-4F42-B52F-8508FDF49158}" dt="2022-11-23T17:53:47.503" v="2923" actId="478"/>
          <ac:picMkLst>
            <pc:docMk/>
            <pc:sldMk cId="2415278463" sldId="1467"/>
            <ac:picMk id="19" creationId="{C68E7534-BAA5-F5FF-3F14-EF210D9F22EF}"/>
          </ac:picMkLst>
        </pc:picChg>
        <pc:picChg chg="add del mod">
          <ac:chgData name="Rebecca Salles" userId="66a2db3d815e233f" providerId="LiveId" clId="{C050F5EA-9169-4F42-B52F-8508FDF49158}" dt="2022-12-07T20:11:20.018" v="9832" actId="478"/>
          <ac:picMkLst>
            <pc:docMk/>
            <pc:sldMk cId="2415278463" sldId="1467"/>
            <ac:picMk id="20" creationId="{0065A360-9BD5-CFE0-C764-EF5E0A21BCE9}"/>
          </ac:picMkLst>
        </pc:picChg>
        <pc:picChg chg="add del mod">
          <ac:chgData name="Rebecca Salles" userId="66a2db3d815e233f" providerId="LiveId" clId="{C050F5EA-9169-4F42-B52F-8508FDF49158}" dt="2022-11-23T17:53:48.143" v="2924" actId="478"/>
          <ac:picMkLst>
            <pc:docMk/>
            <pc:sldMk cId="2415278463" sldId="1467"/>
            <ac:picMk id="21" creationId="{73C7892F-DF95-A640-D39E-DA961EAC6456}"/>
          </ac:picMkLst>
        </pc:picChg>
        <pc:picChg chg="add del mod">
          <ac:chgData name="Rebecca Salles" userId="66a2db3d815e233f" providerId="LiveId" clId="{C050F5EA-9169-4F42-B52F-8508FDF49158}" dt="2022-12-07T20:12:01.216" v="9836" actId="21"/>
          <ac:picMkLst>
            <pc:docMk/>
            <pc:sldMk cId="2415278463" sldId="1467"/>
            <ac:picMk id="22" creationId="{D92C06F4-F47E-D960-C408-0E9BF9F6B728}"/>
          </ac:picMkLst>
        </pc:picChg>
        <pc:picChg chg="add del mod">
          <ac:chgData name="Rebecca Salles" userId="66a2db3d815e233f" providerId="LiveId" clId="{C050F5EA-9169-4F42-B52F-8508FDF49158}" dt="2022-12-06T14:00:12.855" v="8585" actId="478"/>
          <ac:picMkLst>
            <pc:docMk/>
            <pc:sldMk cId="2415278463" sldId="1467"/>
            <ac:picMk id="23" creationId="{B2A22461-F632-26AD-BA76-EF9BC018813F}"/>
          </ac:picMkLst>
        </pc:picChg>
        <pc:inkChg chg="add">
          <ac:chgData name="Rebecca Salles" userId="66a2db3d815e233f" providerId="LiveId" clId="{C050F5EA-9169-4F42-B52F-8508FDF49158}" dt="2022-12-06T15:36:08.245" v="8916" actId="9405"/>
          <ac:inkMkLst>
            <pc:docMk/>
            <pc:sldMk cId="2415278463" sldId="1467"/>
            <ac:inkMk id="3" creationId="{770CD6F0-E8BC-369C-AB57-27261452E68A}"/>
          </ac:inkMkLst>
        </pc:inkChg>
      </pc:sldChg>
      <pc:sldChg chg="addSp delSp modSp add mod modShow">
        <pc:chgData name="Rebecca Salles" userId="66a2db3d815e233f" providerId="LiveId" clId="{C050F5EA-9169-4F42-B52F-8508FDF49158}" dt="2022-12-22T11:16:39.847" v="11938" actId="14826"/>
        <pc:sldMkLst>
          <pc:docMk/>
          <pc:sldMk cId="3336508008" sldId="1468"/>
        </pc:sldMkLst>
        <pc:spChg chg="add del mod">
          <ac:chgData name="Rebecca Salles" userId="66a2db3d815e233f" providerId="LiveId" clId="{C050F5EA-9169-4F42-B52F-8508FDF49158}" dt="2022-12-12T15:27:40.032" v="10189" actId="478"/>
          <ac:spMkLst>
            <pc:docMk/>
            <pc:sldMk cId="3336508008" sldId="1468"/>
            <ac:spMk id="2" creationId="{FEC24879-3555-735D-3114-E599F309A2FC}"/>
          </ac:spMkLst>
        </pc:spChg>
        <pc:spChg chg="add del mod">
          <ac:chgData name="Rebecca Salles" userId="66a2db3d815e233f" providerId="LiveId" clId="{C050F5EA-9169-4F42-B52F-8508FDF49158}" dt="2022-12-12T15:27:47.502" v="10191" actId="478"/>
          <ac:spMkLst>
            <pc:docMk/>
            <pc:sldMk cId="3336508008" sldId="1468"/>
            <ac:spMk id="3" creationId="{09F37E62-9038-7608-921E-B5791995C6E4}"/>
          </ac:spMkLst>
        </pc:spChg>
        <pc:spChg chg="add del mod">
          <ac:chgData name="Rebecca Salles" userId="66a2db3d815e233f" providerId="LiveId" clId="{C050F5EA-9169-4F42-B52F-8508FDF49158}" dt="2022-12-12T15:45:34.821" v="10511" actId="478"/>
          <ac:spMkLst>
            <pc:docMk/>
            <pc:sldMk cId="3336508008" sldId="1468"/>
            <ac:spMk id="6" creationId="{BBD9A837-BB7C-046E-F0A2-91013D59837A}"/>
          </ac:spMkLst>
        </pc:spChg>
        <pc:spChg chg="mod">
          <ac:chgData name="Rebecca Salles" userId="66a2db3d815e233f" providerId="LiveId" clId="{C050F5EA-9169-4F42-B52F-8508FDF49158}" dt="2022-11-23T11:55:57.163" v="530" actId="20577"/>
          <ac:spMkLst>
            <pc:docMk/>
            <pc:sldMk cId="3336508008" sldId="1468"/>
            <ac:spMk id="10" creationId="{793225F8-65C1-4E6A-B066-20F661C6A5F9}"/>
          </ac:spMkLst>
        </pc:spChg>
        <pc:spChg chg="del">
          <ac:chgData name="Rebecca Salles" userId="66a2db3d815e233f" providerId="LiveId" clId="{C050F5EA-9169-4F42-B52F-8508FDF49158}" dt="2022-11-23T11:57:13.434" v="532" actId="478"/>
          <ac:spMkLst>
            <pc:docMk/>
            <pc:sldMk cId="3336508008" sldId="1468"/>
            <ac:spMk id="14" creationId="{65AD6E34-4560-0FDB-DC03-F41A1DC66B94}"/>
          </ac:spMkLst>
        </pc:spChg>
        <pc:spChg chg="del">
          <ac:chgData name="Rebecca Salles" userId="66a2db3d815e233f" providerId="LiveId" clId="{C050F5EA-9169-4F42-B52F-8508FDF49158}" dt="2022-11-23T11:57:13.434" v="532" actId="478"/>
          <ac:spMkLst>
            <pc:docMk/>
            <pc:sldMk cId="3336508008" sldId="1468"/>
            <ac:spMk id="16" creationId="{2F0EEE02-41FE-FCFF-40CF-39DF1113434D}"/>
          </ac:spMkLst>
        </pc:spChg>
        <pc:spChg chg="add del mod">
          <ac:chgData name="Rebecca Salles" userId="66a2db3d815e233f" providerId="LiveId" clId="{C050F5EA-9169-4F42-B52F-8508FDF49158}" dt="2022-12-12T15:27:49.062" v="10192" actId="478"/>
          <ac:spMkLst>
            <pc:docMk/>
            <pc:sldMk cId="3336508008" sldId="1468"/>
            <ac:spMk id="16" creationId="{CBCE67D4-DB49-D99E-BFDA-333E09BAE363}"/>
          </ac:spMkLst>
        </pc:spChg>
        <pc:spChg chg="del">
          <ac:chgData name="Rebecca Salles" userId="66a2db3d815e233f" providerId="LiveId" clId="{C050F5EA-9169-4F42-B52F-8508FDF49158}" dt="2022-11-23T11:57:13.434" v="532" actId="478"/>
          <ac:spMkLst>
            <pc:docMk/>
            <pc:sldMk cId="3336508008" sldId="1468"/>
            <ac:spMk id="17" creationId="{9D4FF58D-DA20-9C2B-8F1A-954BCDCEAC12}"/>
          </ac:spMkLst>
        </pc:spChg>
        <pc:spChg chg="add del mod">
          <ac:chgData name="Rebecca Salles" userId="66a2db3d815e233f" providerId="LiveId" clId="{C050F5EA-9169-4F42-B52F-8508FDF49158}" dt="2022-12-12T15:27:45.445" v="10190" actId="478"/>
          <ac:spMkLst>
            <pc:docMk/>
            <pc:sldMk cId="3336508008" sldId="1468"/>
            <ac:spMk id="17" creationId="{F983CEA7-5FB8-C5A1-D32F-4B6FE15B3B5D}"/>
          </ac:spMkLst>
        </pc:spChg>
        <pc:spChg chg="add del mod">
          <ac:chgData name="Rebecca Salles" userId="66a2db3d815e233f" providerId="LiveId" clId="{C050F5EA-9169-4F42-B52F-8508FDF49158}" dt="2022-12-12T15:27:55.662" v="10193" actId="478"/>
          <ac:spMkLst>
            <pc:docMk/>
            <pc:sldMk cId="3336508008" sldId="1468"/>
            <ac:spMk id="18" creationId="{EE110047-5488-C9A5-808E-22FB21525103}"/>
          </ac:spMkLst>
        </pc:spChg>
        <pc:spChg chg="add del mod">
          <ac:chgData name="Rebecca Salles" userId="66a2db3d815e233f" providerId="LiveId" clId="{C050F5EA-9169-4F42-B52F-8508FDF49158}" dt="2022-12-12T15:37:31.277" v="10379" actId="478"/>
          <ac:spMkLst>
            <pc:docMk/>
            <pc:sldMk cId="3336508008" sldId="1468"/>
            <ac:spMk id="21" creationId="{111BF1FB-7CDD-4AB9-0EB7-8FAF212EE6E4}"/>
          </ac:spMkLst>
        </pc:spChg>
        <pc:spChg chg="add del mod">
          <ac:chgData name="Rebecca Salles" userId="66a2db3d815e233f" providerId="LiveId" clId="{C050F5EA-9169-4F42-B52F-8508FDF49158}" dt="2022-12-12T15:28:00.581" v="10195" actId="478"/>
          <ac:spMkLst>
            <pc:docMk/>
            <pc:sldMk cId="3336508008" sldId="1468"/>
            <ac:spMk id="22" creationId="{9165E294-83E7-E335-4AF5-97F6B38E3D2F}"/>
          </ac:spMkLst>
        </pc:spChg>
        <pc:spChg chg="add mod">
          <ac:chgData name="Rebecca Salles" userId="66a2db3d815e233f" providerId="LiveId" clId="{C050F5EA-9169-4F42-B52F-8508FDF49158}" dt="2022-12-12T15:55:30.001" v="10644" actId="20577"/>
          <ac:spMkLst>
            <pc:docMk/>
            <pc:sldMk cId="3336508008" sldId="1468"/>
            <ac:spMk id="23" creationId="{89CB0ED5-504D-B5E2-60A0-C808AE77144D}"/>
          </ac:spMkLst>
        </pc:spChg>
        <pc:spChg chg="add del mod">
          <ac:chgData name="Rebecca Salles" userId="66a2db3d815e233f" providerId="LiveId" clId="{C050F5EA-9169-4F42-B52F-8508FDF49158}" dt="2022-12-12T15:31:33.039" v="10263" actId="478"/>
          <ac:spMkLst>
            <pc:docMk/>
            <pc:sldMk cId="3336508008" sldId="1468"/>
            <ac:spMk id="36" creationId="{66609586-4424-F15D-901D-EA7E9E11A725}"/>
          </ac:spMkLst>
        </pc:spChg>
        <pc:graphicFrameChg chg="add mod modGraphic">
          <ac:chgData name="Rebecca Salles" userId="66a2db3d815e233f" providerId="LiveId" clId="{C050F5EA-9169-4F42-B52F-8508FDF49158}" dt="2022-12-12T15:41:00.358" v="10474" actId="1036"/>
          <ac:graphicFrameMkLst>
            <pc:docMk/>
            <pc:sldMk cId="3336508008" sldId="1468"/>
            <ac:graphicFrameMk id="19" creationId="{7039FCAD-0CDC-533C-CDEF-C7414F0FAEA9}"/>
          </ac:graphicFrameMkLst>
        </pc:graphicFrameChg>
        <pc:graphicFrameChg chg="add mod modGraphic">
          <ac:chgData name="Rebecca Salles" userId="66a2db3d815e233f" providerId="LiveId" clId="{C050F5EA-9169-4F42-B52F-8508FDF49158}" dt="2022-12-12T15:48:39.957" v="10527"/>
          <ac:graphicFrameMkLst>
            <pc:docMk/>
            <pc:sldMk cId="3336508008" sldId="1468"/>
            <ac:graphicFrameMk id="20" creationId="{547E5B6C-6682-8E6B-BE38-E1D9006217B1}"/>
          </ac:graphicFrameMkLst>
        </pc:graphicFrameChg>
        <pc:graphicFrameChg chg="add mod modGraphic">
          <ac:chgData name="Rebecca Salles" userId="66a2db3d815e233f" providerId="LiveId" clId="{C050F5EA-9169-4F42-B52F-8508FDF49158}" dt="2022-12-12T20:21:51.362" v="10979" actId="20577"/>
          <ac:graphicFrameMkLst>
            <pc:docMk/>
            <pc:sldMk cId="3336508008" sldId="1468"/>
            <ac:graphicFrameMk id="24" creationId="{E33A2898-0771-81F2-F509-C55432A8CE19}"/>
          </ac:graphicFrameMkLst>
        </pc:graphicFrameChg>
        <pc:picChg chg="add del">
          <ac:chgData name="Rebecca Salles" userId="66a2db3d815e233f" providerId="LiveId" clId="{C050F5EA-9169-4F42-B52F-8508FDF49158}" dt="2022-12-20T18:39:16.055" v="11096" actId="21"/>
          <ac:picMkLst>
            <pc:docMk/>
            <pc:sldMk cId="3336508008" sldId="1468"/>
            <ac:picMk id="3" creationId="{42C0CB4E-4F3F-2FEA-8598-28C082346BDB}"/>
          </ac:picMkLst>
        </pc:picChg>
        <pc:picChg chg="add del">
          <ac:chgData name="Rebecca Salles" userId="66a2db3d815e233f" providerId="LiveId" clId="{C050F5EA-9169-4F42-B52F-8508FDF49158}" dt="2022-12-22T11:16:36.583" v="11937" actId="21"/>
          <ac:picMkLst>
            <pc:docMk/>
            <pc:sldMk cId="3336508008" sldId="1468"/>
            <ac:picMk id="3" creationId="{D88E0DF5-AC71-D553-7642-9B7A6BAF68D6}"/>
          </ac:picMkLst>
        </pc:picChg>
        <pc:picChg chg="del">
          <ac:chgData name="Rebecca Salles" userId="66a2db3d815e233f" providerId="LiveId" clId="{C050F5EA-9169-4F42-B52F-8508FDF49158}" dt="2022-11-23T11:56:06.323" v="531" actId="478"/>
          <ac:picMkLst>
            <pc:docMk/>
            <pc:sldMk cId="3336508008" sldId="1468"/>
            <ac:picMk id="4" creationId="{69297E79-1ECC-910B-4FEC-5BBEA32630DD}"/>
          </ac:picMkLst>
        </pc:picChg>
        <pc:picChg chg="add del mod">
          <ac:chgData name="Rebecca Salles" userId="66a2db3d815e233f" providerId="LiveId" clId="{C050F5EA-9169-4F42-B52F-8508FDF49158}" dt="2022-11-23T12:02:27.612" v="584" actId="478"/>
          <ac:picMkLst>
            <pc:docMk/>
            <pc:sldMk cId="3336508008" sldId="1468"/>
            <ac:picMk id="6" creationId="{8A3C3B3F-8BF6-6A59-15DC-16E38E5ADDD8}"/>
          </ac:picMkLst>
        </pc:picChg>
        <pc:picChg chg="add del mod">
          <ac:chgData name="Rebecca Salles" userId="66a2db3d815e233f" providerId="LiveId" clId="{C050F5EA-9169-4F42-B52F-8508FDF49158}" dt="2022-11-23T12:02:27.612" v="584" actId="478"/>
          <ac:picMkLst>
            <pc:docMk/>
            <pc:sldMk cId="3336508008" sldId="1468"/>
            <ac:picMk id="7" creationId="{EB084ABD-E3A9-7D52-1C22-58751B26A214}"/>
          </ac:picMkLst>
        </pc:picChg>
        <pc:picChg chg="del">
          <ac:chgData name="Rebecca Salles" userId="66a2db3d815e233f" providerId="LiveId" clId="{C050F5EA-9169-4F42-B52F-8508FDF49158}" dt="2022-11-23T11:56:06.323" v="531" actId="478"/>
          <ac:picMkLst>
            <pc:docMk/>
            <pc:sldMk cId="3336508008" sldId="1468"/>
            <ac:picMk id="8" creationId="{9A48350C-E0A6-B851-FF9F-990211E09D26}"/>
          </ac:picMkLst>
        </pc:picChg>
        <pc:picChg chg="add del mod">
          <ac:chgData name="Rebecca Salles" userId="66a2db3d815e233f" providerId="LiveId" clId="{C050F5EA-9169-4F42-B52F-8508FDF49158}" dt="2022-11-23T12:02:27.612" v="584" actId="478"/>
          <ac:picMkLst>
            <pc:docMk/>
            <pc:sldMk cId="3336508008" sldId="1468"/>
            <ac:picMk id="11" creationId="{DD2A82A6-C99E-2DAA-6B53-24A5651F7117}"/>
          </ac:picMkLst>
        </pc:picChg>
        <pc:picChg chg="add del mod">
          <ac:chgData name="Rebecca Salles" userId="66a2db3d815e233f" providerId="LiveId" clId="{C050F5EA-9169-4F42-B52F-8508FDF49158}" dt="2022-11-23T12:02:27.612" v="584" actId="478"/>
          <ac:picMkLst>
            <pc:docMk/>
            <pc:sldMk cId="3336508008" sldId="1468"/>
            <ac:picMk id="13" creationId="{EF610C7B-E0B4-E9EE-0608-B210DA1F630D}"/>
          </ac:picMkLst>
        </pc:picChg>
        <pc:picChg chg="add del">
          <ac:chgData name="Rebecca Salles" userId="66a2db3d815e233f" providerId="LiveId" clId="{C050F5EA-9169-4F42-B52F-8508FDF49158}" dt="2022-12-12T15:12:05.341" v="10092" actId="21"/>
          <ac:picMkLst>
            <pc:docMk/>
            <pc:sldMk cId="3336508008" sldId="1468"/>
            <ac:picMk id="14" creationId="{6697AD48-92CE-F8F3-A176-2E840CEBEA44}"/>
          </ac:picMkLst>
        </pc:picChg>
        <pc:picChg chg="del">
          <ac:chgData name="Rebecca Salles" userId="66a2db3d815e233f" providerId="LiveId" clId="{C050F5EA-9169-4F42-B52F-8508FDF49158}" dt="2022-11-23T11:56:06.323" v="531" actId="478"/>
          <ac:picMkLst>
            <pc:docMk/>
            <pc:sldMk cId="3336508008" sldId="1468"/>
            <ac:picMk id="15" creationId="{78E746F7-CC85-B279-AD4E-39A063B34640}"/>
          </ac:picMkLst>
        </pc:picChg>
        <pc:picChg chg="add mod">
          <ac:chgData name="Rebecca Salles" userId="66a2db3d815e233f" providerId="LiveId" clId="{C050F5EA-9169-4F42-B52F-8508FDF49158}" dt="2022-12-22T11:16:39.847" v="11938" actId="14826"/>
          <ac:picMkLst>
            <pc:docMk/>
            <pc:sldMk cId="3336508008" sldId="1468"/>
            <ac:picMk id="15" creationId="{AC89ED57-8430-66D6-4536-4F59BC3BD3D2}"/>
          </ac:picMkLst>
        </pc:picChg>
        <pc:picChg chg="add del mod">
          <ac:chgData name="Rebecca Salles" userId="66a2db3d815e233f" providerId="LiveId" clId="{C050F5EA-9169-4F42-B52F-8508FDF49158}" dt="2022-11-23T12:02:27.612" v="584" actId="478"/>
          <ac:picMkLst>
            <pc:docMk/>
            <pc:sldMk cId="3336508008" sldId="1468"/>
            <ac:picMk id="18" creationId="{F5327C54-09AE-09AE-0FEB-C27FDA666F1E}"/>
          </ac:picMkLst>
        </pc:picChg>
        <pc:picChg chg="del">
          <ac:chgData name="Rebecca Salles" userId="66a2db3d815e233f" providerId="LiveId" clId="{C050F5EA-9169-4F42-B52F-8508FDF49158}" dt="2022-11-23T11:56:06.323" v="531" actId="478"/>
          <ac:picMkLst>
            <pc:docMk/>
            <pc:sldMk cId="3336508008" sldId="1468"/>
            <ac:picMk id="19" creationId="{C68E7534-BAA5-F5FF-3F14-EF210D9F22EF}"/>
          </ac:picMkLst>
        </pc:picChg>
        <pc:picChg chg="add del mod">
          <ac:chgData name="Rebecca Salles" userId="66a2db3d815e233f" providerId="LiveId" clId="{C050F5EA-9169-4F42-B52F-8508FDF49158}" dt="2022-11-23T12:02:27.612" v="584" actId="478"/>
          <ac:picMkLst>
            <pc:docMk/>
            <pc:sldMk cId="3336508008" sldId="1468"/>
            <ac:picMk id="20" creationId="{2B684FE2-4D9C-A8B6-6201-64877D324EFD}"/>
          </ac:picMkLst>
        </pc:picChg>
        <pc:picChg chg="del">
          <ac:chgData name="Rebecca Salles" userId="66a2db3d815e233f" providerId="LiveId" clId="{C050F5EA-9169-4F42-B52F-8508FDF49158}" dt="2022-11-23T11:56:06.323" v="531" actId="478"/>
          <ac:picMkLst>
            <pc:docMk/>
            <pc:sldMk cId="3336508008" sldId="1468"/>
            <ac:picMk id="21" creationId="{73C7892F-DF95-A640-D39E-DA961EAC6456}"/>
          </ac:picMkLst>
        </pc:picChg>
        <pc:picChg chg="del">
          <ac:chgData name="Rebecca Salles" userId="66a2db3d815e233f" providerId="LiveId" clId="{C050F5EA-9169-4F42-B52F-8508FDF49158}" dt="2022-11-23T11:56:06.323" v="531" actId="478"/>
          <ac:picMkLst>
            <pc:docMk/>
            <pc:sldMk cId="3336508008" sldId="1468"/>
            <ac:picMk id="23" creationId="{B2A22461-F632-26AD-BA76-EF9BC018813F}"/>
          </ac:picMkLst>
        </pc:picChg>
        <pc:picChg chg="add del mod">
          <ac:chgData name="Rebecca Salles" userId="66a2db3d815e233f" providerId="LiveId" clId="{C050F5EA-9169-4F42-B52F-8508FDF49158}" dt="2022-12-12T15:11:39.227" v="10084" actId="478"/>
          <ac:picMkLst>
            <pc:docMk/>
            <pc:sldMk cId="3336508008" sldId="1468"/>
            <ac:picMk id="25" creationId="{8F1BD42E-4E3A-7424-449D-6C5CCA5C6E94}"/>
          </ac:picMkLst>
        </pc:picChg>
        <pc:picChg chg="add del">
          <ac:chgData name="Rebecca Salles" userId="66a2db3d815e233f" providerId="LiveId" clId="{C050F5EA-9169-4F42-B52F-8508FDF49158}" dt="2022-12-12T15:42:01.709" v="10478" actId="21"/>
          <ac:picMkLst>
            <pc:docMk/>
            <pc:sldMk cId="3336508008" sldId="1468"/>
            <ac:picMk id="27" creationId="{547EF93E-C3A3-9DD6-C446-4FE7ABFE3DDA}"/>
          </ac:picMkLst>
        </pc:picChg>
        <pc:picChg chg="add del mod">
          <ac:chgData name="Rebecca Salles" userId="66a2db3d815e233f" providerId="LiveId" clId="{C050F5EA-9169-4F42-B52F-8508FDF49158}" dt="2022-11-23T17:55:39.223" v="2925" actId="478"/>
          <ac:picMkLst>
            <pc:docMk/>
            <pc:sldMk cId="3336508008" sldId="1468"/>
            <ac:picMk id="27" creationId="{F9D56EAB-7C87-5145-8565-6832C3AB465F}"/>
          </ac:picMkLst>
        </pc:picChg>
        <pc:picChg chg="add del mod">
          <ac:chgData name="Rebecca Salles" userId="66a2db3d815e233f" providerId="LiveId" clId="{C050F5EA-9169-4F42-B52F-8508FDF49158}" dt="2022-11-23T17:55:46.656" v="2928" actId="478"/>
          <ac:picMkLst>
            <pc:docMk/>
            <pc:sldMk cId="3336508008" sldId="1468"/>
            <ac:picMk id="29" creationId="{5D764108-17B0-6F09-4CB4-7C7686FDCF72}"/>
          </ac:picMkLst>
        </pc:picChg>
        <pc:picChg chg="add del mod">
          <ac:chgData name="Rebecca Salles" userId="66a2db3d815e233f" providerId="LiveId" clId="{C050F5EA-9169-4F42-B52F-8508FDF49158}" dt="2022-12-12T15:11:50.438" v="10090" actId="478"/>
          <ac:picMkLst>
            <pc:docMk/>
            <pc:sldMk cId="3336508008" sldId="1468"/>
            <ac:picMk id="31" creationId="{201A9266-737D-B9FF-43CC-8EFC232E8D91}"/>
          </ac:picMkLst>
        </pc:picChg>
        <pc:picChg chg="add del mod">
          <ac:chgData name="Rebecca Salles" userId="66a2db3d815e233f" providerId="LiveId" clId="{C050F5EA-9169-4F42-B52F-8508FDF49158}" dt="2022-11-23T17:55:44.343" v="2926" actId="478"/>
          <ac:picMkLst>
            <pc:docMk/>
            <pc:sldMk cId="3336508008" sldId="1468"/>
            <ac:picMk id="33" creationId="{1007B641-BFE8-EBB5-4E80-804FFA7701D6}"/>
          </ac:picMkLst>
        </pc:picChg>
        <pc:picChg chg="add del mod">
          <ac:chgData name="Rebecca Salles" userId="66a2db3d815e233f" providerId="LiveId" clId="{C050F5EA-9169-4F42-B52F-8508FDF49158}" dt="2022-11-23T17:55:46.104" v="2927" actId="478"/>
          <ac:picMkLst>
            <pc:docMk/>
            <pc:sldMk cId="3336508008" sldId="1468"/>
            <ac:picMk id="35" creationId="{1E6578C3-7BA0-61B5-440C-0D372E65438C}"/>
          </ac:picMkLst>
        </pc:picChg>
        <pc:inkChg chg="add del">
          <ac:chgData name="Rebecca Salles" userId="66a2db3d815e233f" providerId="LiveId" clId="{C050F5EA-9169-4F42-B52F-8508FDF49158}" dt="2022-12-12T15:18:28.951" v="10103"/>
          <ac:inkMkLst>
            <pc:docMk/>
            <pc:sldMk cId="3336508008" sldId="1468"/>
            <ac:inkMk id="4" creationId="{0FF2902E-8AF2-8833-67E1-645E9539DFF9}"/>
          </ac:inkMkLst>
        </pc:inkChg>
        <pc:inkChg chg="add">
          <ac:chgData name="Rebecca Salles" userId="66a2db3d815e233f" providerId="LiveId" clId="{C050F5EA-9169-4F42-B52F-8508FDF49158}" dt="2022-12-06T15:42:42.811" v="8923" actId="9405"/>
          <ac:inkMkLst>
            <pc:docMk/>
            <pc:sldMk cId="3336508008" sldId="1468"/>
            <ac:inkMk id="7" creationId="{B119EC5A-180F-539B-4B96-64E5534142BF}"/>
          </ac:inkMkLst>
        </pc:inkChg>
        <pc:inkChg chg="add">
          <ac:chgData name="Rebecca Salles" userId="66a2db3d815e233f" providerId="LiveId" clId="{C050F5EA-9169-4F42-B52F-8508FDF49158}" dt="2022-12-06T15:43:36.208" v="8924" actId="9405"/>
          <ac:inkMkLst>
            <pc:docMk/>
            <pc:sldMk cId="3336508008" sldId="1468"/>
            <ac:inkMk id="8" creationId="{62E89778-82A9-E250-3282-56A4583738B1}"/>
          </ac:inkMkLst>
        </pc:inkChg>
        <pc:inkChg chg="add">
          <ac:chgData name="Rebecca Salles" userId="66a2db3d815e233f" providerId="LiveId" clId="{C050F5EA-9169-4F42-B52F-8508FDF49158}" dt="2022-12-06T15:44:41.902" v="8925" actId="9405"/>
          <ac:inkMkLst>
            <pc:docMk/>
            <pc:sldMk cId="3336508008" sldId="1468"/>
            <ac:inkMk id="11" creationId="{9EF381C8-461E-E70C-8D47-1D7DFFD5C500}"/>
          </ac:inkMkLst>
        </pc:inkChg>
      </pc:sldChg>
      <pc:sldChg chg="addSp delSp modSp add mod ord modShow">
        <pc:chgData name="Rebecca Salles" userId="66a2db3d815e233f" providerId="LiveId" clId="{C050F5EA-9169-4F42-B52F-8508FDF49158}" dt="2022-12-12T15:18:02.156" v="10101" actId="20577"/>
        <pc:sldMkLst>
          <pc:docMk/>
          <pc:sldMk cId="834337567" sldId="1469"/>
        </pc:sldMkLst>
        <pc:spChg chg="add mod">
          <ac:chgData name="Rebecca Salles" userId="66a2db3d815e233f" providerId="LiveId" clId="{C050F5EA-9169-4F42-B52F-8508FDF49158}" dt="2022-12-12T15:17:54.404" v="10097" actId="20577"/>
          <ac:spMkLst>
            <pc:docMk/>
            <pc:sldMk cId="834337567" sldId="1469"/>
            <ac:spMk id="7" creationId="{B038F194-DBB7-AE61-0E06-84B7C4C19661}"/>
          </ac:spMkLst>
        </pc:spChg>
        <pc:spChg chg="add mod">
          <ac:chgData name="Rebecca Salles" userId="66a2db3d815e233f" providerId="LiveId" clId="{C050F5EA-9169-4F42-B52F-8508FDF49158}" dt="2022-12-12T15:18:02.156" v="10101" actId="20577"/>
          <ac:spMkLst>
            <pc:docMk/>
            <pc:sldMk cId="834337567" sldId="1469"/>
            <ac:spMk id="8" creationId="{906391FC-1B03-2276-20E4-37AA32C97685}"/>
          </ac:spMkLst>
        </pc:spChg>
        <pc:spChg chg="mod">
          <ac:chgData name="Rebecca Salles" userId="66a2db3d815e233f" providerId="LiveId" clId="{C050F5EA-9169-4F42-B52F-8508FDF49158}" dt="2022-11-23T12:41:37.738" v="1005" actId="20577"/>
          <ac:spMkLst>
            <pc:docMk/>
            <pc:sldMk cId="834337567" sldId="1469"/>
            <ac:spMk id="10" creationId="{793225F8-65C1-4E6A-B066-20F661C6A5F9}"/>
          </ac:spMkLst>
        </pc:spChg>
        <pc:spChg chg="del">
          <ac:chgData name="Rebecca Salles" userId="66a2db3d815e233f" providerId="LiveId" clId="{C050F5EA-9169-4F42-B52F-8508FDF49158}" dt="2022-11-23T12:29:15.320" v="815" actId="478"/>
          <ac:spMkLst>
            <pc:docMk/>
            <pc:sldMk cId="834337567" sldId="1469"/>
            <ac:spMk id="22" creationId="{9165E294-83E7-E335-4AF5-97F6B38E3D2F}"/>
          </ac:spMkLst>
        </pc:spChg>
        <pc:picChg chg="add mod">
          <ac:chgData name="Rebecca Salles" userId="66a2db3d815e233f" providerId="LiveId" clId="{C050F5EA-9169-4F42-B52F-8508FDF49158}" dt="2022-11-23T12:18:53.331" v="724" actId="14826"/>
          <ac:picMkLst>
            <pc:docMk/>
            <pc:sldMk cId="834337567" sldId="1469"/>
            <ac:picMk id="4" creationId="{18070D5E-B2A6-CDAF-9705-14C544AF7BE5}"/>
          </ac:picMkLst>
        </pc:picChg>
        <pc:picChg chg="add mod">
          <ac:chgData name="Rebecca Salles" userId="66a2db3d815e233f" providerId="LiveId" clId="{C050F5EA-9169-4F42-B52F-8508FDF49158}" dt="2022-11-23T12:19:16.835" v="725" actId="14826"/>
          <ac:picMkLst>
            <pc:docMk/>
            <pc:sldMk cId="834337567" sldId="1469"/>
            <ac:picMk id="6" creationId="{BE94B54B-A6A0-DF42-CB53-789311E15B10}"/>
          </ac:picMkLst>
        </pc:picChg>
        <pc:picChg chg="mod">
          <ac:chgData name="Rebecca Salles" userId="66a2db3d815e233f" providerId="LiveId" clId="{C050F5EA-9169-4F42-B52F-8508FDF49158}" dt="2022-11-23T12:18:02.817" v="718" actId="1076"/>
          <ac:picMkLst>
            <pc:docMk/>
            <pc:sldMk cId="834337567" sldId="1469"/>
            <ac:picMk id="25" creationId="{8F1BD42E-4E3A-7424-449D-6C5CCA5C6E94}"/>
          </ac:picMkLst>
        </pc:picChg>
        <pc:picChg chg="mod">
          <ac:chgData name="Rebecca Salles" userId="66a2db3d815e233f" providerId="LiveId" clId="{C050F5EA-9169-4F42-B52F-8508FDF49158}" dt="2022-11-23T12:18:09.341" v="719" actId="1076"/>
          <ac:picMkLst>
            <pc:docMk/>
            <pc:sldMk cId="834337567" sldId="1469"/>
            <ac:picMk id="27" creationId="{F9D56EAB-7C87-5145-8565-6832C3AB465F}"/>
          </ac:picMkLst>
        </pc:picChg>
        <pc:picChg chg="del">
          <ac:chgData name="Rebecca Salles" userId="66a2db3d815e233f" providerId="LiveId" clId="{C050F5EA-9169-4F42-B52F-8508FDF49158}" dt="2022-11-23T12:17:35.804" v="714" actId="478"/>
          <ac:picMkLst>
            <pc:docMk/>
            <pc:sldMk cId="834337567" sldId="1469"/>
            <ac:picMk id="29" creationId="{5D764108-17B0-6F09-4CB4-7C7686FDCF72}"/>
          </ac:picMkLst>
        </pc:picChg>
        <pc:picChg chg="del">
          <ac:chgData name="Rebecca Salles" userId="66a2db3d815e233f" providerId="LiveId" clId="{C050F5EA-9169-4F42-B52F-8508FDF49158}" dt="2022-11-23T12:18:12.195" v="720" actId="478"/>
          <ac:picMkLst>
            <pc:docMk/>
            <pc:sldMk cId="834337567" sldId="1469"/>
            <ac:picMk id="31" creationId="{201A9266-737D-B9FF-43CC-8EFC232E8D91}"/>
          </ac:picMkLst>
        </pc:picChg>
        <pc:picChg chg="del">
          <ac:chgData name="Rebecca Salles" userId="66a2db3d815e233f" providerId="LiveId" clId="{C050F5EA-9169-4F42-B52F-8508FDF49158}" dt="2022-11-23T12:18:12.195" v="720" actId="478"/>
          <ac:picMkLst>
            <pc:docMk/>
            <pc:sldMk cId="834337567" sldId="1469"/>
            <ac:picMk id="33" creationId="{1007B641-BFE8-EBB5-4E80-804FFA7701D6}"/>
          </ac:picMkLst>
        </pc:picChg>
        <pc:picChg chg="del">
          <ac:chgData name="Rebecca Salles" userId="66a2db3d815e233f" providerId="LiveId" clId="{C050F5EA-9169-4F42-B52F-8508FDF49158}" dt="2022-11-23T12:17:36.744" v="715" actId="478"/>
          <ac:picMkLst>
            <pc:docMk/>
            <pc:sldMk cId="834337567" sldId="1469"/>
            <ac:picMk id="35" creationId="{1E6578C3-7BA0-61B5-440C-0D372E65438C}"/>
          </ac:picMkLst>
        </pc:picChg>
      </pc:sldChg>
      <pc:sldChg chg="addSp delSp modSp add mod">
        <pc:chgData name="Rebecca Salles" userId="66a2db3d815e233f" providerId="LiveId" clId="{C050F5EA-9169-4F42-B52F-8508FDF49158}" dt="2022-12-20T15:13:11.535" v="11038" actId="14826"/>
        <pc:sldMkLst>
          <pc:docMk/>
          <pc:sldMk cId="3992648559" sldId="1470"/>
        </pc:sldMkLst>
        <pc:spChg chg="add del mod">
          <ac:chgData name="Rebecca Salles" userId="66a2db3d815e233f" providerId="LiveId" clId="{C050F5EA-9169-4F42-B52F-8508FDF49158}" dt="2022-12-12T19:19:11.292" v="10787" actId="478"/>
          <ac:spMkLst>
            <pc:docMk/>
            <pc:sldMk cId="3992648559" sldId="1470"/>
            <ac:spMk id="3" creationId="{E49A277C-73B7-85BE-4C25-7EDD0DAC53D2}"/>
          </ac:spMkLst>
        </pc:spChg>
        <pc:spChg chg="add mod">
          <ac:chgData name="Rebecca Salles" userId="66a2db3d815e233f" providerId="LiveId" clId="{C050F5EA-9169-4F42-B52F-8508FDF49158}" dt="2022-12-06T00:36:43.719" v="8030" actId="1035"/>
          <ac:spMkLst>
            <pc:docMk/>
            <pc:sldMk cId="3992648559" sldId="1470"/>
            <ac:spMk id="4" creationId="{816DA3AC-AB4A-3ECD-9F8D-F936757EE3CF}"/>
          </ac:spMkLst>
        </pc:spChg>
        <pc:spChg chg="del mod">
          <ac:chgData name="Rebecca Salles" userId="66a2db3d815e233f" providerId="LiveId" clId="{C050F5EA-9169-4F42-B52F-8508FDF49158}" dt="2022-11-23T12:59:26.428" v="1568" actId="478"/>
          <ac:spMkLst>
            <pc:docMk/>
            <pc:sldMk cId="3992648559" sldId="1470"/>
            <ac:spMk id="4" creationId="{9F59158A-AAF5-1A29-3A03-816509A5F180}"/>
          </ac:spMkLst>
        </pc:spChg>
        <pc:spChg chg="del mod">
          <ac:chgData name="Rebecca Salles" userId="66a2db3d815e233f" providerId="LiveId" clId="{C050F5EA-9169-4F42-B52F-8508FDF49158}" dt="2022-12-12T19:19:13.559" v="10788" actId="478"/>
          <ac:spMkLst>
            <pc:docMk/>
            <pc:sldMk cId="3992648559" sldId="1470"/>
            <ac:spMk id="8" creationId="{67C0A1AD-C881-11FB-0740-AC321D6F40F2}"/>
          </ac:spMkLst>
        </pc:spChg>
        <pc:spChg chg="mod">
          <ac:chgData name="Rebecca Salles" userId="66a2db3d815e233f" providerId="LiveId" clId="{C050F5EA-9169-4F42-B52F-8508FDF49158}" dt="2022-12-06T10:53:50.268" v="8158" actId="20577"/>
          <ac:spMkLst>
            <pc:docMk/>
            <pc:sldMk cId="3992648559" sldId="1470"/>
            <ac:spMk id="10" creationId="{793225F8-65C1-4E6A-B066-20F661C6A5F9}"/>
          </ac:spMkLst>
        </pc:spChg>
        <pc:spChg chg="add mod">
          <ac:chgData name="Rebecca Salles" userId="66a2db3d815e233f" providerId="LiveId" clId="{C050F5EA-9169-4F42-B52F-8508FDF49158}" dt="2022-12-06T00:36:43.719" v="8030" actId="1035"/>
          <ac:spMkLst>
            <pc:docMk/>
            <pc:sldMk cId="3992648559" sldId="1470"/>
            <ac:spMk id="11" creationId="{0E11255E-3CD7-4F86-4A84-B9C70B2A7DE0}"/>
          </ac:spMkLst>
        </pc:spChg>
        <pc:spChg chg="add mod">
          <ac:chgData name="Rebecca Salles" userId="66a2db3d815e233f" providerId="LiveId" clId="{C050F5EA-9169-4F42-B52F-8508FDF49158}" dt="2022-12-06T11:12:49.903" v="8499" actId="1076"/>
          <ac:spMkLst>
            <pc:docMk/>
            <pc:sldMk cId="3992648559" sldId="1470"/>
            <ac:spMk id="13" creationId="{E8F701D1-6306-99D3-6022-2F14923FE8ED}"/>
          </ac:spMkLst>
        </pc:spChg>
        <pc:spChg chg="add del mod">
          <ac:chgData name="Rebecca Salles" userId="66a2db3d815e233f" providerId="LiveId" clId="{C050F5EA-9169-4F42-B52F-8508FDF49158}" dt="2022-11-23T13:48:38.414" v="1767"/>
          <ac:spMkLst>
            <pc:docMk/>
            <pc:sldMk cId="3992648559" sldId="1470"/>
            <ac:spMk id="15" creationId="{523202C0-D026-A85A-0BD2-74888A24F4B5}"/>
          </ac:spMkLst>
        </pc:spChg>
        <pc:spChg chg="add mod">
          <ac:chgData name="Rebecca Salles" userId="66a2db3d815e233f" providerId="LiveId" clId="{C050F5EA-9169-4F42-B52F-8508FDF49158}" dt="2022-12-12T19:56:19.937" v="10950" actId="20577"/>
          <ac:spMkLst>
            <pc:docMk/>
            <pc:sldMk cId="3992648559" sldId="1470"/>
            <ac:spMk id="16" creationId="{6E1B0931-EA18-7916-73A9-ACA5D486F7B3}"/>
          </ac:spMkLst>
        </pc:spChg>
        <pc:spChg chg="add del mod">
          <ac:chgData name="Rebecca Salles" userId="66a2db3d815e233f" providerId="LiveId" clId="{C050F5EA-9169-4F42-B52F-8508FDF49158}" dt="2022-11-23T13:49:02.093" v="1771" actId="21"/>
          <ac:spMkLst>
            <pc:docMk/>
            <pc:sldMk cId="3992648559" sldId="1470"/>
            <ac:spMk id="17" creationId="{FE125DE3-EE33-9F40-C883-0B1A49DC0B8D}"/>
          </ac:spMkLst>
        </pc:spChg>
        <pc:spChg chg="add mod">
          <ac:chgData name="Rebecca Salles" userId="66a2db3d815e233f" providerId="LiveId" clId="{C050F5EA-9169-4F42-B52F-8508FDF49158}" dt="2022-12-06T22:01:05.194" v="9667" actId="121"/>
          <ac:spMkLst>
            <pc:docMk/>
            <pc:sldMk cId="3992648559" sldId="1470"/>
            <ac:spMk id="18" creationId="{E0B2B4C1-E645-483A-2831-C09A1D23C5BB}"/>
          </ac:spMkLst>
        </pc:spChg>
        <pc:spChg chg="add mod">
          <ac:chgData name="Rebecca Salles" userId="66a2db3d815e233f" providerId="LiveId" clId="{C050F5EA-9169-4F42-B52F-8508FDF49158}" dt="2022-12-12T19:40:03.688" v="10928" actId="20577"/>
          <ac:spMkLst>
            <pc:docMk/>
            <pc:sldMk cId="3992648559" sldId="1470"/>
            <ac:spMk id="19" creationId="{99257D46-2486-4910-1A37-905B03E1F016}"/>
          </ac:spMkLst>
        </pc:spChg>
        <pc:spChg chg="add del mod">
          <ac:chgData name="Rebecca Salles" userId="66a2db3d815e233f" providerId="LiveId" clId="{C050F5EA-9169-4F42-B52F-8508FDF49158}" dt="2022-11-23T13:49:04.460" v="1773"/>
          <ac:spMkLst>
            <pc:docMk/>
            <pc:sldMk cId="3992648559" sldId="1470"/>
            <ac:spMk id="19" creationId="{CC9DD02B-614B-64BF-EBB0-3BF055F74476}"/>
          </ac:spMkLst>
        </pc:spChg>
        <pc:spChg chg="add del mod">
          <ac:chgData name="Rebecca Salles" userId="66a2db3d815e233f" providerId="LiveId" clId="{C050F5EA-9169-4F42-B52F-8508FDF49158}" dt="2022-12-12T19:26:45.281" v="10833"/>
          <ac:spMkLst>
            <pc:docMk/>
            <pc:sldMk cId="3992648559" sldId="1470"/>
            <ac:spMk id="21" creationId="{9D64F43D-6F7C-E8BA-B556-362DCE017F1A}"/>
          </ac:spMkLst>
        </pc:spChg>
        <pc:spChg chg="add del mod">
          <ac:chgData name="Rebecca Salles" userId="66a2db3d815e233f" providerId="LiveId" clId="{C050F5EA-9169-4F42-B52F-8508FDF49158}" dt="2022-12-12T19:26:45.281" v="10833"/>
          <ac:spMkLst>
            <pc:docMk/>
            <pc:sldMk cId="3992648559" sldId="1470"/>
            <ac:spMk id="22" creationId="{86F18722-E039-0AD3-9CA8-EADB462827F4}"/>
          </ac:spMkLst>
        </pc:spChg>
        <pc:spChg chg="add del mod">
          <ac:chgData name="Rebecca Salles" userId="66a2db3d815e233f" providerId="LiveId" clId="{C050F5EA-9169-4F42-B52F-8508FDF49158}" dt="2022-12-12T19:27:03.738" v="10835" actId="21"/>
          <ac:spMkLst>
            <pc:docMk/>
            <pc:sldMk cId="3992648559" sldId="1470"/>
            <ac:spMk id="25" creationId="{9F04FE83-EFA6-F5B4-369F-1926C8EAE789}"/>
          </ac:spMkLst>
        </pc:spChg>
        <pc:spChg chg="add del mod">
          <ac:chgData name="Rebecca Salles" userId="66a2db3d815e233f" providerId="LiveId" clId="{C050F5EA-9169-4F42-B52F-8508FDF49158}" dt="2022-12-12T19:27:03.738" v="10835" actId="21"/>
          <ac:spMkLst>
            <pc:docMk/>
            <pc:sldMk cId="3992648559" sldId="1470"/>
            <ac:spMk id="27" creationId="{DF821D77-C13C-A76C-1573-6F38888C490B}"/>
          </ac:spMkLst>
        </pc:spChg>
        <pc:spChg chg="add del mod">
          <ac:chgData name="Rebecca Salles" userId="66a2db3d815e233f" providerId="LiveId" clId="{C050F5EA-9169-4F42-B52F-8508FDF49158}" dt="2022-12-12T19:27:03.738" v="10835" actId="21"/>
          <ac:spMkLst>
            <pc:docMk/>
            <pc:sldMk cId="3992648559" sldId="1470"/>
            <ac:spMk id="28" creationId="{A0BA4A2E-E8F8-2DA7-59F1-66676716FC96}"/>
          </ac:spMkLst>
        </pc:spChg>
        <pc:spChg chg="add del mod">
          <ac:chgData name="Rebecca Salles" userId="66a2db3d815e233f" providerId="LiveId" clId="{C050F5EA-9169-4F42-B52F-8508FDF49158}" dt="2022-12-12T19:27:03.738" v="10835" actId="21"/>
          <ac:spMkLst>
            <pc:docMk/>
            <pc:sldMk cId="3992648559" sldId="1470"/>
            <ac:spMk id="29" creationId="{168A015C-C9E4-C8A8-5610-D92FA9270229}"/>
          </ac:spMkLst>
        </pc:spChg>
        <pc:graphicFrameChg chg="add del mod modGraphic">
          <ac:chgData name="Rebecca Salles" userId="66a2db3d815e233f" providerId="LiveId" clId="{C050F5EA-9169-4F42-B52F-8508FDF49158}" dt="2022-12-12T19:45:12.289" v="10943" actId="403"/>
          <ac:graphicFrameMkLst>
            <pc:docMk/>
            <pc:sldMk cId="3992648559" sldId="1470"/>
            <ac:graphicFrameMk id="2" creationId="{4D7889A3-E556-941C-777D-9CAE1C252E4C}"/>
          </ac:graphicFrameMkLst>
        </pc:graphicFrameChg>
        <pc:graphicFrameChg chg="add del mod modGraphic">
          <ac:chgData name="Rebecca Salles" userId="66a2db3d815e233f" providerId="LiveId" clId="{C050F5EA-9169-4F42-B52F-8508FDF49158}" dt="2022-11-23T13:48:05.768" v="1761" actId="21"/>
          <ac:graphicFrameMkLst>
            <pc:docMk/>
            <pc:sldMk cId="3992648559" sldId="1470"/>
            <ac:graphicFrameMk id="13" creationId="{E2A6575B-87C4-309E-4FFD-55C24E0B3831}"/>
          </ac:graphicFrameMkLst>
        </pc:graphicFrameChg>
        <pc:graphicFrameChg chg="add del mod modGraphic">
          <ac:chgData name="Rebecca Salles" userId="66a2db3d815e233f" providerId="LiveId" clId="{C050F5EA-9169-4F42-B52F-8508FDF49158}" dt="2022-11-23T13:49:02.093" v="1771" actId="21"/>
          <ac:graphicFrameMkLst>
            <pc:docMk/>
            <pc:sldMk cId="3992648559" sldId="1470"/>
            <ac:graphicFrameMk id="16" creationId="{CFDC0F9B-C27F-6623-CB7D-7311847F137C}"/>
          </ac:graphicFrameMkLst>
        </pc:graphicFrameChg>
        <pc:graphicFrameChg chg="add del mod">
          <ac:chgData name="Rebecca Salles" userId="66a2db3d815e233f" providerId="LiveId" clId="{C050F5EA-9169-4F42-B52F-8508FDF49158}" dt="2022-11-23T13:49:04.460" v="1773"/>
          <ac:graphicFrameMkLst>
            <pc:docMk/>
            <pc:sldMk cId="3992648559" sldId="1470"/>
            <ac:graphicFrameMk id="18" creationId="{1DC16FF1-C4C7-578A-80E0-14B53F8EBD7D}"/>
          </ac:graphicFrameMkLst>
        </pc:graphicFrameChg>
        <pc:picChg chg="del mod">
          <ac:chgData name="Rebecca Salles" userId="66a2db3d815e233f" providerId="LiveId" clId="{C050F5EA-9169-4F42-B52F-8508FDF49158}" dt="2022-11-23T13:02:16.514" v="1610" actId="21"/>
          <ac:picMkLst>
            <pc:docMk/>
            <pc:sldMk cId="3992648559" sldId="1470"/>
            <ac:picMk id="2" creationId="{679384C2-A86A-6293-82DE-C06CFEFB80E9}"/>
          </ac:picMkLst>
        </pc:picChg>
        <pc:picChg chg="add mod modCrop">
          <ac:chgData name="Rebecca Salles" userId="66a2db3d815e233f" providerId="LiveId" clId="{C050F5EA-9169-4F42-B52F-8508FDF49158}" dt="2022-12-12T19:27:44.202" v="10841" actId="14826"/>
          <ac:picMkLst>
            <pc:docMk/>
            <pc:sldMk cId="3992648559" sldId="1470"/>
            <ac:picMk id="7" creationId="{5A14C32D-B7BE-7338-933B-231097E18FE4}"/>
          </ac:picMkLst>
        </pc:picChg>
        <pc:picChg chg="add del">
          <ac:chgData name="Rebecca Salles" userId="66a2db3d815e233f" providerId="LiveId" clId="{C050F5EA-9169-4F42-B52F-8508FDF49158}" dt="2022-12-20T15:13:08.358" v="11037" actId="21"/>
          <ac:picMkLst>
            <pc:docMk/>
            <pc:sldMk cId="3992648559" sldId="1470"/>
            <ac:picMk id="8" creationId="{58F06F17-FB31-99AE-E231-E2FB1D72C2BB}"/>
          </ac:picMkLst>
        </pc:picChg>
        <pc:picChg chg="add del mod modCrop">
          <ac:chgData name="Rebecca Salles" userId="66a2db3d815e233f" providerId="LiveId" clId="{C050F5EA-9169-4F42-B52F-8508FDF49158}" dt="2022-11-23T13:44:14.669" v="1754" actId="478"/>
          <ac:picMkLst>
            <pc:docMk/>
            <pc:sldMk cId="3992648559" sldId="1470"/>
            <ac:picMk id="11" creationId="{EAF4D4D2-F1FD-4C5F-BC7B-E30B55B097CC}"/>
          </ac:picMkLst>
        </pc:picChg>
        <pc:picChg chg="add del">
          <ac:chgData name="Rebecca Salles" userId="66a2db3d815e233f" providerId="LiveId" clId="{C050F5EA-9169-4F42-B52F-8508FDF49158}" dt="2022-12-05T23:20:55.868" v="7976" actId="21"/>
          <ac:picMkLst>
            <pc:docMk/>
            <pc:sldMk cId="3992648559" sldId="1470"/>
            <ac:picMk id="13" creationId="{10BC388E-F197-5F74-C6AC-DF6E87950D55}"/>
          </ac:picMkLst>
        </pc:picChg>
        <pc:picChg chg="add del mod">
          <ac:chgData name="Rebecca Salles" userId="66a2db3d815e233f" providerId="LiveId" clId="{C050F5EA-9169-4F42-B52F-8508FDF49158}" dt="2022-12-02T13:39:38.636" v="3804" actId="478"/>
          <ac:picMkLst>
            <pc:docMk/>
            <pc:sldMk cId="3992648559" sldId="1470"/>
            <ac:picMk id="14" creationId="{496B0EB9-C274-0F67-5A87-0757999CEDB3}"/>
          </ac:picMkLst>
        </pc:picChg>
        <pc:picChg chg="add del mod">
          <ac:chgData name="Rebecca Salles" userId="66a2db3d815e233f" providerId="LiveId" clId="{C050F5EA-9169-4F42-B52F-8508FDF49158}" dt="2022-11-23T13:48:40.365" v="1768" actId="478"/>
          <ac:picMkLst>
            <pc:docMk/>
            <pc:sldMk cId="3992648559" sldId="1470"/>
            <ac:picMk id="14" creationId="{6856169F-D008-92DC-382E-5814F8909B33}"/>
          </ac:picMkLst>
        </pc:picChg>
        <pc:picChg chg="add del">
          <ac:chgData name="Rebecca Salles" userId="66a2db3d815e233f" providerId="LiveId" clId="{C050F5EA-9169-4F42-B52F-8508FDF49158}" dt="2022-12-06T00:22:12.149" v="7997" actId="21"/>
          <ac:picMkLst>
            <pc:docMk/>
            <pc:sldMk cId="3992648559" sldId="1470"/>
            <ac:picMk id="15" creationId="{74788569-2809-E42E-ED67-F5A35ED35540}"/>
          </ac:picMkLst>
        </pc:picChg>
        <pc:picChg chg="add del mod">
          <ac:chgData name="Rebecca Salles" userId="66a2db3d815e233f" providerId="LiveId" clId="{C050F5EA-9169-4F42-B52F-8508FDF49158}" dt="2022-12-02T13:48:39.051" v="3818" actId="22"/>
          <ac:picMkLst>
            <pc:docMk/>
            <pc:sldMk cId="3992648559" sldId="1470"/>
            <ac:picMk id="16" creationId="{9BC53F18-EFB7-A705-CB1A-8B09F5F1522F}"/>
          </ac:picMkLst>
        </pc:picChg>
        <pc:picChg chg="add del">
          <ac:chgData name="Rebecca Salles" userId="66a2db3d815e233f" providerId="LiveId" clId="{C050F5EA-9169-4F42-B52F-8508FDF49158}" dt="2022-12-06T00:33:02.422" v="8002" actId="21"/>
          <ac:picMkLst>
            <pc:docMk/>
            <pc:sldMk cId="3992648559" sldId="1470"/>
            <ac:picMk id="17" creationId="{82E8381B-5865-3D80-D61E-5D27375C6AD0}"/>
          </ac:picMkLst>
        </pc:picChg>
        <pc:picChg chg="add del">
          <ac:chgData name="Rebecca Salles" userId="66a2db3d815e233f" providerId="LiveId" clId="{C050F5EA-9169-4F42-B52F-8508FDF49158}" dt="2022-12-06T00:35:53.591" v="8005" actId="21"/>
          <ac:picMkLst>
            <pc:docMk/>
            <pc:sldMk cId="3992648559" sldId="1470"/>
            <ac:picMk id="19" creationId="{12FA786B-C93B-67FE-46BA-8159828D1544}"/>
          </ac:picMkLst>
        </pc:picChg>
        <pc:picChg chg="add del mod">
          <ac:chgData name="Rebecca Salles" userId="66a2db3d815e233f" providerId="LiveId" clId="{C050F5EA-9169-4F42-B52F-8508FDF49158}" dt="2022-12-12T19:14:57.149" v="10752" actId="478"/>
          <ac:picMkLst>
            <pc:docMk/>
            <pc:sldMk cId="3992648559" sldId="1470"/>
            <ac:picMk id="20" creationId="{65F64ED3-F58F-2D93-050A-B1AAA3D9C754}"/>
          </ac:picMkLst>
        </pc:picChg>
        <pc:picChg chg="add del mod">
          <ac:chgData name="Rebecca Salles" userId="66a2db3d815e233f" providerId="LiveId" clId="{C050F5EA-9169-4F42-B52F-8508FDF49158}" dt="2022-11-23T13:51:42.190" v="1809" actId="21"/>
          <ac:picMkLst>
            <pc:docMk/>
            <pc:sldMk cId="3992648559" sldId="1470"/>
            <ac:picMk id="21" creationId="{D977C983-A900-C962-3B87-A5A531BFEFB7}"/>
          </ac:picMkLst>
        </pc:picChg>
        <pc:picChg chg="add del mod">
          <ac:chgData name="Rebecca Salles" userId="66a2db3d815e233f" providerId="LiveId" clId="{C050F5EA-9169-4F42-B52F-8508FDF49158}" dt="2022-11-23T13:51:52.776" v="1812" actId="478"/>
          <ac:picMkLst>
            <pc:docMk/>
            <pc:sldMk cId="3992648559" sldId="1470"/>
            <ac:picMk id="22" creationId="{9F762CFA-624E-DA6E-1293-86273D1ABBDD}"/>
          </ac:picMkLst>
        </pc:picChg>
        <pc:picChg chg="add del">
          <ac:chgData name="Rebecca Salles" userId="66a2db3d815e233f" providerId="LiveId" clId="{C050F5EA-9169-4F42-B52F-8508FDF49158}" dt="2022-12-06T00:36:09.860" v="8008" actId="21"/>
          <ac:picMkLst>
            <pc:docMk/>
            <pc:sldMk cId="3992648559" sldId="1470"/>
            <ac:picMk id="22" creationId="{B7F6E1F6-F277-A619-8391-0C0EA3BADD4E}"/>
          </ac:picMkLst>
        </pc:picChg>
        <pc:picChg chg="add mod">
          <ac:chgData name="Rebecca Salles" userId="66a2db3d815e233f" providerId="LiveId" clId="{C050F5EA-9169-4F42-B52F-8508FDF49158}" dt="2022-12-20T15:13:11.535" v="11038" actId="14826"/>
          <ac:picMkLst>
            <pc:docMk/>
            <pc:sldMk cId="3992648559" sldId="1470"/>
            <ac:picMk id="23" creationId="{09D6AD49-A742-32EE-FD74-88A7858989B4}"/>
          </ac:picMkLst>
        </pc:picChg>
        <pc:picChg chg="add del">
          <ac:chgData name="Rebecca Salles" userId="66a2db3d815e233f" providerId="LiveId" clId="{C050F5EA-9169-4F42-B52F-8508FDF49158}" dt="2022-11-23T13:50:38.047" v="1796"/>
          <ac:picMkLst>
            <pc:docMk/>
            <pc:sldMk cId="3992648559" sldId="1470"/>
            <ac:picMk id="23" creationId="{8132D08C-BE91-0E78-EC87-94E6D5A8E7E0}"/>
          </ac:picMkLst>
        </pc:picChg>
        <pc:picChg chg="add del mod">
          <ac:chgData name="Rebecca Salles" userId="66a2db3d815e233f" providerId="LiveId" clId="{C050F5EA-9169-4F42-B52F-8508FDF49158}" dt="2022-11-23T13:51:42.190" v="1809" actId="21"/>
          <ac:picMkLst>
            <pc:docMk/>
            <pc:sldMk cId="3992648559" sldId="1470"/>
            <ac:picMk id="24" creationId="{B7D5A066-8679-0BB1-38C6-55FA00F5B240}"/>
          </ac:picMkLst>
        </pc:picChg>
        <pc:picChg chg="add del mod">
          <ac:chgData name="Rebecca Salles" userId="66a2db3d815e233f" providerId="LiveId" clId="{C050F5EA-9169-4F42-B52F-8508FDF49158}" dt="2022-12-12T19:27:03.738" v="10835" actId="21"/>
          <ac:picMkLst>
            <pc:docMk/>
            <pc:sldMk cId="3992648559" sldId="1470"/>
            <ac:picMk id="24" creationId="{FC2F209B-E8B4-8467-8BFC-55CE49D6C7A0}"/>
          </ac:picMkLst>
        </pc:picChg>
        <pc:picChg chg="add del">
          <ac:chgData name="Rebecca Salles" userId="66a2db3d815e233f" providerId="LiveId" clId="{C050F5EA-9169-4F42-B52F-8508FDF49158}" dt="2022-12-06T00:53:16.209" v="8083" actId="21"/>
          <ac:picMkLst>
            <pc:docMk/>
            <pc:sldMk cId="3992648559" sldId="1470"/>
            <ac:picMk id="25" creationId="{6C699EE3-215E-4C10-826B-0892476F0A38}"/>
          </ac:picMkLst>
        </pc:picChg>
        <pc:picChg chg="add del">
          <ac:chgData name="Rebecca Salles" userId="66a2db3d815e233f" providerId="LiveId" clId="{C050F5EA-9169-4F42-B52F-8508FDF49158}" dt="2022-11-23T13:51:47.251" v="1811" actId="21"/>
          <ac:picMkLst>
            <pc:docMk/>
            <pc:sldMk cId="3992648559" sldId="1470"/>
            <ac:picMk id="25" creationId="{7AC2294B-C4EF-CCC6-3343-C1428C76E6EA}"/>
          </ac:picMkLst>
        </pc:picChg>
        <pc:picChg chg="add del mod">
          <ac:chgData name="Rebecca Salles" userId="66a2db3d815e233f" providerId="LiveId" clId="{C050F5EA-9169-4F42-B52F-8508FDF49158}" dt="2022-12-12T19:27:03.738" v="10835" actId="21"/>
          <ac:picMkLst>
            <pc:docMk/>
            <pc:sldMk cId="3992648559" sldId="1470"/>
            <ac:picMk id="26" creationId="{7F808A85-0940-3CD5-C237-F2D40E4C2A95}"/>
          </ac:picMkLst>
        </pc:picChg>
        <pc:picChg chg="add del">
          <ac:chgData name="Rebecca Salles" userId="66a2db3d815e233f" providerId="LiveId" clId="{C050F5EA-9169-4F42-B52F-8508FDF49158}" dt="2022-12-06T00:53:32.802" v="8086" actId="21"/>
          <ac:picMkLst>
            <pc:docMk/>
            <pc:sldMk cId="3992648559" sldId="1470"/>
            <ac:picMk id="27" creationId="{BB0B13C6-96F0-4BF8-B3DC-D69A16F3D384}"/>
          </ac:picMkLst>
        </pc:picChg>
        <pc:picChg chg="add del mod">
          <ac:chgData name="Rebecca Salles" userId="66a2db3d815e233f" providerId="LiveId" clId="{C050F5EA-9169-4F42-B52F-8508FDF49158}" dt="2022-12-06T01:05:09.185" v="8124" actId="478"/>
          <ac:picMkLst>
            <pc:docMk/>
            <pc:sldMk cId="3992648559" sldId="1470"/>
            <ac:picMk id="29" creationId="{B42154F1-559C-F557-874E-9D99AD6DD8CB}"/>
          </ac:picMkLst>
        </pc:picChg>
        <pc:picChg chg="add del mod">
          <ac:chgData name="Rebecca Salles" userId="66a2db3d815e233f" providerId="LiveId" clId="{C050F5EA-9169-4F42-B52F-8508FDF49158}" dt="2022-12-12T19:27:41.170" v="10840" actId="21"/>
          <ac:picMkLst>
            <pc:docMk/>
            <pc:sldMk cId="3992648559" sldId="1470"/>
            <ac:picMk id="30" creationId="{78860124-455C-2264-0849-4335B131489B}"/>
          </ac:picMkLst>
        </pc:picChg>
        <pc:picChg chg="add del">
          <ac:chgData name="Rebecca Salles" userId="66a2db3d815e233f" providerId="LiveId" clId="{C050F5EA-9169-4F42-B52F-8508FDF49158}" dt="2022-12-12T19:37:01.457" v="10909" actId="21"/>
          <ac:picMkLst>
            <pc:docMk/>
            <pc:sldMk cId="3992648559" sldId="1470"/>
            <ac:picMk id="32" creationId="{5FC52EA6-1080-EB08-72D5-BAC81AF0EBE7}"/>
          </ac:picMkLst>
        </pc:picChg>
        <pc:picChg chg="add del mod">
          <ac:chgData name="Rebecca Salles" userId="66a2db3d815e233f" providerId="LiveId" clId="{C050F5EA-9169-4F42-B52F-8508FDF49158}" dt="2022-12-06T00:53:20" v="8084" actId="14826"/>
          <ac:picMkLst>
            <pc:docMk/>
            <pc:sldMk cId="3992648559" sldId="1470"/>
            <ac:picMk id="2050" creationId="{53864F88-BE86-1CC4-63DD-724AF277A0DA}"/>
          </ac:picMkLst>
        </pc:picChg>
        <pc:picChg chg="add del mod">
          <ac:chgData name="Rebecca Salles" userId="66a2db3d815e233f" providerId="LiveId" clId="{C050F5EA-9169-4F42-B52F-8508FDF49158}" dt="2022-12-06T00:36:15.540" v="8010" actId="478"/>
          <ac:picMkLst>
            <pc:docMk/>
            <pc:sldMk cId="3992648559" sldId="1470"/>
            <ac:picMk id="2052" creationId="{94A9CF50-9B01-3742-F4E7-363B49BA217F}"/>
          </ac:picMkLst>
        </pc:picChg>
        <pc:inkChg chg="add">
          <ac:chgData name="Rebecca Salles" userId="66a2db3d815e233f" providerId="LiveId" clId="{C050F5EA-9169-4F42-B52F-8508FDF49158}" dt="2022-12-06T15:38:25.514" v="8918" actId="9405"/>
          <ac:inkMkLst>
            <pc:docMk/>
            <pc:sldMk cId="3992648559" sldId="1470"/>
            <ac:inkMk id="14" creationId="{3345F671-F371-D078-DD29-2D7374EDA660}"/>
          </ac:inkMkLst>
        </pc:inkChg>
        <pc:inkChg chg="add">
          <ac:chgData name="Rebecca Salles" userId="66a2db3d815e233f" providerId="LiveId" clId="{C050F5EA-9169-4F42-B52F-8508FDF49158}" dt="2022-12-06T15:38:28.407" v="8919" actId="9405"/>
          <ac:inkMkLst>
            <pc:docMk/>
            <pc:sldMk cId="3992648559" sldId="1470"/>
            <ac:inkMk id="15" creationId="{081EB054-5444-B7B7-6B18-E28F8E36341E}"/>
          </ac:inkMkLst>
        </pc:inkChg>
        <pc:inkChg chg="add del">
          <ac:chgData name="Rebecca Salles" userId="66a2db3d815e233f" providerId="LiveId" clId="{C050F5EA-9169-4F42-B52F-8508FDF49158}" dt="2022-12-06T21:55:52.276" v="9581"/>
          <ac:inkMkLst>
            <pc:docMk/>
            <pc:sldMk cId="3992648559" sldId="1470"/>
            <ac:inkMk id="16" creationId="{FB877763-8CEF-8B86-91AA-337C6275BD9E}"/>
          </ac:inkMkLst>
        </pc:inkChg>
        <pc:inkChg chg="add">
          <ac:chgData name="Rebecca Salles" userId="66a2db3d815e233f" providerId="LiveId" clId="{C050F5EA-9169-4F42-B52F-8508FDF49158}" dt="2022-12-06T15:40:54.322" v="8921" actId="9405"/>
          <ac:inkMkLst>
            <pc:docMk/>
            <pc:sldMk cId="3992648559" sldId="1470"/>
            <ac:inkMk id="17" creationId="{87CE20DC-2667-82F7-202C-3B332D349328}"/>
          </ac:inkMkLst>
        </pc:inkChg>
        <pc:cxnChg chg="add mod">
          <ac:chgData name="Rebecca Salles" userId="66a2db3d815e233f" providerId="LiveId" clId="{C050F5EA-9169-4F42-B52F-8508FDF49158}" dt="2022-11-23T12:59:15.896" v="1567" actId="13822"/>
          <ac:cxnSpMkLst>
            <pc:docMk/>
            <pc:sldMk cId="3992648559" sldId="1470"/>
            <ac:cxnSpMk id="6" creationId="{EB714961-6F80-2465-339C-644D111CEB3A}"/>
          </ac:cxnSpMkLst>
        </pc:cxnChg>
      </pc:sldChg>
      <pc:sldChg chg="addSp delSp modSp add mod ord modNotesTx">
        <pc:chgData name="Rebecca Salles" userId="66a2db3d815e233f" providerId="LiveId" clId="{C050F5EA-9169-4F42-B52F-8508FDF49158}" dt="2022-12-22T14:25:59.883" v="11942" actId="6549"/>
        <pc:sldMkLst>
          <pc:docMk/>
          <pc:sldMk cId="3090922372" sldId="1471"/>
        </pc:sldMkLst>
        <pc:spChg chg="add mod">
          <ac:chgData name="Rebecca Salles" userId="66a2db3d815e233f" providerId="LiveId" clId="{C050F5EA-9169-4F42-B52F-8508FDF49158}" dt="2022-12-05T17:24:29.768" v="3980" actId="14100"/>
          <ac:spMkLst>
            <pc:docMk/>
            <pc:sldMk cId="3090922372" sldId="1471"/>
            <ac:spMk id="2" creationId="{9B213720-AB19-DD76-6A65-B3DBE050DE58}"/>
          </ac:spMkLst>
        </pc:spChg>
        <pc:spChg chg="add mod">
          <ac:chgData name="Rebecca Salles" userId="66a2db3d815e233f" providerId="LiveId" clId="{C050F5EA-9169-4F42-B52F-8508FDF49158}" dt="2022-12-05T17:22:59.396" v="3966" actId="1036"/>
          <ac:spMkLst>
            <pc:docMk/>
            <pc:sldMk cId="3090922372" sldId="1471"/>
            <ac:spMk id="3" creationId="{5DD8C66C-8215-357A-CDBA-579042DA8D9D}"/>
          </ac:spMkLst>
        </pc:spChg>
        <pc:spChg chg="add del mod">
          <ac:chgData name="Rebecca Salles" userId="66a2db3d815e233f" providerId="LiveId" clId="{C050F5EA-9169-4F42-B52F-8508FDF49158}" dt="2022-12-02T15:15:17.783" v="3848" actId="478"/>
          <ac:spMkLst>
            <pc:docMk/>
            <pc:sldMk cId="3090922372" sldId="1471"/>
            <ac:spMk id="3" creationId="{B4C6666D-3E46-ACBB-DCC9-8DFF937924EC}"/>
          </ac:spMkLst>
        </pc:spChg>
        <pc:spChg chg="del">
          <ac:chgData name="Rebecca Salles" userId="66a2db3d815e233f" providerId="LiveId" clId="{C050F5EA-9169-4F42-B52F-8508FDF49158}" dt="2022-11-23T12:50:30.196" v="1342" actId="478"/>
          <ac:spMkLst>
            <pc:docMk/>
            <pc:sldMk cId="3090922372" sldId="1471"/>
            <ac:spMk id="4" creationId="{9F59158A-AAF5-1A29-3A03-816509A5F180}"/>
          </ac:spMkLst>
        </pc:spChg>
        <pc:spChg chg="add mod">
          <ac:chgData name="Rebecca Salles" userId="66a2db3d815e233f" providerId="LiveId" clId="{C050F5EA-9169-4F42-B52F-8508FDF49158}" dt="2022-12-05T17:23:15.345" v="3968" actId="1076"/>
          <ac:spMkLst>
            <pc:docMk/>
            <pc:sldMk cId="3090922372" sldId="1471"/>
            <ac:spMk id="4" creationId="{C72AD0C9-8116-1A1A-D08A-110D83B65627}"/>
          </ac:spMkLst>
        </pc:spChg>
        <pc:spChg chg="add del">
          <ac:chgData name="Rebecca Salles" userId="66a2db3d815e233f" providerId="LiveId" clId="{C050F5EA-9169-4F42-B52F-8508FDF49158}" dt="2022-12-02T12:28:37.395" v="3044" actId="478"/>
          <ac:spMkLst>
            <pc:docMk/>
            <pc:sldMk cId="3090922372" sldId="1471"/>
            <ac:spMk id="4" creationId="{F6D539AD-F5A1-7409-1C51-C8C1BF9DC033}"/>
          </ac:spMkLst>
        </pc:spChg>
        <pc:spChg chg="mod">
          <ac:chgData name="Rebecca Salles" userId="66a2db3d815e233f" providerId="LiveId" clId="{C050F5EA-9169-4F42-B52F-8508FDF49158}" dt="2022-12-05T15:32:16.692" v="3854" actId="20577"/>
          <ac:spMkLst>
            <pc:docMk/>
            <pc:sldMk cId="3090922372" sldId="1471"/>
            <ac:spMk id="10" creationId="{793225F8-65C1-4E6A-B066-20F661C6A5F9}"/>
          </ac:spMkLst>
        </pc:spChg>
        <pc:spChg chg="add del mod">
          <ac:chgData name="Rebecca Salles" userId="66a2db3d815e233f" providerId="LiveId" clId="{C050F5EA-9169-4F42-B52F-8508FDF49158}" dt="2022-12-02T15:13:39.878" v="3845" actId="478"/>
          <ac:spMkLst>
            <pc:docMk/>
            <pc:sldMk cId="3090922372" sldId="1471"/>
            <ac:spMk id="13" creationId="{6CFA45C0-20FB-AB6B-8489-45879D078CC7}"/>
          </ac:spMkLst>
        </pc:spChg>
        <pc:spChg chg="del mod">
          <ac:chgData name="Rebecca Salles" userId="66a2db3d815e233f" providerId="LiveId" clId="{C050F5EA-9169-4F42-B52F-8508FDF49158}" dt="2022-11-23T12:53:37.940" v="1417" actId="478"/>
          <ac:spMkLst>
            <pc:docMk/>
            <pc:sldMk cId="3090922372" sldId="1471"/>
            <ac:spMk id="13" creationId="{FBAC3760-A832-ECD1-06DE-FF3C743D7AF3}"/>
          </ac:spMkLst>
        </pc:spChg>
        <pc:spChg chg="add del mod">
          <ac:chgData name="Rebecca Salles" userId="66a2db3d815e233f" providerId="LiveId" clId="{C050F5EA-9169-4F42-B52F-8508FDF49158}" dt="2022-12-05T17:22:46.081" v="3947" actId="478"/>
          <ac:spMkLst>
            <pc:docMk/>
            <pc:sldMk cId="3090922372" sldId="1471"/>
            <ac:spMk id="14" creationId="{25280BEF-9C1F-F1A7-FC85-16C314BA246D}"/>
          </ac:spMkLst>
        </pc:spChg>
        <pc:spChg chg="mod">
          <ac:chgData name="Rebecca Salles" userId="66a2db3d815e233f" providerId="LiveId" clId="{C050F5EA-9169-4F42-B52F-8508FDF49158}" dt="2022-12-05T17:24:44.887" v="3983" actId="20577"/>
          <ac:spMkLst>
            <pc:docMk/>
            <pc:sldMk cId="3090922372" sldId="1471"/>
            <ac:spMk id="16" creationId="{22471BC5-CA25-26E6-A18B-3384280139CD}"/>
          </ac:spMkLst>
        </pc:spChg>
        <pc:picChg chg="add del mod">
          <ac:chgData name="Rebecca Salles" userId="66a2db3d815e233f" providerId="LiveId" clId="{C050F5EA-9169-4F42-B52F-8508FDF49158}" dt="2022-12-02T12:32:00.486" v="3054" actId="478"/>
          <ac:picMkLst>
            <pc:docMk/>
            <pc:sldMk cId="3090922372" sldId="1471"/>
            <ac:picMk id="7" creationId="{D0EB5254-A483-6249-7A1E-B39EA5B6B2AA}"/>
          </ac:picMkLst>
        </pc:picChg>
        <pc:picChg chg="add del mod">
          <ac:chgData name="Rebecca Salles" userId="66a2db3d815e233f" providerId="LiveId" clId="{C050F5EA-9169-4F42-B52F-8508FDF49158}" dt="2022-12-02T12:46:10.984" v="3094" actId="478"/>
          <ac:picMkLst>
            <pc:docMk/>
            <pc:sldMk cId="3090922372" sldId="1471"/>
            <ac:picMk id="11" creationId="{E5E8A888-EDF6-DD73-6517-B894BE67842E}"/>
          </ac:picMkLst>
        </pc:picChg>
        <pc:picChg chg="add del mod">
          <ac:chgData name="Rebecca Salles" userId="66a2db3d815e233f" providerId="LiveId" clId="{C050F5EA-9169-4F42-B52F-8508FDF49158}" dt="2022-12-02T15:15:15.215" v="3846" actId="478"/>
          <ac:picMkLst>
            <pc:docMk/>
            <pc:sldMk cId="3090922372" sldId="1471"/>
            <ac:picMk id="17" creationId="{F19859DA-A1D6-6428-2757-349414B712AA}"/>
          </ac:picMkLst>
        </pc:picChg>
        <pc:picChg chg="add del mod">
          <ac:chgData name="Rebecca Salles" userId="66a2db3d815e233f" providerId="LiveId" clId="{C050F5EA-9169-4F42-B52F-8508FDF49158}" dt="2022-12-02T15:13:38.039" v="3844" actId="478"/>
          <ac:picMkLst>
            <pc:docMk/>
            <pc:sldMk cId="3090922372" sldId="1471"/>
            <ac:picMk id="19" creationId="{B9684FB8-E22F-714E-DB39-1D1D2836CD86}"/>
          </ac:picMkLst>
        </pc:picChg>
        <pc:picChg chg="add del mod">
          <ac:chgData name="Rebecca Salles" userId="66a2db3d815e233f" providerId="LiveId" clId="{C050F5EA-9169-4F42-B52F-8508FDF49158}" dt="2022-12-02T12:27:44.808" v="3037" actId="478"/>
          <ac:picMkLst>
            <pc:docMk/>
            <pc:sldMk cId="3090922372" sldId="1471"/>
            <ac:picMk id="1026" creationId="{818DAF15-C8B3-77FD-16C8-8240B07C0627}"/>
          </ac:picMkLst>
        </pc:picChg>
        <pc:picChg chg="add del mod">
          <ac:chgData name="Rebecca Salles" userId="66a2db3d815e233f" providerId="LiveId" clId="{C050F5EA-9169-4F42-B52F-8508FDF49158}" dt="2022-12-02T12:32:33.618" v="3066" actId="478"/>
          <ac:picMkLst>
            <pc:docMk/>
            <pc:sldMk cId="3090922372" sldId="1471"/>
            <ac:picMk id="1028" creationId="{9B25F140-095D-8710-844B-F4EC35A50279}"/>
          </ac:picMkLst>
        </pc:picChg>
        <pc:cxnChg chg="add del mod">
          <ac:chgData name="Rebecca Salles" userId="66a2db3d815e233f" providerId="LiveId" clId="{C050F5EA-9169-4F42-B52F-8508FDF49158}" dt="2022-12-02T15:15:26.167" v="3850" actId="478"/>
          <ac:cxnSpMkLst>
            <pc:docMk/>
            <pc:sldMk cId="3090922372" sldId="1471"/>
            <ac:cxnSpMk id="21" creationId="{742E83DC-4596-B72C-0609-5AE06BB4FADC}"/>
          </ac:cxnSpMkLst>
        </pc:cxnChg>
      </pc:sldChg>
      <pc:sldChg chg="addSp delSp modSp add mod modNotesTx">
        <pc:chgData name="Rebecca Salles" userId="66a2db3d815e233f" providerId="LiveId" clId="{C050F5EA-9169-4F42-B52F-8508FDF49158}" dt="2022-12-20T17:21:19.199" v="11058" actId="14826"/>
        <pc:sldMkLst>
          <pc:docMk/>
          <pc:sldMk cId="2942388213" sldId="1472"/>
        </pc:sldMkLst>
        <pc:spChg chg="add del mod">
          <ac:chgData name="Rebecca Salles" userId="66a2db3d815e233f" providerId="LiveId" clId="{C050F5EA-9169-4F42-B52F-8508FDF49158}" dt="2022-12-12T19:19:16.766" v="10789" actId="478"/>
          <ac:spMkLst>
            <pc:docMk/>
            <pc:sldMk cId="2942388213" sldId="1472"/>
            <ac:spMk id="3" creationId="{B491CD0D-8E99-8587-D621-283B6768DD10}"/>
          </ac:spMkLst>
        </pc:spChg>
        <pc:spChg chg="add mod">
          <ac:chgData name="Rebecca Salles" userId="66a2db3d815e233f" providerId="LiveId" clId="{C050F5EA-9169-4F42-B52F-8508FDF49158}" dt="2022-12-06T11:12:53.193" v="8500"/>
          <ac:spMkLst>
            <pc:docMk/>
            <pc:sldMk cId="2942388213" sldId="1472"/>
            <ac:spMk id="4" creationId="{5ED947CD-26B2-7F4A-2489-33993F03658C}"/>
          </ac:spMkLst>
        </pc:spChg>
        <pc:spChg chg="add del mod">
          <ac:chgData name="Rebecca Salles" userId="66a2db3d815e233f" providerId="LiveId" clId="{C050F5EA-9169-4F42-B52F-8508FDF49158}" dt="2022-11-23T13:55:03.666" v="1820" actId="21"/>
          <ac:spMkLst>
            <pc:docMk/>
            <pc:sldMk cId="2942388213" sldId="1472"/>
            <ac:spMk id="4" creationId="{843151E7-C6C5-4E1B-AF25-4130281DF4D9}"/>
          </ac:spMkLst>
        </pc:spChg>
        <pc:spChg chg="add del mod">
          <ac:chgData name="Rebecca Salles" userId="66a2db3d815e233f" providerId="LiveId" clId="{C050F5EA-9169-4F42-B52F-8508FDF49158}" dt="2022-12-06T00:36:59.911" v="8031" actId="478"/>
          <ac:spMkLst>
            <pc:docMk/>
            <pc:sldMk cId="2942388213" sldId="1472"/>
            <ac:spMk id="4" creationId="{A4376203-573B-2FF3-0A46-AC495EE51E3F}"/>
          </ac:spMkLst>
        </pc:spChg>
        <pc:spChg chg="add del mod">
          <ac:chgData name="Rebecca Salles" userId="66a2db3d815e233f" providerId="LiveId" clId="{C050F5EA-9169-4F42-B52F-8508FDF49158}" dt="2022-12-06T00:36:59.911" v="8031" actId="478"/>
          <ac:spMkLst>
            <pc:docMk/>
            <pc:sldMk cId="2942388213" sldId="1472"/>
            <ac:spMk id="7" creationId="{2AD3B00E-6E6B-8B17-8D01-FA6E372FE53A}"/>
          </ac:spMkLst>
        </pc:spChg>
        <pc:spChg chg="add mod">
          <ac:chgData name="Rebecca Salles" userId="66a2db3d815e233f" providerId="LiveId" clId="{C050F5EA-9169-4F42-B52F-8508FDF49158}" dt="2022-12-06T22:03:30.762" v="9702" actId="20577"/>
          <ac:spMkLst>
            <pc:docMk/>
            <pc:sldMk cId="2942388213" sldId="1472"/>
            <ac:spMk id="7" creationId="{66803394-0A55-4668-E20D-AC6C37631E7E}"/>
          </ac:spMkLst>
        </pc:spChg>
        <pc:spChg chg="del mod">
          <ac:chgData name="Rebecca Salles" userId="66a2db3d815e233f" providerId="LiveId" clId="{C050F5EA-9169-4F42-B52F-8508FDF49158}" dt="2022-12-12T19:19:17.462" v="10790" actId="478"/>
          <ac:spMkLst>
            <pc:docMk/>
            <pc:sldMk cId="2942388213" sldId="1472"/>
            <ac:spMk id="8" creationId="{67C0A1AD-C881-11FB-0740-AC321D6F40F2}"/>
          </ac:spMkLst>
        </pc:spChg>
        <pc:spChg chg="mod">
          <ac:chgData name="Rebecca Salles" userId="66a2db3d815e233f" providerId="LiveId" clId="{C050F5EA-9169-4F42-B52F-8508FDF49158}" dt="2022-12-06T10:54:27.980" v="8164" actId="20577"/>
          <ac:spMkLst>
            <pc:docMk/>
            <pc:sldMk cId="2942388213" sldId="1472"/>
            <ac:spMk id="10" creationId="{793225F8-65C1-4E6A-B066-20F661C6A5F9}"/>
          </ac:spMkLst>
        </pc:spChg>
        <pc:spChg chg="add del mod">
          <ac:chgData name="Rebecca Salles" userId="66a2db3d815e233f" providerId="LiveId" clId="{C050F5EA-9169-4F42-B52F-8508FDF49158}" dt="2022-12-20T17:21:10.100" v="11055" actId="21"/>
          <ac:spMkLst>
            <pc:docMk/>
            <pc:sldMk cId="2942388213" sldId="1472"/>
            <ac:spMk id="11" creationId="{E8E7FC5D-1D9B-D6B3-6095-2872B05743F1}"/>
          </ac:spMkLst>
        </pc:spChg>
        <pc:spChg chg="add mod">
          <ac:chgData name="Rebecca Salles" userId="66a2db3d815e233f" providerId="LiveId" clId="{C050F5EA-9169-4F42-B52F-8508FDF49158}" dt="2022-12-06T00:37:32.567" v="8045"/>
          <ac:spMkLst>
            <pc:docMk/>
            <pc:sldMk cId="2942388213" sldId="1472"/>
            <ac:spMk id="15" creationId="{DA4ECAF4-9525-2D36-798C-87DBE039C55B}"/>
          </ac:spMkLst>
        </pc:spChg>
        <pc:spChg chg="add mod">
          <ac:chgData name="Rebecca Salles" userId="66a2db3d815e233f" providerId="LiveId" clId="{C050F5EA-9169-4F42-B52F-8508FDF49158}" dt="2022-12-06T00:37:32.567" v="8045"/>
          <ac:spMkLst>
            <pc:docMk/>
            <pc:sldMk cId="2942388213" sldId="1472"/>
            <ac:spMk id="16" creationId="{BC3CDE3B-576C-C2B8-E9EE-926E9DA9A543}"/>
          </ac:spMkLst>
        </pc:spChg>
        <pc:spChg chg="add mod">
          <ac:chgData name="Rebecca Salles" userId="66a2db3d815e233f" providerId="LiveId" clId="{C050F5EA-9169-4F42-B52F-8508FDF49158}" dt="2022-12-12T19:40:43.179" v="10931" actId="20577"/>
          <ac:spMkLst>
            <pc:docMk/>
            <pc:sldMk cId="2942388213" sldId="1472"/>
            <ac:spMk id="18" creationId="{3F353817-03B4-14CD-661A-65390D175B01}"/>
          </ac:spMkLst>
        </pc:spChg>
        <pc:spChg chg="add del mod">
          <ac:chgData name="Rebecca Salles" userId="66a2db3d815e233f" providerId="LiveId" clId="{C050F5EA-9169-4F42-B52F-8508FDF49158}" dt="2022-12-12T19:56:26.336" v="10951" actId="478"/>
          <ac:spMkLst>
            <pc:docMk/>
            <pc:sldMk cId="2942388213" sldId="1472"/>
            <ac:spMk id="19" creationId="{2CD2A3FF-CF56-DF8C-A67A-137287C06B7F}"/>
          </ac:spMkLst>
        </pc:spChg>
        <pc:spChg chg="add del mod">
          <ac:chgData name="Rebecca Salles" userId="66a2db3d815e233f" providerId="LiveId" clId="{C050F5EA-9169-4F42-B52F-8508FDF49158}" dt="2022-12-20T17:21:10.100" v="11055" actId="21"/>
          <ac:spMkLst>
            <pc:docMk/>
            <pc:sldMk cId="2942388213" sldId="1472"/>
            <ac:spMk id="19" creationId="{DC732B48-7A6F-450A-456C-A8F16538F32F}"/>
          </ac:spMkLst>
        </pc:spChg>
        <pc:spChg chg="add del mod">
          <ac:chgData name="Rebecca Salles" userId="66a2db3d815e233f" providerId="LiveId" clId="{C050F5EA-9169-4F42-B52F-8508FDF49158}" dt="2022-12-20T17:21:10.100" v="11055" actId="21"/>
          <ac:spMkLst>
            <pc:docMk/>
            <pc:sldMk cId="2942388213" sldId="1472"/>
            <ac:spMk id="20" creationId="{8655C295-0F38-DDA4-0B6D-5CC6259B2AD6}"/>
          </ac:spMkLst>
        </pc:spChg>
        <pc:spChg chg="add del mod">
          <ac:chgData name="Rebecca Salles" userId="66a2db3d815e233f" providerId="LiveId" clId="{C050F5EA-9169-4F42-B52F-8508FDF49158}" dt="2022-12-20T17:21:10.100" v="11055" actId="21"/>
          <ac:spMkLst>
            <pc:docMk/>
            <pc:sldMk cId="2942388213" sldId="1472"/>
            <ac:spMk id="22" creationId="{41BD5E0F-FC2A-732F-1763-964934206194}"/>
          </ac:spMkLst>
        </pc:spChg>
        <pc:spChg chg="add del mod">
          <ac:chgData name="Rebecca Salles" userId="66a2db3d815e233f" providerId="LiveId" clId="{C050F5EA-9169-4F42-B52F-8508FDF49158}" dt="2022-12-12T19:28:14.127" v="10843" actId="21"/>
          <ac:spMkLst>
            <pc:docMk/>
            <pc:sldMk cId="2942388213" sldId="1472"/>
            <ac:spMk id="23" creationId="{4750B7A1-6A5E-D15B-42A4-2653F927A837}"/>
          </ac:spMkLst>
        </pc:spChg>
        <pc:spChg chg="add del mod">
          <ac:chgData name="Rebecca Salles" userId="66a2db3d815e233f" providerId="LiveId" clId="{C050F5EA-9169-4F42-B52F-8508FDF49158}" dt="2022-12-12T19:28:14.127" v="10843" actId="21"/>
          <ac:spMkLst>
            <pc:docMk/>
            <pc:sldMk cId="2942388213" sldId="1472"/>
            <ac:spMk id="25" creationId="{5A8EF598-DF88-15B7-5F9A-40D383A5DC96}"/>
          </ac:spMkLst>
        </pc:spChg>
        <pc:spChg chg="add del mod">
          <ac:chgData name="Rebecca Salles" userId="66a2db3d815e233f" providerId="LiveId" clId="{C050F5EA-9169-4F42-B52F-8508FDF49158}" dt="2022-12-12T19:28:14.127" v="10843" actId="21"/>
          <ac:spMkLst>
            <pc:docMk/>
            <pc:sldMk cId="2942388213" sldId="1472"/>
            <ac:spMk id="26" creationId="{951D4A3C-7D20-0B3F-B823-8A8EDDDEC49C}"/>
          </ac:spMkLst>
        </pc:spChg>
        <pc:spChg chg="add del mod">
          <ac:chgData name="Rebecca Salles" userId="66a2db3d815e233f" providerId="LiveId" clId="{C050F5EA-9169-4F42-B52F-8508FDF49158}" dt="2022-12-12T19:28:14.127" v="10843" actId="21"/>
          <ac:spMkLst>
            <pc:docMk/>
            <pc:sldMk cId="2942388213" sldId="1472"/>
            <ac:spMk id="27" creationId="{97840C2E-EC8D-63B8-04B9-763D701C4AC5}"/>
          </ac:spMkLst>
        </pc:spChg>
        <pc:spChg chg="add mod">
          <ac:chgData name="Rebecca Salles" userId="66a2db3d815e233f" providerId="LiveId" clId="{C050F5EA-9169-4F42-B52F-8508FDF49158}" dt="2022-12-12T19:56:40.924" v="10956"/>
          <ac:spMkLst>
            <pc:docMk/>
            <pc:sldMk cId="2942388213" sldId="1472"/>
            <ac:spMk id="34" creationId="{19C51ABF-997D-A2F1-E3A8-F83DB7044891}"/>
          </ac:spMkLst>
        </pc:spChg>
        <pc:graphicFrameChg chg="add del mod modGraphic">
          <ac:chgData name="Rebecca Salles" userId="66a2db3d815e233f" providerId="LiveId" clId="{C050F5EA-9169-4F42-B52F-8508FDF49158}" dt="2022-11-23T13:55:03.666" v="1820" actId="21"/>
          <ac:graphicFrameMkLst>
            <pc:docMk/>
            <pc:sldMk cId="2942388213" sldId="1472"/>
            <ac:graphicFrameMk id="3" creationId="{C5A6EE93-A62D-28BD-783B-39AC667A77A3}"/>
          </ac:graphicFrameMkLst>
        </pc:graphicFrameChg>
        <pc:graphicFrameChg chg="add del mod modGraphic">
          <ac:chgData name="Rebecca Salles" userId="66a2db3d815e233f" providerId="LiveId" clId="{C050F5EA-9169-4F42-B52F-8508FDF49158}" dt="2022-12-12T19:21:05.972" v="10807" actId="478"/>
          <ac:graphicFrameMkLst>
            <pc:docMk/>
            <pc:sldMk cId="2942388213" sldId="1472"/>
            <ac:graphicFrameMk id="20" creationId="{F8FB6083-B181-291A-9137-C4DA97D1BCC7}"/>
          </ac:graphicFrameMkLst>
        </pc:graphicFrameChg>
        <pc:graphicFrameChg chg="add mod modGraphic">
          <ac:chgData name="Rebecca Salles" userId="66a2db3d815e233f" providerId="LiveId" clId="{C050F5EA-9169-4F42-B52F-8508FDF49158}" dt="2022-12-12T20:18:08.139" v="10961" actId="207"/>
          <ac:graphicFrameMkLst>
            <pc:docMk/>
            <pc:sldMk cId="2942388213" sldId="1472"/>
            <ac:graphicFrameMk id="21" creationId="{1804DE2A-5DBE-2199-2DE8-9446BF474C5F}"/>
          </ac:graphicFrameMkLst>
        </pc:graphicFrameChg>
        <pc:picChg chg="del mod modCrop">
          <ac:chgData name="Rebecca Salles" userId="66a2db3d815e233f" providerId="LiveId" clId="{C050F5EA-9169-4F42-B52F-8508FDF49158}" dt="2022-12-12T19:29:13.857" v="10858" actId="478"/>
          <ac:picMkLst>
            <pc:docMk/>
            <pc:sldMk cId="2942388213" sldId="1472"/>
            <ac:picMk id="2" creationId="{679384C2-A86A-6293-82DE-C06CFEFB80E9}"/>
          </ac:picMkLst>
        </pc:picChg>
        <pc:picChg chg="add del">
          <ac:chgData name="Rebecca Salles" userId="66a2db3d815e233f" providerId="LiveId" clId="{C050F5EA-9169-4F42-B52F-8508FDF49158}" dt="2022-12-20T15:14:24.834" v="11040" actId="21"/>
          <ac:picMkLst>
            <pc:docMk/>
            <pc:sldMk cId="2942388213" sldId="1472"/>
            <ac:picMk id="3" creationId="{4124F149-3459-464A-D594-5E50EE36CBA9}"/>
          </ac:picMkLst>
        </pc:picChg>
        <pc:picChg chg="add del">
          <ac:chgData name="Rebecca Salles" userId="66a2db3d815e233f" providerId="LiveId" clId="{C050F5EA-9169-4F42-B52F-8508FDF49158}" dt="2022-11-23T13:55:20.830" v="1824" actId="21"/>
          <ac:picMkLst>
            <pc:docMk/>
            <pc:sldMk cId="2942388213" sldId="1472"/>
            <ac:picMk id="7" creationId="{A3B937F3-3F26-09D9-C474-F67601E914BA}"/>
          </ac:picMkLst>
        </pc:picChg>
        <pc:picChg chg="add del mod">
          <ac:chgData name="Rebecca Salles" userId="66a2db3d815e233f" providerId="LiveId" clId="{C050F5EA-9169-4F42-B52F-8508FDF49158}" dt="2022-12-20T17:21:10.100" v="11055" actId="21"/>
          <ac:picMkLst>
            <pc:docMk/>
            <pc:sldMk cId="2942388213" sldId="1472"/>
            <ac:picMk id="8" creationId="{BFA22C5D-F737-B57A-009C-03ACFEE68045}"/>
          </ac:picMkLst>
        </pc:picChg>
        <pc:picChg chg="add del mod">
          <ac:chgData name="Rebecca Salles" userId="66a2db3d815e233f" providerId="LiveId" clId="{C050F5EA-9169-4F42-B52F-8508FDF49158}" dt="2022-12-12T19:18:47.156" v="10777" actId="478"/>
          <ac:picMkLst>
            <pc:docMk/>
            <pc:sldMk cId="2942388213" sldId="1472"/>
            <ac:picMk id="11" creationId="{18ECCFA6-5E36-01EC-9991-BB6B8626F5C5}"/>
          </ac:picMkLst>
        </pc:picChg>
        <pc:picChg chg="add del mod">
          <ac:chgData name="Rebecca Salles" userId="66a2db3d815e233f" providerId="LiveId" clId="{C050F5EA-9169-4F42-B52F-8508FDF49158}" dt="2022-11-23T13:58:16.933" v="1866" actId="21"/>
          <ac:picMkLst>
            <pc:docMk/>
            <pc:sldMk cId="2942388213" sldId="1472"/>
            <ac:picMk id="13" creationId="{6069DFB4-B725-E165-9BFD-6D2EF11D5AAB}"/>
          </ac:picMkLst>
        </pc:picChg>
        <pc:picChg chg="add mod">
          <ac:chgData name="Rebecca Salles" userId="66a2db3d815e233f" providerId="LiveId" clId="{C050F5EA-9169-4F42-B52F-8508FDF49158}" dt="2022-12-06T00:54:15.798" v="8090" actId="14826"/>
          <ac:picMkLst>
            <pc:docMk/>
            <pc:sldMk cId="2942388213" sldId="1472"/>
            <ac:picMk id="13" creationId="{62B5BB9C-158C-98EC-ABFF-77BD76107D21}"/>
          </ac:picMkLst>
        </pc:picChg>
        <pc:picChg chg="add del mod">
          <ac:chgData name="Rebecca Salles" userId="66a2db3d815e233f" providerId="LiveId" clId="{C050F5EA-9169-4F42-B52F-8508FDF49158}" dt="2022-11-23T13:58:16.933" v="1866" actId="21"/>
          <ac:picMkLst>
            <pc:docMk/>
            <pc:sldMk cId="2942388213" sldId="1472"/>
            <ac:picMk id="14" creationId="{2D70E85E-E7CC-49E7-2B40-6E4057B6C3C3}"/>
          </ac:picMkLst>
        </pc:picChg>
        <pc:picChg chg="add del">
          <ac:chgData name="Rebecca Salles" userId="66a2db3d815e233f" providerId="LiveId" clId="{C050F5EA-9169-4F42-B52F-8508FDF49158}" dt="2022-11-23T13:58:20.203" v="1868" actId="21"/>
          <ac:picMkLst>
            <pc:docMk/>
            <pc:sldMk cId="2942388213" sldId="1472"/>
            <ac:picMk id="15" creationId="{166AF12B-5957-1BBC-798D-35285FCC03C5}"/>
          </ac:picMkLst>
        </pc:picChg>
        <pc:picChg chg="add mod">
          <ac:chgData name="Rebecca Salles" userId="66a2db3d815e233f" providerId="LiveId" clId="{C050F5EA-9169-4F42-B52F-8508FDF49158}" dt="2022-12-20T15:14:28.030" v="11041" actId="14826"/>
          <ac:picMkLst>
            <pc:docMk/>
            <pc:sldMk cId="2942388213" sldId="1472"/>
            <ac:picMk id="17" creationId="{5303CC0C-72B4-189C-B0FD-E733848FB3D5}"/>
          </ac:picMkLst>
        </pc:picChg>
        <pc:picChg chg="add del">
          <ac:chgData name="Rebecca Salles" userId="66a2db3d815e233f" providerId="LiveId" clId="{C050F5EA-9169-4F42-B52F-8508FDF49158}" dt="2022-12-06T00:39:26.388" v="8051" actId="21"/>
          <ac:picMkLst>
            <pc:docMk/>
            <pc:sldMk cId="2942388213" sldId="1472"/>
            <ac:picMk id="19" creationId="{51AE6094-6617-EFDD-12C3-50F5EDB27140}"/>
          </ac:picMkLst>
        </pc:picChg>
        <pc:picChg chg="add del">
          <ac:chgData name="Rebecca Salles" userId="66a2db3d815e233f" providerId="LiveId" clId="{C050F5EA-9169-4F42-B52F-8508FDF49158}" dt="2022-12-06T00:39:38.615" v="8054" actId="21"/>
          <ac:picMkLst>
            <pc:docMk/>
            <pc:sldMk cId="2942388213" sldId="1472"/>
            <ac:picMk id="21" creationId="{F217D197-88D2-114C-69A1-A8DA1F3943ED}"/>
          </ac:picMkLst>
        </pc:picChg>
        <pc:picChg chg="add del mod">
          <ac:chgData name="Rebecca Salles" userId="66a2db3d815e233f" providerId="LiveId" clId="{C050F5EA-9169-4F42-B52F-8508FDF49158}" dt="2022-12-12T19:28:14.127" v="10843" actId="21"/>
          <ac:picMkLst>
            <pc:docMk/>
            <pc:sldMk cId="2942388213" sldId="1472"/>
            <ac:picMk id="22" creationId="{E4EDBDAF-29E7-C3B1-A976-8F793A6EB4BF}"/>
          </ac:picMkLst>
        </pc:picChg>
        <pc:picChg chg="add del">
          <ac:chgData name="Rebecca Salles" userId="66a2db3d815e233f" providerId="LiveId" clId="{C050F5EA-9169-4F42-B52F-8508FDF49158}" dt="2022-12-06T00:54:12.494" v="8089" actId="21"/>
          <ac:picMkLst>
            <pc:docMk/>
            <pc:sldMk cId="2942388213" sldId="1472"/>
            <ac:picMk id="23" creationId="{514252E2-38A3-B27E-2CDF-54096F243798}"/>
          </ac:picMkLst>
        </pc:picChg>
        <pc:picChg chg="add del mod">
          <ac:chgData name="Rebecca Salles" userId="66a2db3d815e233f" providerId="LiveId" clId="{C050F5EA-9169-4F42-B52F-8508FDF49158}" dt="2022-12-20T17:21:10.100" v="11055" actId="21"/>
          <ac:picMkLst>
            <pc:docMk/>
            <pc:sldMk cId="2942388213" sldId="1472"/>
            <ac:picMk id="23" creationId="{6A0DFD91-7959-D813-7DF2-E2690DCAC2D0}"/>
          </ac:picMkLst>
        </pc:picChg>
        <pc:picChg chg="add del">
          <ac:chgData name="Rebecca Salles" userId="66a2db3d815e233f" providerId="LiveId" clId="{C050F5EA-9169-4F42-B52F-8508FDF49158}" dt="2022-12-20T17:21:14.517" v="11057" actId="21"/>
          <ac:picMkLst>
            <pc:docMk/>
            <pc:sldMk cId="2942388213" sldId="1472"/>
            <ac:picMk id="24" creationId="{4987DD51-9970-968B-A1AE-B9A80AA0DBE9}"/>
          </ac:picMkLst>
        </pc:picChg>
        <pc:picChg chg="add del mod">
          <ac:chgData name="Rebecca Salles" userId="66a2db3d815e233f" providerId="LiveId" clId="{C050F5EA-9169-4F42-B52F-8508FDF49158}" dt="2022-12-12T19:28:14.127" v="10843" actId="21"/>
          <ac:picMkLst>
            <pc:docMk/>
            <pc:sldMk cId="2942388213" sldId="1472"/>
            <ac:picMk id="24" creationId="{8EC65F0E-5EB2-810F-C3D4-2CD9DDCA2967}"/>
          </ac:picMkLst>
        </pc:picChg>
        <pc:picChg chg="add del">
          <ac:chgData name="Rebecca Salles" userId="66a2db3d815e233f" providerId="LiveId" clId="{C050F5EA-9169-4F42-B52F-8508FDF49158}" dt="2022-12-06T00:54:28.395" v="8092" actId="21"/>
          <ac:picMkLst>
            <pc:docMk/>
            <pc:sldMk cId="2942388213" sldId="1472"/>
            <ac:picMk id="25" creationId="{71EFF7A0-5266-846C-1343-91CCB40B616D}"/>
          </ac:picMkLst>
        </pc:picChg>
        <pc:picChg chg="add del mod">
          <ac:chgData name="Rebecca Salles" userId="66a2db3d815e233f" providerId="LiveId" clId="{C050F5EA-9169-4F42-B52F-8508FDF49158}" dt="2022-12-12T19:28:14.127" v="10843" actId="21"/>
          <ac:picMkLst>
            <pc:docMk/>
            <pc:sldMk cId="2942388213" sldId="1472"/>
            <ac:picMk id="28" creationId="{BC669D41-EE6F-0E68-2FBD-25DEC928068A}"/>
          </ac:picMkLst>
        </pc:picChg>
        <pc:picChg chg="add del mod">
          <ac:chgData name="Rebecca Salles" userId="66a2db3d815e233f" providerId="LiveId" clId="{C050F5EA-9169-4F42-B52F-8508FDF49158}" dt="2022-12-12T19:28:20.889" v="10846" actId="21"/>
          <ac:picMkLst>
            <pc:docMk/>
            <pc:sldMk cId="2942388213" sldId="1472"/>
            <ac:picMk id="29" creationId="{8978C7D8-D116-C3D5-C531-90BD3CBF979F}"/>
          </ac:picMkLst>
        </pc:picChg>
        <pc:picChg chg="add del mod">
          <ac:chgData name="Rebecca Salles" userId="66a2db3d815e233f" providerId="LiveId" clId="{C050F5EA-9169-4F42-B52F-8508FDF49158}" dt="2022-12-12T19:28:50.573" v="10852" actId="21"/>
          <ac:picMkLst>
            <pc:docMk/>
            <pc:sldMk cId="2942388213" sldId="1472"/>
            <ac:picMk id="30" creationId="{A3BD3D9F-B601-C69F-6A75-8C729BE87DF9}"/>
          </ac:picMkLst>
        </pc:picChg>
        <pc:picChg chg="add mod ord">
          <ac:chgData name="Rebecca Salles" userId="66a2db3d815e233f" providerId="LiveId" clId="{C050F5EA-9169-4F42-B52F-8508FDF49158}" dt="2022-12-20T17:21:19.199" v="11058" actId="14826"/>
          <ac:picMkLst>
            <pc:docMk/>
            <pc:sldMk cId="2942388213" sldId="1472"/>
            <ac:picMk id="31" creationId="{296E4942-6D5F-AE53-3F97-6CF42A818DE2}"/>
          </ac:picMkLst>
        </pc:picChg>
        <pc:picChg chg="add del">
          <ac:chgData name="Rebecca Salles" userId="66a2db3d815e233f" providerId="LiveId" clId="{C050F5EA-9169-4F42-B52F-8508FDF49158}" dt="2022-12-12T19:37:39.007" v="10912" actId="21"/>
          <ac:picMkLst>
            <pc:docMk/>
            <pc:sldMk cId="2942388213" sldId="1472"/>
            <ac:picMk id="33" creationId="{B431AED3-C60C-04D0-4C65-8F3C753B8C86}"/>
          </ac:picMkLst>
        </pc:picChg>
        <pc:picChg chg="del mod">
          <ac:chgData name="Rebecca Salles" userId="66a2db3d815e233f" providerId="LiveId" clId="{C050F5EA-9169-4F42-B52F-8508FDF49158}" dt="2022-12-06T00:37:00.661" v="8032" actId="478"/>
          <ac:picMkLst>
            <pc:docMk/>
            <pc:sldMk cId="2942388213" sldId="1472"/>
            <ac:picMk id="2050" creationId="{53864F88-BE86-1CC4-63DD-724AF277A0DA}"/>
          </ac:picMkLst>
        </pc:picChg>
        <pc:picChg chg="del mod">
          <ac:chgData name="Rebecca Salles" userId="66a2db3d815e233f" providerId="LiveId" clId="{C050F5EA-9169-4F42-B52F-8508FDF49158}" dt="2022-12-06T00:36:59.911" v="8031" actId="478"/>
          <ac:picMkLst>
            <pc:docMk/>
            <pc:sldMk cId="2942388213" sldId="1472"/>
            <ac:picMk id="2052" creationId="{94A9CF50-9B01-3742-F4E7-363B49BA217F}"/>
          </ac:picMkLst>
        </pc:picChg>
        <pc:picChg chg="add del">
          <ac:chgData name="Rebecca Salles" userId="66a2db3d815e233f" providerId="LiveId" clId="{C050F5EA-9169-4F42-B52F-8508FDF49158}" dt="2022-11-23T13:02:59.513" v="1688" actId="21"/>
          <ac:picMkLst>
            <pc:docMk/>
            <pc:sldMk cId="2942388213" sldId="1472"/>
            <ac:picMk id="3074" creationId="{2F15F39E-D192-5399-3FB2-E4C44AC16058}"/>
          </ac:picMkLst>
        </pc:picChg>
        <pc:picChg chg="add del">
          <ac:chgData name="Rebecca Salles" userId="66a2db3d815e233f" providerId="LiveId" clId="{C050F5EA-9169-4F42-B52F-8508FDF49158}" dt="2022-11-23T13:03:13.624" v="1691" actId="21"/>
          <ac:picMkLst>
            <pc:docMk/>
            <pc:sldMk cId="2942388213" sldId="1472"/>
            <ac:picMk id="3076" creationId="{E9C71EFA-655C-9D0C-D031-B1B843A40D54}"/>
          </ac:picMkLst>
        </pc:picChg>
        <pc:cxnChg chg="add mod">
          <ac:chgData name="Rebecca Salles" userId="66a2db3d815e233f" providerId="LiveId" clId="{C050F5EA-9169-4F42-B52F-8508FDF49158}" dt="2022-12-06T00:37:32.567" v="8045"/>
          <ac:cxnSpMkLst>
            <pc:docMk/>
            <pc:sldMk cId="2942388213" sldId="1472"/>
            <ac:cxnSpMk id="14" creationId="{500787AC-010E-BDF9-9696-0D41B1B98648}"/>
          </ac:cxnSpMkLst>
        </pc:cxnChg>
      </pc:sldChg>
      <pc:sldChg chg="addSp modSp add mod ord modShow">
        <pc:chgData name="Rebecca Salles" userId="66a2db3d815e233f" providerId="LiveId" clId="{C050F5EA-9169-4F42-B52F-8508FDF49158}" dt="2022-12-06T21:31:04.189" v="9361" actId="20577"/>
        <pc:sldMkLst>
          <pc:docMk/>
          <pc:sldMk cId="544057900" sldId="1473"/>
        </pc:sldMkLst>
        <pc:spChg chg="add mod">
          <ac:chgData name="Rebecca Salles" userId="66a2db3d815e233f" providerId="LiveId" clId="{C050F5EA-9169-4F42-B52F-8508FDF49158}" dt="2022-12-06T21:31:04.189" v="9361" actId="20577"/>
          <ac:spMkLst>
            <pc:docMk/>
            <pc:sldMk cId="544057900" sldId="1473"/>
            <ac:spMk id="3" creationId="{BF567976-7597-72FA-C9C2-72EC7EC299BA}"/>
          </ac:spMkLst>
        </pc:spChg>
        <pc:spChg chg="add mod">
          <ac:chgData name="Rebecca Salles" userId="66a2db3d815e233f" providerId="LiveId" clId="{C050F5EA-9169-4F42-B52F-8508FDF49158}" dt="2022-12-05T22:58:27.706" v="7822" actId="20577"/>
          <ac:spMkLst>
            <pc:docMk/>
            <pc:sldMk cId="544057900" sldId="1473"/>
            <ac:spMk id="6" creationId="{0E913F6F-BD91-CD01-1B29-4AFD9D4056CA}"/>
          </ac:spMkLst>
        </pc:spChg>
        <pc:spChg chg="mod">
          <ac:chgData name="Rebecca Salles" userId="66a2db3d815e233f" providerId="LiveId" clId="{C050F5EA-9169-4F42-B52F-8508FDF49158}" dt="2022-11-23T15:44:54.872" v="2542" actId="1035"/>
          <ac:spMkLst>
            <pc:docMk/>
            <pc:sldMk cId="544057900" sldId="1473"/>
            <ac:spMk id="9" creationId="{AB3E7968-B622-4C30-AECF-6F770A5BB698}"/>
          </ac:spMkLst>
        </pc:spChg>
        <pc:spChg chg="mod">
          <ac:chgData name="Rebecca Salles" userId="66a2db3d815e233f" providerId="LiveId" clId="{C050F5EA-9169-4F42-B52F-8508FDF49158}" dt="2022-12-06T10:53:03.521" v="8147" actId="20577"/>
          <ac:spMkLst>
            <pc:docMk/>
            <pc:sldMk cId="544057900" sldId="1473"/>
            <ac:spMk id="11" creationId="{E4919AD2-0C09-4175-85CB-E5EA485074BD}"/>
          </ac:spMkLst>
        </pc:spChg>
        <pc:cxnChg chg="add mod">
          <ac:chgData name="Rebecca Salles" userId="66a2db3d815e233f" providerId="LiveId" clId="{C050F5EA-9169-4F42-B52F-8508FDF49158}" dt="2022-12-05T22:59:11.889" v="7851" actId="1036"/>
          <ac:cxnSpMkLst>
            <pc:docMk/>
            <pc:sldMk cId="544057900" sldId="1473"/>
            <ac:cxnSpMk id="10" creationId="{881BBD26-272B-4358-5F2C-296658AA589F}"/>
          </ac:cxnSpMkLst>
        </pc:cxnChg>
      </pc:sldChg>
      <pc:sldChg chg="new del">
        <pc:chgData name="Rebecca Salles" userId="66a2db3d815e233f" providerId="LiveId" clId="{C050F5EA-9169-4F42-B52F-8508FDF49158}" dt="2022-11-23T14:03:21.875" v="1948" actId="680"/>
        <pc:sldMkLst>
          <pc:docMk/>
          <pc:sldMk cId="3243928520" sldId="1473"/>
        </pc:sldMkLst>
      </pc:sldChg>
      <pc:sldChg chg="addSp delSp modSp add mod ord modShow">
        <pc:chgData name="Rebecca Salles" userId="66a2db3d815e233f" providerId="LiveId" clId="{C050F5EA-9169-4F42-B52F-8508FDF49158}" dt="2022-12-06T10:53:11.964" v="8151" actId="20577"/>
        <pc:sldMkLst>
          <pc:docMk/>
          <pc:sldMk cId="44982138" sldId="1474"/>
        </pc:sldMkLst>
        <pc:spChg chg="add mod">
          <ac:chgData name="Rebecca Salles" userId="66a2db3d815e233f" providerId="LiveId" clId="{C050F5EA-9169-4F42-B52F-8508FDF49158}" dt="2022-12-05T22:59:58.197" v="7856" actId="20577"/>
          <ac:spMkLst>
            <pc:docMk/>
            <pc:sldMk cId="44982138" sldId="1474"/>
            <ac:spMk id="2" creationId="{484AEDF2-B341-374D-7BBF-98120A904413}"/>
          </ac:spMkLst>
        </pc:spChg>
        <pc:spChg chg="del">
          <ac:chgData name="Rebecca Salles" userId="66a2db3d815e233f" providerId="LiveId" clId="{C050F5EA-9169-4F42-B52F-8508FDF49158}" dt="2022-12-05T22:59:44.762" v="7854" actId="478"/>
          <ac:spMkLst>
            <pc:docMk/>
            <pc:sldMk cId="44982138" sldId="1474"/>
            <ac:spMk id="3" creationId="{BF567976-7597-72FA-C9C2-72EC7EC299BA}"/>
          </ac:spMkLst>
        </pc:spChg>
        <pc:spChg chg="add del mod">
          <ac:chgData name="Rebecca Salles" userId="66a2db3d815e233f" providerId="LiveId" clId="{C050F5EA-9169-4F42-B52F-8508FDF49158}" dt="2022-12-05T23:00:49.606" v="7863" actId="21"/>
          <ac:spMkLst>
            <pc:docMk/>
            <pc:sldMk cId="44982138" sldId="1474"/>
            <ac:spMk id="4" creationId="{086D271E-4981-3810-46CB-224DD397506D}"/>
          </ac:spMkLst>
        </pc:spChg>
        <pc:spChg chg="add del mod">
          <ac:chgData name="Rebecca Salles" userId="66a2db3d815e233f" providerId="LiveId" clId="{C050F5EA-9169-4F42-B52F-8508FDF49158}" dt="2022-12-05T23:01:35.355" v="7874" actId="478"/>
          <ac:spMkLst>
            <pc:docMk/>
            <pc:sldMk cId="44982138" sldId="1474"/>
            <ac:spMk id="6" creationId="{0E913F6F-BD91-CD01-1B29-4AFD9D4056CA}"/>
          </ac:spMkLst>
        </pc:spChg>
        <pc:spChg chg="mod">
          <ac:chgData name="Rebecca Salles" userId="66a2db3d815e233f" providerId="LiveId" clId="{C050F5EA-9169-4F42-B52F-8508FDF49158}" dt="2022-12-06T10:53:11.964" v="8151" actId="20577"/>
          <ac:spMkLst>
            <pc:docMk/>
            <pc:sldMk cId="44982138" sldId="1474"/>
            <ac:spMk id="11" creationId="{E4919AD2-0C09-4175-85CB-E5EA485074BD}"/>
          </ac:spMkLst>
        </pc:spChg>
        <pc:spChg chg="add mod">
          <ac:chgData name="Rebecca Salles" userId="66a2db3d815e233f" providerId="LiveId" clId="{C050F5EA-9169-4F42-B52F-8508FDF49158}" dt="2022-12-05T23:01:32.413" v="7873"/>
          <ac:spMkLst>
            <pc:docMk/>
            <pc:sldMk cId="44982138" sldId="1474"/>
            <ac:spMk id="12" creationId="{BC6FD168-C377-AC05-D455-BE551FBB9C98}"/>
          </ac:spMkLst>
        </pc:spChg>
        <pc:cxnChg chg="add mod">
          <ac:chgData name="Rebecca Salles" userId="66a2db3d815e233f" providerId="LiveId" clId="{C050F5EA-9169-4F42-B52F-8508FDF49158}" dt="2022-12-05T22:59:36.958" v="7852"/>
          <ac:cxnSpMkLst>
            <pc:docMk/>
            <pc:sldMk cId="44982138" sldId="1474"/>
            <ac:cxnSpMk id="7" creationId="{05D75A78-B57D-84CA-5A18-3F93A5497EDF}"/>
          </ac:cxnSpMkLst>
        </pc:cxnChg>
        <pc:cxnChg chg="del">
          <ac:chgData name="Rebecca Salles" userId="66a2db3d815e233f" providerId="LiveId" clId="{C050F5EA-9169-4F42-B52F-8508FDF49158}" dt="2022-12-05T22:59:41.692" v="7853" actId="478"/>
          <ac:cxnSpMkLst>
            <pc:docMk/>
            <pc:sldMk cId="44982138" sldId="1474"/>
            <ac:cxnSpMk id="10" creationId="{881BBD26-272B-4358-5F2C-296658AA589F}"/>
          </ac:cxnSpMkLst>
        </pc:cxnChg>
      </pc:sldChg>
      <pc:sldChg chg="addSp delSp modSp add mod ord modShow">
        <pc:chgData name="Rebecca Salles" userId="66a2db3d815e233f" providerId="LiveId" clId="{C050F5EA-9169-4F42-B52F-8508FDF49158}" dt="2022-12-06T10:53:36.771" v="8153" actId="20577"/>
        <pc:sldMkLst>
          <pc:docMk/>
          <pc:sldMk cId="986944513" sldId="1475"/>
        </pc:sldMkLst>
        <pc:spChg chg="add mod">
          <ac:chgData name="Rebecca Salles" userId="66a2db3d815e233f" providerId="LiveId" clId="{C050F5EA-9169-4F42-B52F-8508FDF49158}" dt="2022-12-05T23:02:37.645" v="7899" actId="20577"/>
          <ac:spMkLst>
            <pc:docMk/>
            <pc:sldMk cId="986944513" sldId="1475"/>
            <ac:spMk id="2" creationId="{A0D10DEB-339D-BC5C-7D94-3B3D3374A30C}"/>
          </ac:spMkLst>
        </pc:spChg>
        <pc:spChg chg="del">
          <ac:chgData name="Rebecca Salles" userId="66a2db3d815e233f" providerId="LiveId" clId="{C050F5EA-9169-4F42-B52F-8508FDF49158}" dt="2022-12-05T23:02:08.817" v="7876" actId="478"/>
          <ac:spMkLst>
            <pc:docMk/>
            <pc:sldMk cId="986944513" sldId="1475"/>
            <ac:spMk id="3" creationId="{BF567976-7597-72FA-C9C2-72EC7EC299BA}"/>
          </ac:spMkLst>
        </pc:spChg>
        <pc:spChg chg="del mod">
          <ac:chgData name="Rebecca Salles" userId="66a2db3d815e233f" providerId="LiveId" clId="{C050F5EA-9169-4F42-B52F-8508FDF49158}" dt="2022-12-05T23:03:22.623" v="7909" actId="478"/>
          <ac:spMkLst>
            <pc:docMk/>
            <pc:sldMk cId="986944513" sldId="1475"/>
            <ac:spMk id="6" creationId="{0E913F6F-BD91-CD01-1B29-4AFD9D4056CA}"/>
          </ac:spMkLst>
        </pc:spChg>
        <pc:spChg chg="add mod">
          <ac:chgData name="Rebecca Salles" userId="66a2db3d815e233f" providerId="LiveId" clId="{C050F5EA-9169-4F42-B52F-8508FDF49158}" dt="2022-12-05T23:03:35.021" v="7914" actId="20577"/>
          <ac:spMkLst>
            <pc:docMk/>
            <pc:sldMk cId="986944513" sldId="1475"/>
            <ac:spMk id="7" creationId="{6EE79FEA-65EC-46E9-50EC-967486312755}"/>
          </ac:spMkLst>
        </pc:spChg>
        <pc:spChg chg="mod">
          <ac:chgData name="Rebecca Salles" userId="66a2db3d815e233f" providerId="LiveId" clId="{C050F5EA-9169-4F42-B52F-8508FDF49158}" dt="2022-12-06T10:53:36.771" v="8153" actId="20577"/>
          <ac:spMkLst>
            <pc:docMk/>
            <pc:sldMk cId="986944513" sldId="1475"/>
            <ac:spMk id="11" creationId="{E4919AD2-0C09-4175-85CB-E5EA485074BD}"/>
          </ac:spMkLst>
        </pc:spChg>
        <pc:cxnChg chg="add mod">
          <ac:chgData name="Rebecca Salles" userId="66a2db3d815e233f" providerId="LiveId" clId="{C050F5EA-9169-4F42-B52F-8508FDF49158}" dt="2022-12-05T23:02:10.811" v="7878"/>
          <ac:cxnSpMkLst>
            <pc:docMk/>
            <pc:sldMk cId="986944513" sldId="1475"/>
            <ac:cxnSpMk id="4" creationId="{0235E239-6E19-399C-FA13-8F5F23D794AE}"/>
          </ac:cxnSpMkLst>
        </pc:cxnChg>
        <pc:cxnChg chg="del">
          <ac:chgData name="Rebecca Salles" userId="66a2db3d815e233f" providerId="LiveId" clId="{C050F5EA-9169-4F42-B52F-8508FDF49158}" dt="2022-12-05T23:02:09.737" v="7877" actId="478"/>
          <ac:cxnSpMkLst>
            <pc:docMk/>
            <pc:sldMk cId="986944513" sldId="1475"/>
            <ac:cxnSpMk id="10" creationId="{881BBD26-272B-4358-5F2C-296658AA589F}"/>
          </ac:cxnSpMkLst>
        </pc:cxnChg>
      </pc:sldChg>
      <pc:sldChg chg="addSp delSp modSp add mod ord modShow">
        <pc:chgData name="Rebecca Salles" userId="66a2db3d815e233f" providerId="LiveId" clId="{C050F5EA-9169-4F42-B52F-8508FDF49158}" dt="2022-12-06T10:53:39.915" v="8155" actId="20577"/>
        <pc:sldMkLst>
          <pc:docMk/>
          <pc:sldMk cId="3520388941" sldId="1476"/>
        </pc:sldMkLst>
        <pc:spChg chg="add mod">
          <ac:chgData name="Rebecca Salles" userId="66a2db3d815e233f" providerId="LiveId" clId="{C050F5EA-9169-4F42-B52F-8508FDF49158}" dt="2022-12-05T23:04:45.481" v="7938" actId="20577"/>
          <ac:spMkLst>
            <pc:docMk/>
            <pc:sldMk cId="3520388941" sldId="1476"/>
            <ac:spMk id="2" creationId="{32885733-7543-B24B-084C-CE9401A80791}"/>
          </ac:spMkLst>
        </pc:spChg>
        <pc:spChg chg="del mod">
          <ac:chgData name="Rebecca Salles" userId="66a2db3d815e233f" providerId="LiveId" clId="{C050F5EA-9169-4F42-B52F-8508FDF49158}" dt="2022-12-05T23:04:15.363" v="7915" actId="478"/>
          <ac:spMkLst>
            <pc:docMk/>
            <pc:sldMk cId="3520388941" sldId="1476"/>
            <ac:spMk id="3" creationId="{BF567976-7597-72FA-C9C2-72EC7EC299BA}"/>
          </ac:spMkLst>
        </pc:spChg>
        <pc:spChg chg="del mod">
          <ac:chgData name="Rebecca Salles" userId="66a2db3d815e233f" providerId="LiveId" clId="{C050F5EA-9169-4F42-B52F-8508FDF49158}" dt="2022-12-05T23:04:20.066" v="7917" actId="478"/>
          <ac:spMkLst>
            <pc:docMk/>
            <pc:sldMk cId="3520388941" sldId="1476"/>
            <ac:spMk id="6" creationId="{0E913F6F-BD91-CD01-1B29-4AFD9D4056CA}"/>
          </ac:spMkLst>
        </pc:spChg>
        <pc:spChg chg="add mod">
          <ac:chgData name="Rebecca Salles" userId="66a2db3d815e233f" providerId="LiveId" clId="{C050F5EA-9169-4F42-B52F-8508FDF49158}" dt="2022-12-05T23:06:58.829" v="7974" actId="20577"/>
          <ac:spMkLst>
            <pc:docMk/>
            <pc:sldMk cId="3520388941" sldId="1476"/>
            <ac:spMk id="7" creationId="{35E9EA69-9BE8-DC6F-33FA-4C0E037F2E2A}"/>
          </ac:spMkLst>
        </pc:spChg>
        <pc:spChg chg="mod">
          <ac:chgData name="Rebecca Salles" userId="66a2db3d815e233f" providerId="LiveId" clId="{C050F5EA-9169-4F42-B52F-8508FDF49158}" dt="2022-12-06T10:53:39.915" v="8155" actId="20577"/>
          <ac:spMkLst>
            <pc:docMk/>
            <pc:sldMk cId="3520388941" sldId="1476"/>
            <ac:spMk id="11" creationId="{E4919AD2-0C09-4175-85CB-E5EA485074BD}"/>
          </ac:spMkLst>
        </pc:spChg>
        <pc:cxnChg chg="add mod">
          <ac:chgData name="Rebecca Salles" userId="66a2db3d815e233f" providerId="LiveId" clId="{C050F5EA-9169-4F42-B52F-8508FDF49158}" dt="2022-12-05T23:04:21.241" v="7918"/>
          <ac:cxnSpMkLst>
            <pc:docMk/>
            <pc:sldMk cId="3520388941" sldId="1476"/>
            <ac:cxnSpMk id="4" creationId="{399806AC-BD1C-D7EA-DDB6-15345F057261}"/>
          </ac:cxnSpMkLst>
        </pc:cxnChg>
        <pc:cxnChg chg="del">
          <ac:chgData name="Rebecca Salles" userId="66a2db3d815e233f" providerId="LiveId" clId="{C050F5EA-9169-4F42-B52F-8508FDF49158}" dt="2022-12-05T23:04:16.148" v="7916" actId="478"/>
          <ac:cxnSpMkLst>
            <pc:docMk/>
            <pc:sldMk cId="3520388941" sldId="1476"/>
            <ac:cxnSpMk id="10" creationId="{881BBD26-272B-4358-5F2C-296658AA589F}"/>
          </ac:cxnSpMkLst>
        </pc:cxnChg>
      </pc:sldChg>
      <pc:sldChg chg="add mod modShow">
        <pc:chgData name="Rebecca Salles" userId="66a2db3d815e233f" providerId="LiveId" clId="{C050F5EA-9169-4F42-B52F-8508FDF49158}" dt="2022-12-05T15:33:05.946" v="3856" actId="729"/>
        <pc:sldMkLst>
          <pc:docMk/>
          <pc:sldMk cId="2834525748" sldId="1477"/>
        </pc:sldMkLst>
      </pc:sldChg>
      <pc:sldChg chg="modSp add del mod">
        <pc:chgData name="Rebecca Salles" userId="66a2db3d815e233f" providerId="LiveId" clId="{C050F5EA-9169-4F42-B52F-8508FDF49158}" dt="2022-12-05T17:34:10.208" v="4228" actId="47"/>
        <pc:sldMkLst>
          <pc:docMk/>
          <pc:sldMk cId="3506269771" sldId="1478"/>
        </pc:sldMkLst>
        <pc:spChg chg="mod">
          <ac:chgData name="Rebecca Salles" userId="66a2db3d815e233f" providerId="LiveId" clId="{C050F5EA-9169-4F42-B52F-8508FDF49158}" dt="2022-12-05T17:32:57.892" v="4222" actId="1076"/>
          <ac:spMkLst>
            <pc:docMk/>
            <pc:sldMk cId="3506269771" sldId="1478"/>
            <ac:spMk id="2" creationId="{31AC1EB0-BE47-7F91-5EA4-62630AF1B763}"/>
          </ac:spMkLst>
        </pc:spChg>
      </pc:sldChg>
      <pc:sldChg chg="addSp delSp modSp add mod ord">
        <pc:chgData name="Rebecca Salles" userId="66a2db3d815e233f" providerId="LiveId" clId="{C050F5EA-9169-4F42-B52F-8508FDF49158}" dt="2022-12-20T18:38:41.580" v="11094" actId="20577"/>
        <pc:sldMkLst>
          <pc:docMk/>
          <pc:sldMk cId="3154047962" sldId="1479"/>
        </pc:sldMkLst>
        <pc:spChg chg="mod">
          <ac:chgData name="Rebecca Salles" userId="66a2db3d815e233f" providerId="LiveId" clId="{C050F5EA-9169-4F42-B52F-8508FDF49158}" dt="2022-12-20T18:38:41.580" v="11094" actId="20577"/>
          <ac:spMkLst>
            <pc:docMk/>
            <pc:sldMk cId="3154047962" sldId="1479"/>
            <ac:spMk id="11" creationId="{64688DAA-CB3A-4563-9D9E-256F982C2300}"/>
          </ac:spMkLst>
        </pc:spChg>
        <pc:spChg chg="mod">
          <ac:chgData name="Rebecca Salles" userId="66a2db3d815e233f" providerId="LiveId" clId="{C050F5EA-9169-4F42-B52F-8508FDF49158}" dt="2022-12-06T19:13:31.372" v="9010" actId="1076"/>
          <ac:spMkLst>
            <pc:docMk/>
            <pc:sldMk cId="3154047962" sldId="1479"/>
            <ac:spMk id="13" creationId="{8B2E26B3-26EB-4158-877F-4EC437AFAAFD}"/>
          </ac:spMkLst>
        </pc:spChg>
        <pc:inkChg chg="add del">
          <ac:chgData name="Rebecca Salles" userId="66a2db3d815e233f" providerId="LiveId" clId="{C050F5EA-9169-4F42-B52F-8508FDF49158}" dt="2022-12-06T18:25:37.378" v="8929" actId="9405"/>
          <ac:inkMkLst>
            <pc:docMk/>
            <pc:sldMk cId="3154047962" sldId="1479"/>
            <ac:inkMk id="2" creationId="{566C51AD-B9C8-8F02-6C00-E512B81867F5}"/>
          </ac:inkMkLst>
        </pc:inkChg>
        <pc:inkChg chg="add del">
          <ac:chgData name="Rebecca Salles" userId="66a2db3d815e233f" providerId="LiveId" clId="{C050F5EA-9169-4F42-B52F-8508FDF49158}" dt="2022-12-06T18:25:36.865" v="8928" actId="9405"/>
          <ac:inkMkLst>
            <pc:docMk/>
            <pc:sldMk cId="3154047962" sldId="1479"/>
            <ac:inkMk id="3" creationId="{0FB37606-7EE8-053B-E175-E5D4DB775BAF}"/>
          </ac:inkMkLst>
        </pc:inkChg>
        <pc:inkChg chg="add">
          <ac:chgData name="Rebecca Salles" userId="66a2db3d815e233f" providerId="LiveId" clId="{C050F5EA-9169-4F42-B52F-8508FDF49158}" dt="2022-12-06T18:25:42.264" v="8930" actId="9405"/>
          <ac:inkMkLst>
            <pc:docMk/>
            <pc:sldMk cId="3154047962" sldId="1479"/>
            <ac:inkMk id="4" creationId="{75DA9927-8CC1-3C27-81C6-FC65E8B05BE3}"/>
          </ac:inkMkLst>
        </pc:inkChg>
        <pc:inkChg chg="add del">
          <ac:chgData name="Rebecca Salles" userId="66a2db3d815e233f" providerId="LiveId" clId="{C050F5EA-9169-4F42-B52F-8508FDF49158}" dt="2022-12-06T18:25:46.075" v="8932" actId="9405"/>
          <ac:inkMkLst>
            <pc:docMk/>
            <pc:sldMk cId="3154047962" sldId="1479"/>
            <ac:inkMk id="6" creationId="{0D9A8CED-DC04-771D-8217-08530D637B84}"/>
          </ac:inkMkLst>
        </pc:inkChg>
      </pc:sldChg>
      <pc:sldChg chg="addSp delSp modSp add mod ord">
        <pc:chgData name="Rebecca Salles" userId="66a2db3d815e233f" providerId="LiveId" clId="{C050F5EA-9169-4F42-B52F-8508FDF49158}" dt="2022-12-05T22:50:31.860" v="7743" actId="207"/>
        <pc:sldMkLst>
          <pc:docMk/>
          <pc:sldMk cId="2363639693" sldId="1480"/>
        </pc:sldMkLst>
        <pc:spChg chg="add mod">
          <ac:chgData name="Rebecca Salles" userId="66a2db3d815e233f" providerId="LiveId" clId="{C050F5EA-9169-4F42-B52F-8508FDF49158}" dt="2022-12-05T22:50:31.860" v="7743" actId="207"/>
          <ac:spMkLst>
            <pc:docMk/>
            <pc:sldMk cId="2363639693" sldId="1480"/>
            <ac:spMk id="2" creationId="{4D21A7B1-2EED-0DA3-98E0-0D2B117F9458}"/>
          </ac:spMkLst>
        </pc:spChg>
        <pc:spChg chg="add del mod">
          <ac:chgData name="Rebecca Salles" userId="66a2db3d815e233f" providerId="LiveId" clId="{C050F5EA-9169-4F42-B52F-8508FDF49158}" dt="2022-12-05T19:14:26.932" v="4717" actId="478"/>
          <ac:spMkLst>
            <pc:docMk/>
            <pc:sldMk cId="2363639693" sldId="1480"/>
            <ac:spMk id="4" creationId="{9C98AE00-D628-4127-92D3-3EF6A972CAE5}"/>
          </ac:spMkLst>
        </pc:spChg>
        <pc:spChg chg="mod">
          <ac:chgData name="Rebecca Salles" userId="66a2db3d815e233f" providerId="LiveId" clId="{C050F5EA-9169-4F42-B52F-8508FDF49158}" dt="2022-12-05T22:50:28.317" v="7742" actId="207"/>
          <ac:spMkLst>
            <pc:docMk/>
            <pc:sldMk cId="2363639693" sldId="1480"/>
            <ac:spMk id="6" creationId="{524FC3F0-B147-E3FD-F757-5D63659AB384}"/>
          </ac:spMkLst>
        </pc:spChg>
        <pc:spChg chg="mod">
          <ac:chgData name="Rebecca Salles" userId="66a2db3d815e233f" providerId="LiveId" clId="{C050F5EA-9169-4F42-B52F-8508FDF49158}" dt="2022-12-05T20:48:50.001" v="5584" actId="14100"/>
          <ac:spMkLst>
            <pc:docMk/>
            <pc:sldMk cId="2363639693" sldId="1480"/>
            <ac:spMk id="9" creationId="{AB3E7968-B622-4C30-AECF-6F770A5BB698}"/>
          </ac:spMkLst>
        </pc:spChg>
        <pc:spChg chg="mod">
          <ac:chgData name="Rebecca Salles" userId="66a2db3d815e233f" providerId="LiveId" clId="{C050F5EA-9169-4F42-B52F-8508FDF49158}" dt="2022-12-05T20:48:58.900" v="5585" actId="14100"/>
          <ac:spMkLst>
            <pc:docMk/>
            <pc:sldMk cId="2363639693" sldId="1480"/>
            <ac:spMk id="11" creationId="{E4919AD2-0C09-4175-85CB-E5EA485074BD}"/>
          </ac:spMkLst>
        </pc:spChg>
      </pc:sldChg>
      <pc:sldChg chg="delSp modSp add mod modNotesTx">
        <pc:chgData name="Rebecca Salles" userId="66a2db3d815e233f" providerId="LiveId" clId="{C050F5EA-9169-4F42-B52F-8508FDF49158}" dt="2022-12-22T18:09:08.805" v="11944" actId="20577"/>
        <pc:sldMkLst>
          <pc:docMk/>
          <pc:sldMk cId="1107519267" sldId="1481"/>
        </pc:sldMkLst>
        <pc:spChg chg="del">
          <ac:chgData name="Rebecca Salles" userId="66a2db3d815e233f" providerId="LiveId" clId="{C050F5EA-9169-4F42-B52F-8508FDF49158}" dt="2022-12-06T11:11:12.417" v="8481" actId="478"/>
          <ac:spMkLst>
            <pc:docMk/>
            <pc:sldMk cId="1107519267" sldId="1481"/>
            <ac:spMk id="2" creationId="{B0F2DD94-28AE-9D2F-3911-7599EF8DEA5D}"/>
          </ac:spMkLst>
        </pc:spChg>
        <pc:spChg chg="mod">
          <ac:chgData name="Rebecca Salles" userId="66a2db3d815e233f" providerId="LiveId" clId="{C050F5EA-9169-4F42-B52F-8508FDF49158}" dt="2022-12-22T18:09:08.805" v="11944" actId="20577"/>
          <ac:spMkLst>
            <pc:docMk/>
            <pc:sldMk cId="1107519267" sldId="1481"/>
            <ac:spMk id="14" creationId="{25280BEF-9C1F-F1A7-FC85-16C314BA246D}"/>
          </ac:spMkLst>
        </pc:spChg>
      </pc:sldChg>
    </pc:docChg>
  </pc:docChgLst>
  <pc:docChgLst>
    <pc:chgData name="Rebecca Salles" userId="66a2db3d815e233f" providerId="LiveId" clId="{29213C9C-5117-4D80-BDBB-30F8315EB549}"/>
    <pc:docChg chg="undo custSel modSld">
      <pc:chgData name="Rebecca Salles" userId="66a2db3d815e233f" providerId="LiveId" clId="{29213C9C-5117-4D80-BDBB-30F8315EB549}" dt="2020-07-08T23:29:11.753" v="128" actId="20577"/>
      <pc:docMkLst>
        <pc:docMk/>
      </pc:docMkLst>
      <pc:sldChg chg="modSp mod">
        <pc:chgData name="Rebecca Salles" userId="66a2db3d815e233f" providerId="LiveId" clId="{29213C9C-5117-4D80-BDBB-30F8315EB549}" dt="2020-07-08T23:26:53.699" v="123"/>
        <pc:sldMkLst>
          <pc:docMk/>
          <pc:sldMk cId="1483654122" sldId="1050"/>
        </pc:sldMkLst>
        <pc:spChg chg="mod">
          <ac:chgData name="Rebecca Salles" userId="66a2db3d815e233f" providerId="LiveId" clId="{29213C9C-5117-4D80-BDBB-30F8315EB549}" dt="2020-07-08T23:26:53.699" v="123"/>
          <ac:spMkLst>
            <pc:docMk/>
            <pc:sldMk cId="1483654122" sldId="1050"/>
            <ac:spMk id="14" creationId="{435AA4BC-9530-462E-B13E-C39E1C9895E8}"/>
          </ac:spMkLst>
        </pc:spChg>
      </pc:sldChg>
      <pc:sldChg chg="modSp mod">
        <pc:chgData name="Rebecca Salles" userId="66a2db3d815e233f" providerId="LiveId" clId="{29213C9C-5117-4D80-BDBB-30F8315EB549}" dt="2020-07-08T22:47:46.834" v="111" actId="113"/>
        <pc:sldMkLst>
          <pc:docMk/>
          <pc:sldMk cId="2852551529" sldId="1065"/>
        </pc:sldMkLst>
        <pc:spChg chg="mod">
          <ac:chgData name="Rebecca Salles" userId="66a2db3d815e233f" providerId="LiveId" clId="{29213C9C-5117-4D80-BDBB-30F8315EB549}" dt="2020-07-08T22:47:11.022" v="106" actId="1038"/>
          <ac:spMkLst>
            <pc:docMk/>
            <pc:sldMk cId="2852551529" sldId="1065"/>
            <ac:spMk id="2" creationId="{1AC3EAD9-4336-44EA-9779-F06B59BD7AAC}"/>
          </ac:spMkLst>
        </pc:spChg>
        <pc:spChg chg="mod">
          <ac:chgData name="Rebecca Salles" userId="66a2db3d815e233f" providerId="LiveId" clId="{29213C9C-5117-4D80-BDBB-30F8315EB549}" dt="2020-07-08T22:47:46.834" v="111" actId="113"/>
          <ac:spMkLst>
            <pc:docMk/>
            <pc:sldMk cId="2852551529" sldId="1065"/>
            <ac:spMk id="290" creationId="{99FBD266-B0A9-42A1-A801-80462CB4976B}"/>
          </ac:spMkLst>
        </pc:spChg>
        <pc:spChg chg="mod">
          <ac:chgData name="Rebecca Salles" userId="66a2db3d815e233f" providerId="LiveId" clId="{29213C9C-5117-4D80-BDBB-30F8315EB549}" dt="2020-07-08T22:47:34.251" v="109" actId="207"/>
          <ac:spMkLst>
            <pc:docMk/>
            <pc:sldMk cId="2852551529" sldId="1065"/>
            <ac:spMk id="334" creationId="{34035332-EA7C-4B17-A473-9E22A801E9FA}"/>
          </ac:spMkLst>
        </pc:spChg>
      </pc:sldChg>
      <pc:sldChg chg="modSp mod">
        <pc:chgData name="Rebecca Salles" userId="66a2db3d815e233f" providerId="LiveId" clId="{29213C9C-5117-4D80-BDBB-30F8315EB549}" dt="2020-07-08T23:29:11.753" v="128" actId="20577"/>
        <pc:sldMkLst>
          <pc:docMk/>
          <pc:sldMk cId="3191525564" sldId="1149"/>
        </pc:sldMkLst>
        <pc:spChg chg="mod">
          <ac:chgData name="Rebecca Salles" userId="66a2db3d815e233f" providerId="LiveId" clId="{29213C9C-5117-4D80-BDBB-30F8315EB549}" dt="2020-07-08T23:29:11.753" v="128" actId="20577"/>
          <ac:spMkLst>
            <pc:docMk/>
            <pc:sldMk cId="3191525564" sldId="1149"/>
            <ac:spMk id="10" creationId="{9F6F8780-F65C-4CC2-901C-1EB59B343F1E}"/>
          </ac:spMkLst>
        </pc:spChg>
      </pc:sldChg>
    </pc:docChg>
  </pc:docChgLst>
  <pc:docChgLst>
    <pc:chgData name="Rebecca Salles" userId="66a2db3d815e233f" providerId="LiveId" clId="{C1CC8698-C0F2-4B11-A386-BE30CE1E7035}"/>
    <pc:docChg chg="undo redo custSel addSld delSld modSld sldOrd">
      <pc:chgData name="Rebecca Salles" userId="66a2db3d815e233f" providerId="LiveId" clId="{C1CC8698-C0F2-4B11-A386-BE30CE1E7035}" dt="2020-02-04T04:09:26.488" v="1585" actId="14100"/>
      <pc:docMkLst>
        <pc:docMk/>
      </pc:docMkLst>
      <pc:sldChg chg="addSp modSp add del">
        <pc:chgData name="Rebecca Salles" userId="66a2db3d815e233f" providerId="LiveId" clId="{C1CC8698-C0F2-4B11-A386-BE30CE1E7035}" dt="2020-02-04T02:24:35.702" v="584" actId="14100"/>
        <pc:sldMkLst>
          <pc:docMk/>
          <pc:sldMk cId="0" sldId="260"/>
        </pc:sldMkLst>
        <pc:spChg chg="add">
          <ac:chgData name="Rebecca Salles" userId="66a2db3d815e233f" providerId="LiveId" clId="{C1CC8698-C0F2-4B11-A386-BE30CE1E7035}" dt="2020-02-04T02:01:30.209" v="423"/>
          <ac:spMkLst>
            <pc:docMk/>
            <pc:sldMk cId="0" sldId="260"/>
            <ac:spMk id="9" creationId="{60948F94-6A64-4040-A461-1C804DB09FE6}"/>
          </ac:spMkLst>
        </pc:spChg>
        <pc:spChg chg="add">
          <ac:chgData name="Rebecca Salles" userId="66a2db3d815e233f" providerId="LiveId" clId="{C1CC8698-C0F2-4B11-A386-BE30CE1E7035}" dt="2020-02-04T02:01:41.170" v="424"/>
          <ac:spMkLst>
            <pc:docMk/>
            <pc:sldMk cId="0" sldId="260"/>
            <ac:spMk id="10" creationId="{704C37CB-1098-43EA-8E42-01070C5D20B8}"/>
          </ac:spMkLst>
        </pc:spChg>
        <pc:spChg chg="mod">
          <ac:chgData name="Rebecca Salles" userId="66a2db3d815e233f" providerId="LiveId" clId="{C1CC8698-C0F2-4B11-A386-BE30CE1E7035}" dt="2020-02-04T02:24:35.702" v="584" actId="14100"/>
          <ac:spMkLst>
            <pc:docMk/>
            <pc:sldMk cId="0" sldId="260"/>
            <ac:spMk id="176" creationId="{00000000-0000-0000-0000-000000000000}"/>
          </ac:spMkLst>
        </pc:spChg>
        <pc:spChg chg="mod">
          <ac:chgData name="Rebecca Salles" userId="66a2db3d815e233f" providerId="LiveId" clId="{C1CC8698-C0F2-4B11-A386-BE30CE1E7035}" dt="2020-02-04T02:23:42.918" v="578" actId="1036"/>
          <ac:spMkLst>
            <pc:docMk/>
            <pc:sldMk cId="0" sldId="260"/>
            <ac:spMk id="177" creationId="{00000000-0000-0000-0000-000000000000}"/>
          </ac:spMkLst>
        </pc:spChg>
        <pc:spChg chg="mod">
          <ac:chgData name="Rebecca Salles" userId="66a2db3d815e233f" providerId="LiveId" clId="{C1CC8698-C0F2-4B11-A386-BE30CE1E7035}" dt="2020-02-04T02:23:42.918" v="578" actId="1036"/>
          <ac:spMkLst>
            <pc:docMk/>
            <pc:sldMk cId="0" sldId="260"/>
            <ac:spMk id="179" creationId="{00000000-0000-0000-0000-000000000000}"/>
          </ac:spMkLst>
        </pc:spChg>
        <pc:spChg chg="mod">
          <ac:chgData name="Rebecca Salles" userId="66a2db3d815e233f" providerId="LiveId" clId="{C1CC8698-C0F2-4B11-A386-BE30CE1E7035}" dt="2020-02-04T02:23:42.918" v="578" actId="1036"/>
          <ac:spMkLst>
            <pc:docMk/>
            <pc:sldMk cId="0" sldId="260"/>
            <ac:spMk id="181" creationId="{00000000-0000-0000-0000-000000000000}"/>
          </ac:spMkLst>
        </pc:spChg>
        <pc:graphicFrameChg chg="mod">
          <ac:chgData name="Rebecca Salles" userId="66a2db3d815e233f" providerId="LiveId" clId="{C1CC8698-C0F2-4B11-A386-BE30CE1E7035}" dt="2020-02-04T02:23:42.918" v="578" actId="1036"/>
          <ac:graphicFrameMkLst>
            <pc:docMk/>
            <pc:sldMk cId="0" sldId="260"/>
            <ac:graphicFrameMk id="2" creationId="{00000000-0000-0000-0000-000000000000}"/>
          </ac:graphicFrameMkLst>
        </pc:graphicFrameChg>
        <pc:picChg chg="mod">
          <ac:chgData name="Rebecca Salles" userId="66a2db3d815e233f" providerId="LiveId" clId="{C1CC8698-C0F2-4B11-A386-BE30CE1E7035}" dt="2020-02-04T02:23:42.918" v="578" actId="1036"/>
          <ac:picMkLst>
            <pc:docMk/>
            <pc:sldMk cId="0" sldId="260"/>
            <ac:picMk id="178" creationId="{00000000-0000-0000-0000-000000000000}"/>
          </ac:picMkLst>
        </pc:picChg>
        <pc:picChg chg="mod">
          <ac:chgData name="Rebecca Salles" userId="66a2db3d815e233f" providerId="LiveId" clId="{C1CC8698-C0F2-4B11-A386-BE30CE1E7035}" dt="2020-02-04T02:23:42.918" v="578" actId="1036"/>
          <ac:picMkLst>
            <pc:docMk/>
            <pc:sldMk cId="0" sldId="260"/>
            <ac:picMk id="180" creationId="{00000000-0000-0000-0000-000000000000}"/>
          </ac:picMkLst>
        </pc:picChg>
      </pc:sldChg>
      <pc:sldChg chg="delSp add del">
        <pc:chgData name="Rebecca Salles" userId="66a2db3d815e233f" providerId="LiveId" clId="{C1CC8698-C0F2-4B11-A386-BE30CE1E7035}" dt="2020-02-04T02:26:00.013" v="619" actId="47"/>
        <pc:sldMkLst>
          <pc:docMk/>
          <pc:sldMk cId="0" sldId="261"/>
        </pc:sldMkLst>
        <pc:spChg chg="del">
          <ac:chgData name="Rebecca Salles" userId="66a2db3d815e233f" providerId="LiveId" clId="{C1CC8698-C0F2-4B11-A386-BE30CE1E7035}" dt="2020-02-04T02:24:57.234" v="586" actId="21"/>
          <ac:spMkLst>
            <pc:docMk/>
            <pc:sldMk cId="0" sldId="261"/>
            <ac:spMk id="183" creationId="{00000000-0000-0000-0000-000000000000}"/>
          </ac:spMkLst>
        </pc:spChg>
        <pc:spChg chg="del">
          <ac:chgData name="Rebecca Salles" userId="66a2db3d815e233f" providerId="LiveId" clId="{C1CC8698-C0F2-4B11-A386-BE30CE1E7035}" dt="2020-02-04T02:24:57.234" v="586" actId="21"/>
          <ac:spMkLst>
            <pc:docMk/>
            <pc:sldMk cId="0" sldId="261"/>
            <ac:spMk id="185" creationId="{00000000-0000-0000-0000-000000000000}"/>
          </ac:spMkLst>
        </pc:spChg>
        <pc:spChg chg="del">
          <ac:chgData name="Rebecca Salles" userId="66a2db3d815e233f" providerId="LiveId" clId="{C1CC8698-C0F2-4B11-A386-BE30CE1E7035}" dt="2020-02-04T02:24:57.234" v="586" actId="21"/>
          <ac:spMkLst>
            <pc:docMk/>
            <pc:sldMk cId="0" sldId="261"/>
            <ac:spMk id="187" creationId="{00000000-0000-0000-0000-000000000000}"/>
          </ac:spMkLst>
        </pc:spChg>
        <pc:graphicFrameChg chg="del">
          <ac:chgData name="Rebecca Salles" userId="66a2db3d815e233f" providerId="LiveId" clId="{C1CC8698-C0F2-4B11-A386-BE30CE1E7035}" dt="2020-02-04T02:24:57.234" v="586" actId="21"/>
          <ac:graphicFrameMkLst>
            <pc:docMk/>
            <pc:sldMk cId="0" sldId="261"/>
            <ac:graphicFrameMk id="2" creationId="{00000000-0000-0000-0000-000000000000}"/>
          </ac:graphicFrameMkLst>
        </pc:graphicFrameChg>
        <pc:picChg chg="del">
          <ac:chgData name="Rebecca Salles" userId="66a2db3d815e233f" providerId="LiveId" clId="{C1CC8698-C0F2-4B11-A386-BE30CE1E7035}" dt="2020-02-04T02:24:57.234" v="586" actId="21"/>
          <ac:picMkLst>
            <pc:docMk/>
            <pc:sldMk cId="0" sldId="261"/>
            <ac:picMk id="184" creationId="{00000000-0000-0000-0000-000000000000}"/>
          </ac:picMkLst>
        </pc:picChg>
        <pc:picChg chg="del">
          <ac:chgData name="Rebecca Salles" userId="66a2db3d815e233f" providerId="LiveId" clId="{C1CC8698-C0F2-4B11-A386-BE30CE1E7035}" dt="2020-02-04T02:24:57.234" v="586" actId="21"/>
          <ac:picMkLst>
            <pc:docMk/>
            <pc:sldMk cId="0" sldId="261"/>
            <ac:picMk id="186" creationId="{00000000-0000-0000-0000-000000000000}"/>
          </ac:picMkLst>
        </pc:picChg>
      </pc:sldChg>
      <pc:sldChg chg="add del">
        <pc:chgData name="Rebecca Salles" userId="66a2db3d815e233f" providerId="LiveId" clId="{C1CC8698-C0F2-4B11-A386-BE30CE1E7035}" dt="2020-02-04T01:27:53.166" v="156" actId="47"/>
        <pc:sldMkLst>
          <pc:docMk/>
          <pc:sldMk cId="2547995556" sldId="281"/>
        </pc:sldMkLst>
      </pc:sldChg>
      <pc:sldChg chg="add del">
        <pc:chgData name="Rebecca Salles" userId="66a2db3d815e233f" providerId="LiveId" clId="{C1CC8698-C0F2-4B11-A386-BE30CE1E7035}" dt="2020-02-04T01:27:53.166" v="156" actId="47"/>
        <pc:sldMkLst>
          <pc:docMk/>
          <pc:sldMk cId="473854721" sldId="282"/>
        </pc:sldMkLst>
      </pc:sldChg>
      <pc:sldChg chg="add del">
        <pc:chgData name="Rebecca Salles" userId="66a2db3d815e233f" providerId="LiveId" clId="{C1CC8698-C0F2-4B11-A386-BE30CE1E7035}" dt="2020-02-04T01:27:53.166" v="156" actId="47"/>
        <pc:sldMkLst>
          <pc:docMk/>
          <pc:sldMk cId="906483833" sldId="1019"/>
        </pc:sldMkLst>
      </pc:sldChg>
      <pc:sldChg chg="modSp add del">
        <pc:chgData name="Rebecca Salles" userId="66a2db3d815e233f" providerId="LiveId" clId="{C1CC8698-C0F2-4B11-A386-BE30CE1E7035}" dt="2020-02-04T01:27:53.166" v="156" actId="47"/>
        <pc:sldMkLst>
          <pc:docMk/>
          <pc:sldMk cId="2116852540" sldId="1034"/>
        </pc:sldMkLst>
        <pc:spChg chg="mod">
          <ac:chgData name="Rebecca Salles" userId="66a2db3d815e233f" providerId="LiveId" clId="{C1CC8698-C0F2-4B11-A386-BE30CE1E7035}" dt="2020-02-03T23:21:19.386" v="152"/>
          <ac:spMkLst>
            <pc:docMk/>
            <pc:sldMk cId="2116852540" sldId="1034"/>
            <ac:spMk id="5" creationId="{E183FAD9-6FC1-48C9-8DA8-3EB6FD73C4FB}"/>
          </ac:spMkLst>
        </pc:spChg>
      </pc:sldChg>
      <pc:sldChg chg="modSp add del">
        <pc:chgData name="Rebecca Salles" userId="66a2db3d815e233f" providerId="LiveId" clId="{C1CC8698-C0F2-4B11-A386-BE30CE1E7035}" dt="2020-02-04T01:27:53.166" v="156" actId="47"/>
        <pc:sldMkLst>
          <pc:docMk/>
          <pc:sldMk cId="2624988212" sldId="1036"/>
        </pc:sldMkLst>
        <pc:spChg chg="mod">
          <ac:chgData name="Rebecca Salles" userId="66a2db3d815e233f" providerId="LiveId" clId="{C1CC8698-C0F2-4B11-A386-BE30CE1E7035}" dt="2020-02-03T23:21:19.386" v="152"/>
          <ac:spMkLst>
            <pc:docMk/>
            <pc:sldMk cId="2624988212" sldId="1036"/>
            <ac:spMk id="66" creationId="{49EEB0E5-3BE8-4AF3-9BD0-70660F35F2EA}"/>
          </ac:spMkLst>
        </pc:spChg>
      </pc:sldChg>
      <pc:sldChg chg="add del">
        <pc:chgData name="Rebecca Salles" userId="66a2db3d815e233f" providerId="LiveId" clId="{C1CC8698-C0F2-4B11-A386-BE30CE1E7035}" dt="2020-02-04T01:27:53.166" v="156" actId="47"/>
        <pc:sldMkLst>
          <pc:docMk/>
          <pc:sldMk cId="3921991592" sldId="1037"/>
        </pc:sldMkLst>
      </pc:sldChg>
      <pc:sldChg chg="add del">
        <pc:chgData name="Rebecca Salles" userId="66a2db3d815e233f" providerId="LiveId" clId="{C1CC8698-C0F2-4B11-A386-BE30CE1E7035}" dt="2020-02-04T01:27:53.166" v="156" actId="47"/>
        <pc:sldMkLst>
          <pc:docMk/>
          <pc:sldMk cId="674062351" sldId="1038"/>
        </pc:sldMkLst>
      </pc:sldChg>
      <pc:sldChg chg="add del">
        <pc:chgData name="Rebecca Salles" userId="66a2db3d815e233f" providerId="LiveId" clId="{C1CC8698-C0F2-4B11-A386-BE30CE1E7035}" dt="2020-02-04T01:27:53.166" v="156" actId="47"/>
        <pc:sldMkLst>
          <pc:docMk/>
          <pc:sldMk cId="3804670143" sldId="1039"/>
        </pc:sldMkLst>
      </pc:sldChg>
      <pc:sldChg chg="addSp delSp modSp">
        <pc:chgData name="Rebecca Salles" userId="66a2db3d815e233f" providerId="LiveId" clId="{C1CC8698-C0F2-4B11-A386-BE30CE1E7035}" dt="2020-02-04T02:31:30.476" v="631"/>
        <pc:sldMkLst>
          <pc:docMk/>
          <pc:sldMk cId="1483654122" sldId="1050"/>
        </pc:sldMkLst>
        <pc:spChg chg="mod">
          <ac:chgData name="Rebecca Salles" userId="66a2db3d815e233f" providerId="LiveId" clId="{C1CC8698-C0F2-4B11-A386-BE30CE1E7035}" dt="2020-02-04T02:22:13.280" v="531" actId="1036"/>
          <ac:spMkLst>
            <pc:docMk/>
            <pc:sldMk cId="1483654122" sldId="1050"/>
            <ac:spMk id="7" creationId="{29A80215-AE3A-43F7-892F-BC745416B1CF}"/>
          </ac:spMkLst>
        </pc:spChg>
        <pc:spChg chg="add mod topLvl">
          <ac:chgData name="Rebecca Salles" userId="66a2db3d815e233f" providerId="LiveId" clId="{C1CC8698-C0F2-4B11-A386-BE30CE1E7035}" dt="2020-02-04T02:21:45.317" v="505" actId="21"/>
          <ac:spMkLst>
            <pc:docMk/>
            <pc:sldMk cId="1483654122" sldId="1050"/>
            <ac:spMk id="11" creationId="{E1209E59-F0EC-4638-8DFD-CC378DB909D7}"/>
          </ac:spMkLst>
        </pc:spChg>
        <pc:spChg chg="add del mod topLvl">
          <ac:chgData name="Rebecca Salles" userId="66a2db3d815e233f" providerId="LiveId" clId="{C1CC8698-C0F2-4B11-A386-BE30CE1E7035}" dt="2020-02-04T02:22:50.833" v="559" actId="20577"/>
          <ac:spMkLst>
            <pc:docMk/>
            <pc:sldMk cId="1483654122" sldId="1050"/>
            <ac:spMk id="14" creationId="{435AA4BC-9530-462E-B13E-C39E1C9895E8}"/>
          </ac:spMkLst>
        </pc:spChg>
        <pc:grpChg chg="add del mod">
          <ac:chgData name="Rebecca Salles" userId="66a2db3d815e233f" providerId="LiveId" clId="{C1CC8698-C0F2-4B11-A386-BE30CE1E7035}" dt="2020-02-04T02:22:26.042" v="537" actId="1036"/>
          <ac:grpSpMkLst>
            <pc:docMk/>
            <pc:sldMk cId="1483654122" sldId="1050"/>
            <ac:grpSpMk id="8" creationId="{C528A783-A048-40C9-9D09-D3E98B9734DC}"/>
          </ac:grpSpMkLst>
        </pc:grpChg>
        <pc:graphicFrameChg chg="add del">
          <ac:chgData name="Rebecca Salles" userId="66a2db3d815e233f" providerId="LiveId" clId="{C1CC8698-C0F2-4B11-A386-BE30CE1E7035}" dt="2020-02-04T02:31:30.476" v="631"/>
          <ac:graphicFrameMkLst>
            <pc:docMk/>
            <pc:sldMk cId="1483654122" sldId="1050"/>
            <ac:graphicFrameMk id="15" creationId="{F11CD5AE-64CE-44F8-9B38-68FFAAC4D2D0}"/>
          </ac:graphicFrameMkLst>
        </pc:graphicFrameChg>
        <pc:picChg chg="del">
          <ac:chgData name="Rebecca Salles" userId="66a2db3d815e233f" providerId="LiveId" clId="{C1CC8698-C0F2-4B11-A386-BE30CE1E7035}" dt="2020-02-04T02:10:40.687" v="425" actId="478"/>
          <ac:picMkLst>
            <pc:docMk/>
            <pc:sldMk cId="1483654122" sldId="1050"/>
            <ac:picMk id="10" creationId="{794CBA1F-327D-4403-B0FF-EAD0F81C7B8E}"/>
          </ac:picMkLst>
        </pc:picChg>
      </pc:sldChg>
      <pc:sldChg chg="addSp delSp modSp">
        <pc:chgData name="Rebecca Salles" userId="66a2db3d815e233f" providerId="LiveId" clId="{C1CC8698-C0F2-4B11-A386-BE30CE1E7035}" dt="2020-02-04T02:40:15.518" v="678" actId="14100"/>
        <pc:sldMkLst>
          <pc:docMk/>
          <pc:sldMk cId="1175268721" sldId="1052"/>
        </pc:sldMkLst>
        <pc:spChg chg="add mod">
          <ac:chgData name="Rebecca Salles" userId="66a2db3d815e233f" providerId="LiveId" clId="{C1CC8698-C0F2-4B11-A386-BE30CE1E7035}" dt="2020-02-04T02:40:15.518" v="678" actId="14100"/>
          <ac:spMkLst>
            <pc:docMk/>
            <pc:sldMk cId="1175268721" sldId="1052"/>
            <ac:spMk id="10" creationId="{6D35699C-9318-4794-A976-5ED2709CA6C9}"/>
          </ac:spMkLst>
        </pc:spChg>
        <pc:spChg chg="del">
          <ac:chgData name="Rebecca Salles" userId="66a2db3d815e233f" providerId="LiveId" clId="{C1CC8698-C0F2-4B11-A386-BE30CE1E7035}" dt="2020-02-04T02:39:15.378" v="647" actId="478"/>
          <ac:spMkLst>
            <pc:docMk/>
            <pc:sldMk cId="1175268721" sldId="1052"/>
            <ac:spMk id="11" creationId="{93C2B121-C5B5-465F-BCA9-51CDF01F4B73}"/>
          </ac:spMkLst>
        </pc:spChg>
        <pc:spChg chg="add mod">
          <ac:chgData name="Rebecca Salles" userId="66a2db3d815e233f" providerId="LiveId" clId="{C1CC8698-C0F2-4B11-A386-BE30CE1E7035}" dt="2020-02-04T02:39:46.902" v="664" actId="1036"/>
          <ac:spMkLst>
            <pc:docMk/>
            <pc:sldMk cId="1175268721" sldId="1052"/>
            <ac:spMk id="20" creationId="{BD7924B4-2217-425A-9F96-26EDE88433E4}"/>
          </ac:spMkLst>
        </pc:spChg>
        <pc:grpChg chg="add mod">
          <ac:chgData name="Rebecca Salles" userId="66a2db3d815e233f" providerId="LiveId" clId="{C1CC8698-C0F2-4B11-A386-BE30CE1E7035}" dt="2020-02-04T02:39:46.902" v="664" actId="1036"/>
          <ac:grpSpMkLst>
            <pc:docMk/>
            <pc:sldMk cId="1175268721" sldId="1052"/>
            <ac:grpSpMk id="15" creationId="{A63DA1C6-8B54-47DA-858A-2A5444D44634}"/>
          </ac:grpSpMkLst>
        </pc:grpChg>
        <pc:graphicFrameChg chg="del modGraphic">
          <ac:chgData name="Rebecca Salles" userId="66a2db3d815e233f" providerId="LiveId" clId="{C1CC8698-C0F2-4B11-A386-BE30CE1E7035}" dt="2020-02-04T02:39:12.363" v="646" actId="478"/>
          <ac:graphicFrameMkLst>
            <pc:docMk/>
            <pc:sldMk cId="1175268721" sldId="1052"/>
            <ac:graphicFrameMk id="2" creationId="{E98DFEED-11A0-4DE2-9C62-A67F4F348280}"/>
          </ac:graphicFrameMkLst>
        </pc:graphicFrameChg>
      </pc:sldChg>
      <pc:sldChg chg="del">
        <pc:chgData name="Rebecca Salles" userId="66a2db3d815e233f" providerId="LiveId" clId="{C1CC8698-C0F2-4B11-A386-BE30CE1E7035}" dt="2020-02-04T01:27:10.076" v="155" actId="47"/>
        <pc:sldMkLst>
          <pc:docMk/>
          <pc:sldMk cId="2562463578" sldId="1063"/>
        </pc:sldMkLst>
      </pc:sldChg>
      <pc:sldChg chg="del">
        <pc:chgData name="Rebecca Salles" userId="66a2db3d815e233f" providerId="LiveId" clId="{C1CC8698-C0F2-4B11-A386-BE30CE1E7035}" dt="2020-02-04T01:27:04.264" v="154" actId="47"/>
        <pc:sldMkLst>
          <pc:docMk/>
          <pc:sldMk cId="3683058942" sldId="1064"/>
        </pc:sldMkLst>
      </pc:sldChg>
      <pc:sldChg chg="addSp delSp modSp">
        <pc:chgData name="Rebecca Salles" userId="66a2db3d815e233f" providerId="LiveId" clId="{C1CC8698-C0F2-4B11-A386-BE30CE1E7035}" dt="2020-02-04T04:09:26.488" v="1585" actId="14100"/>
        <pc:sldMkLst>
          <pc:docMk/>
          <pc:sldMk cId="2852551529" sldId="1065"/>
        </pc:sldMkLst>
        <pc:spChg chg="add mod">
          <ac:chgData name="Rebecca Salles" userId="66a2db3d815e233f" providerId="LiveId" clId="{C1CC8698-C0F2-4B11-A386-BE30CE1E7035}" dt="2020-02-04T03:51:39.059" v="1395" actId="1036"/>
          <ac:spMkLst>
            <pc:docMk/>
            <pc:sldMk cId="2852551529" sldId="1065"/>
            <ac:spMk id="2" creationId="{1AC3EAD9-4336-44EA-9779-F06B59BD7AAC}"/>
          </ac:spMkLst>
        </pc:spChg>
        <pc:spChg chg="mod">
          <ac:chgData name="Rebecca Salles" userId="66a2db3d815e233f" providerId="LiveId" clId="{C1CC8698-C0F2-4B11-A386-BE30CE1E7035}" dt="2020-02-04T03:17:58.643" v="755" actId="20577"/>
          <ac:spMkLst>
            <pc:docMk/>
            <pc:sldMk cId="2852551529" sldId="1065"/>
            <ac:spMk id="13" creationId="{B45E6090-B17F-4C66-9698-08EF388AFCFD}"/>
          </ac:spMkLst>
        </pc:spChg>
        <pc:spChg chg="add mod">
          <ac:chgData name="Rebecca Salles" userId="66a2db3d815e233f" providerId="LiveId" clId="{C1CC8698-C0F2-4B11-A386-BE30CE1E7035}" dt="2020-02-04T01:58:41.790" v="372" actId="164"/>
          <ac:spMkLst>
            <pc:docMk/>
            <pc:sldMk cId="2852551529" sldId="1065"/>
            <ac:spMk id="23" creationId="{9CC10261-3D90-4287-817A-6C257EE77CB6}"/>
          </ac:spMkLst>
        </pc:spChg>
        <pc:spChg chg="add mod">
          <ac:chgData name="Rebecca Salles" userId="66a2db3d815e233f" providerId="LiveId" clId="{C1CC8698-C0F2-4B11-A386-BE30CE1E7035}" dt="2020-02-04T01:58:41.790" v="372" actId="164"/>
          <ac:spMkLst>
            <pc:docMk/>
            <pc:sldMk cId="2852551529" sldId="1065"/>
            <ac:spMk id="24" creationId="{AAD82EFC-58DC-4E53-A9B7-60C48A9B7E4D}"/>
          </ac:spMkLst>
        </pc:spChg>
        <pc:spChg chg="add mod">
          <ac:chgData name="Rebecca Salles" userId="66a2db3d815e233f" providerId="LiveId" clId="{C1CC8698-C0F2-4B11-A386-BE30CE1E7035}" dt="2020-02-04T01:58:41.790" v="372" actId="164"/>
          <ac:spMkLst>
            <pc:docMk/>
            <pc:sldMk cId="2852551529" sldId="1065"/>
            <ac:spMk id="25" creationId="{2C32CDAD-49F5-4738-9CFE-A8F95C90E811}"/>
          </ac:spMkLst>
        </pc:spChg>
        <pc:spChg chg="add mod">
          <ac:chgData name="Rebecca Salles" userId="66a2db3d815e233f" providerId="LiveId" clId="{C1CC8698-C0F2-4B11-A386-BE30CE1E7035}" dt="2020-02-04T01:58:41.790" v="372" actId="164"/>
          <ac:spMkLst>
            <pc:docMk/>
            <pc:sldMk cId="2852551529" sldId="1065"/>
            <ac:spMk id="26" creationId="{1508AC48-8369-4706-BB1A-7FBF9EB041C8}"/>
          </ac:spMkLst>
        </pc:spChg>
        <pc:spChg chg="add mod">
          <ac:chgData name="Rebecca Salles" userId="66a2db3d815e233f" providerId="LiveId" clId="{C1CC8698-C0F2-4B11-A386-BE30CE1E7035}" dt="2020-02-04T01:58:41.790" v="372" actId="164"/>
          <ac:spMkLst>
            <pc:docMk/>
            <pc:sldMk cId="2852551529" sldId="1065"/>
            <ac:spMk id="27" creationId="{49FD30C1-94FC-407F-9985-16359C49E7E4}"/>
          </ac:spMkLst>
        </pc:spChg>
        <pc:spChg chg="add mod">
          <ac:chgData name="Rebecca Salles" userId="66a2db3d815e233f" providerId="LiveId" clId="{C1CC8698-C0F2-4B11-A386-BE30CE1E7035}" dt="2020-02-04T01:58:41.790" v="372" actId="164"/>
          <ac:spMkLst>
            <pc:docMk/>
            <pc:sldMk cId="2852551529" sldId="1065"/>
            <ac:spMk id="28" creationId="{4F281117-62AD-443B-A16D-EA059CEF8669}"/>
          </ac:spMkLst>
        </pc:spChg>
        <pc:spChg chg="add mod">
          <ac:chgData name="Rebecca Salles" userId="66a2db3d815e233f" providerId="LiveId" clId="{C1CC8698-C0F2-4B11-A386-BE30CE1E7035}" dt="2020-02-04T01:58:41.790" v="372" actId="164"/>
          <ac:spMkLst>
            <pc:docMk/>
            <pc:sldMk cId="2852551529" sldId="1065"/>
            <ac:spMk id="29" creationId="{91538A1C-2E0C-466A-BFF5-123802145A7B}"/>
          </ac:spMkLst>
        </pc:spChg>
        <pc:spChg chg="add mod">
          <ac:chgData name="Rebecca Salles" userId="66a2db3d815e233f" providerId="LiveId" clId="{C1CC8698-C0F2-4B11-A386-BE30CE1E7035}" dt="2020-02-04T01:58:41.790" v="372" actId="164"/>
          <ac:spMkLst>
            <pc:docMk/>
            <pc:sldMk cId="2852551529" sldId="1065"/>
            <ac:spMk id="30" creationId="{48FAA9CA-6608-459B-86A3-F6E33269C3ED}"/>
          </ac:spMkLst>
        </pc:spChg>
        <pc:spChg chg="add mod">
          <ac:chgData name="Rebecca Salles" userId="66a2db3d815e233f" providerId="LiveId" clId="{C1CC8698-C0F2-4B11-A386-BE30CE1E7035}" dt="2020-02-04T01:58:41.790" v="372" actId="164"/>
          <ac:spMkLst>
            <pc:docMk/>
            <pc:sldMk cId="2852551529" sldId="1065"/>
            <ac:spMk id="31" creationId="{8830238B-8AE3-4EC3-911B-B726ECC25913}"/>
          </ac:spMkLst>
        </pc:spChg>
        <pc:spChg chg="add mod">
          <ac:chgData name="Rebecca Salles" userId="66a2db3d815e233f" providerId="LiveId" clId="{C1CC8698-C0F2-4B11-A386-BE30CE1E7035}" dt="2020-02-04T01:58:41.790" v="372" actId="164"/>
          <ac:spMkLst>
            <pc:docMk/>
            <pc:sldMk cId="2852551529" sldId="1065"/>
            <ac:spMk id="32" creationId="{EA1DCC7B-D589-4CE1-8F7A-7B03D3BFE8EC}"/>
          </ac:spMkLst>
        </pc:spChg>
        <pc:spChg chg="add mod">
          <ac:chgData name="Rebecca Salles" userId="66a2db3d815e233f" providerId="LiveId" clId="{C1CC8698-C0F2-4B11-A386-BE30CE1E7035}" dt="2020-02-04T01:58:41.790" v="372" actId="164"/>
          <ac:spMkLst>
            <pc:docMk/>
            <pc:sldMk cId="2852551529" sldId="1065"/>
            <ac:spMk id="33" creationId="{F9CD17E3-1448-43BA-9F41-C0C4EFE6B689}"/>
          </ac:spMkLst>
        </pc:spChg>
        <pc:spChg chg="add mod">
          <ac:chgData name="Rebecca Salles" userId="66a2db3d815e233f" providerId="LiveId" clId="{C1CC8698-C0F2-4B11-A386-BE30CE1E7035}" dt="2020-02-04T01:58:41.790" v="372" actId="164"/>
          <ac:spMkLst>
            <pc:docMk/>
            <pc:sldMk cId="2852551529" sldId="1065"/>
            <ac:spMk id="34" creationId="{3D6CFF59-6740-4534-A504-C1A31F2EC530}"/>
          </ac:spMkLst>
        </pc:spChg>
        <pc:spChg chg="add mod">
          <ac:chgData name="Rebecca Salles" userId="66a2db3d815e233f" providerId="LiveId" clId="{C1CC8698-C0F2-4B11-A386-BE30CE1E7035}" dt="2020-02-04T01:58:41.790" v="372" actId="164"/>
          <ac:spMkLst>
            <pc:docMk/>
            <pc:sldMk cId="2852551529" sldId="1065"/>
            <ac:spMk id="35" creationId="{14921AE1-CB8C-4F5F-9544-BA6D6DE35BE5}"/>
          </ac:spMkLst>
        </pc:spChg>
        <pc:spChg chg="add mod">
          <ac:chgData name="Rebecca Salles" userId="66a2db3d815e233f" providerId="LiveId" clId="{C1CC8698-C0F2-4B11-A386-BE30CE1E7035}" dt="2020-02-04T01:58:41.790" v="372" actId="164"/>
          <ac:spMkLst>
            <pc:docMk/>
            <pc:sldMk cId="2852551529" sldId="1065"/>
            <ac:spMk id="36" creationId="{6476C469-EC98-4ADE-987E-8664F632C0C5}"/>
          </ac:spMkLst>
        </pc:spChg>
        <pc:spChg chg="add mod">
          <ac:chgData name="Rebecca Salles" userId="66a2db3d815e233f" providerId="LiveId" clId="{C1CC8698-C0F2-4B11-A386-BE30CE1E7035}" dt="2020-02-04T01:58:41.790" v="372" actId="164"/>
          <ac:spMkLst>
            <pc:docMk/>
            <pc:sldMk cId="2852551529" sldId="1065"/>
            <ac:spMk id="37" creationId="{8703C793-657E-4C0A-8447-3A41A6D6F3EC}"/>
          </ac:spMkLst>
        </pc:spChg>
        <pc:spChg chg="add mod">
          <ac:chgData name="Rebecca Salles" userId="66a2db3d815e233f" providerId="LiveId" clId="{C1CC8698-C0F2-4B11-A386-BE30CE1E7035}" dt="2020-02-04T01:58:41.790" v="372" actId="164"/>
          <ac:spMkLst>
            <pc:docMk/>
            <pc:sldMk cId="2852551529" sldId="1065"/>
            <ac:spMk id="38" creationId="{C425618E-8A9B-474D-BD5E-7B1EF515D131}"/>
          </ac:spMkLst>
        </pc:spChg>
        <pc:spChg chg="add mod">
          <ac:chgData name="Rebecca Salles" userId="66a2db3d815e233f" providerId="LiveId" clId="{C1CC8698-C0F2-4B11-A386-BE30CE1E7035}" dt="2020-02-04T01:58:41.790" v="372" actId="164"/>
          <ac:spMkLst>
            <pc:docMk/>
            <pc:sldMk cId="2852551529" sldId="1065"/>
            <ac:spMk id="39" creationId="{7AE6A96F-9C62-4DFE-8577-0A1812E3A567}"/>
          </ac:spMkLst>
        </pc:spChg>
        <pc:spChg chg="add mod">
          <ac:chgData name="Rebecca Salles" userId="66a2db3d815e233f" providerId="LiveId" clId="{C1CC8698-C0F2-4B11-A386-BE30CE1E7035}" dt="2020-02-04T01:58:41.790" v="372" actId="164"/>
          <ac:spMkLst>
            <pc:docMk/>
            <pc:sldMk cId="2852551529" sldId="1065"/>
            <ac:spMk id="40" creationId="{6E06A69E-39D7-407A-8200-B32449540A5A}"/>
          </ac:spMkLst>
        </pc:spChg>
        <pc:spChg chg="add mod">
          <ac:chgData name="Rebecca Salles" userId="66a2db3d815e233f" providerId="LiveId" clId="{C1CC8698-C0F2-4B11-A386-BE30CE1E7035}" dt="2020-02-04T01:58:41.790" v="372" actId="164"/>
          <ac:spMkLst>
            <pc:docMk/>
            <pc:sldMk cId="2852551529" sldId="1065"/>
            <ac:spMk id="41" creationId="{F435D6DD-7E06-4E1B-A258-11A676B40E72}"/>
          </ac:spMkLst>
        </pc:spChg>
        <pc:spChg chg="add mod">
          <ac:chgData name="Rebecca Salles" userId="66a2db3d815e233f" providerId="LiveId" clId="{C1CC8698-C0F2-4B11-A386-BE30CE1E7035}" dt="2020-02-04T01:58:41.790" v="372" actId="164"/>
          <ac:spMkLst>
            <pc:docMk/>
            <pc:sldMk cId="2852551529" sldId="1065"/>
            <ac:spMk id="42" creationId="{7BB984E7-210E-48DA-8AD2-7D17A9E022D4}"/>
          </ac:spMkLst>
        </pc:spChg>
        <pc:spChg chg="add mod">
          <ac:chgData name="Rebecca Salles" userId="66a2db3d815e233f" providerId="LiveId" clId="{C1CC8698-C0F2-4B11-A386-BE30CE1E7035}" dt="2020-02-04T01:58:41.790" v="372" actId="164"/>
          <ac:spMkLst>
            <pc:docMk/>
            <pc:sldMk cId="2852551529" sldId="1065"/>
            <ac:spMk id="43" creationId="{DE3612F0-3BC1-405C-97FA-3D624EE7DF2F}"/>
          </ac:spMkLst>
        </pc:spChg>
        <pc:spChg chg="add mod">
          <ac:chgData name="Rebecca Salles" userId="66a2db3d815e233f" providerId="LiveId" clId="{C1CC8698-C0F2-4B11-A386-BE30CE1E7035}" dt="2020-02-04T01:58:41.790" v="372" actId="164"/>
          <ac:spMkLst>
            <pc:docMk/>
            <pc:sldMk cId="2852551529" sldId="1065"/>
            <ac:spMk id="44" creationId="{A788054E-CE89-4136-9319-CA252C99A2AD}"/>
          </ac:spMkLst>
        </pc:spChg>
        <pc:spChg chg="add mod">
          <ac:chgData name="Rebecca Salles" userId="66a2db3d815e233f" providerId="LiveId" clId="{C1CC8698-C0F2-4B11-A386-BE30CE1E7035}" dt="2020-02-04T01:58:41.790" v="372" actId="164"/>
          <ac:spMkLst>
            <pc:docMk/>
            <pc:sldMk cId="2852551529" sldId="1065"/>
            <ac:spMk id="45" creationId="{FDE01C18-9A06-4F91-AC86-1340070C0715}"/>
          </ac:spMkLst>
        </pc:spChg>
        <pc:spChg chg="add mod">
          <ac:chgData name="Rebecca Salles" userId="66a2db3d815e233f" providerId="LiveId" clId="{C1CC8698-C0F2-4B11-A386-BE30CE1E7035}" dt="2020-02-04T01:58:41.790" v="372" actId="164"/>
          <ac:spMkLst>
            <pc:docMk/>
            <pc:sldMk cId="2852551529" sldId="1065"/>
            <ac:spMk id="46" creationId="{5447A556-B321-4899-A8DF-CDB01EE218ED}"/>
          </ac:spMkLst>
        </pc:spChg>
        <pc:spChg chg="add mod">
          <ac:chgData name="Rebecca Salles" userId="66a2db3d815e233f" providerId="LiveId" clId="{C1CC8698-C0F2-4B11-A386-BE30CE1E7035}" dt="2020-02-04T01:58:41.790" v="372" actId="164"/>
          <ac:spMkLst>
            <pc:docMk/>
            <pc:sldMk cId="2852551529" sldId="1065"/>
            <ac:spMk id="47" creationId="{57818CDF-7022-477A-89FA-18B64EDF00A7}"/>
          </ac:spMkLst>
        </pc:spChg>
        <pc:spChg chg="add mod">
          <ac:chgData name="Rebecca Salles" userId="66a2db3d815e233f" providerId="LiveId" clId="{C1CC8698-C0F2-4B11-A386-BE30CE1E7035}" dt="2020-02-04T01:58:41.790" v="372" actId="164"/>
          <ac:spMkLst>
            <pc:docMk/>
            <pc:sldMk cId="2852551529" sldId="1065"/>
            <ac:spMk id="48" creationId="{CD7AD95C-207D-4E9F-8AA8-D2997E1B6EED}"/>
          </ac:spMkLst>
        </pc:spChg>
        <pc:spChg chg="add mod">
          <ac:chgData name="Rebecca Salles" userId="66a2db3d815e233f" providerId="LiveId" clId="{C1CC8698-C0F2-4B11-A386-BE30CE1E7035}" dt="2020-02-04T01:58:41.790" v="372" actId="164"/>
          <ac:spMkLst>
            <pc:docMk/>
            <pc:sldMk cId="2852551529" sldId="1065"/>
            <ac:spMk id="49" creationId="{01FD99D2-D300-49A1-AA4B-2A8204E84DFB}"/>
          </ac:spMkLst>
        </pc:spChg>
        <pc:spChg chg="add mod">
          <ac:chgData name="Rebecca Salles" userId="66a2db3d815e233f" providerId="LiveId" clId="{C1CC8698-C0F2-4B11-A386-BE30CE1E7035}" dt="2020-02-04T01:58:41.790" v="372" actId="164"/>
          <ac:spMkLst>
            <pc:docMk/>
            <pc:sldMk cId="2852551529" sldId="1065"/>
            <ac:spMk id="50" creationId="{CCF52831-C52C-42DF-A8E7-56B8E9D83EFA}"/>
          </ac:spMkLst>
        </pc:spChg>
        <pc:spChg chg="mod">
          <ac:chgData name="Rebecca Salles" userId="66a2db3d815e233f" providerId="LiveId" clId="{C1CC8698-C0F2-4B11-A386-BE30CE1E7035}" dt="2020-02-04T03:22:49.112" v="808" actId="108"/>
          <ac:spMkLst>
            <pc:docMk/>
            <pc:sldMk cId="2852551529" sldId="1065"/>
            <ac:spMk id="53" creationId="{010D5988-08A7-4DA3-A4D3-0752C104AD76}"/>
          </ac:spMkLst>
        </pc:spChg>
        <pc:spChg chg="mod">
          <ac:chgData name="Rebecca Salles" userId="66a2db3d815e233f" providerId="LiveId" clId="{C1CC8698-C0F2-4B11-A386-BE30CE1E7035}" dt="2020-02-04T03:23:26.337" v="815" actId="14100"/>
          <ac:spMkLst>
            <pc:docMk/>
            <pc:sldMk cId="2852551529" sldId="1065"/>
            <ac:spMk id="58" creationId="{11ECC6C2-CC90-49A9-831A-FA2AA05B0C6C}"/>
          </ac:spMkLst>
        </pc:spChg>
        <pc:spChg chg="mod">
          <ac:chgData name="Rebecca Salles" userId="66a2db3d815e233f" providerId="LiveId" clId="{C1CC8698-C0F2-4B11-A386-BE30CE1E7035}" dt="2020-02-04T03:23:04.046" v="810" actId="113"/>
          <ac:spMkLst>
            <pc:docMk/>
            <pc:sldMk cId="2852551529" sldId="1065"/>
            <ac:spMk id="87" creationId="{EF3D9242-53D1-4D44-8BF2-CF8C7D58E83F}"/>
          </ac:spMkLst>
        </pc:spChg>
        <pc:spChg chg="mod">
          <ac:chgData name="Rebecca Salles" userId="66a2db3d815e233f" providerId="LiveId" clId="{C1CC8698-C0F2-4B11-A386-BE30CE1E7035}" dt="2020-02-04T03:22:44.868" v="807" actId="207"/>
          <ac:spMkLst>
            <pc:docMk/>
            <pc:sldMk cId="2852551529" sldId="1065"/>
            <ac:spMk id="131" creationId="{E0680FB0-588C-4FA0-A8FE-EBA5C87F386A}"/>
          </ac:spMkLst>
        </pc:spChg>
        <pc:spChg chg="mod">
          <ac:chgData name="Rebecca Salles" userId="66a2db3d815e233f" providerId="LiveId" clId="{C1CC8698-C0F2-4B11-A386-BE30CE1E7035}" dt="2020-02-04T03:30:59.608" v="1124" actId="20577"/>
          <ac:spMkLst>
            <pc:docMk/>
            <pc:sldMk cId="2852551529" sldId="1065"/>
            <ac:spMk id="139" creationId="{11D7B099-FCE3-4DFF-B330-F8F330BE6407}"/>
          </ac:spMkLst>
        </pc:spChg>
        <pc:spChg chg="mod">
          <ac:chgData name="Rebecca Salles" userId="66a2db3d815e233f" providerId="LiveId" clId="{C1CC8698-C0F2-4B11-A386-BE30CE1E7035}" dt="2020-02-04T03:18:40.202" v="782" actId="20577"/>
          <ac:spMkLst>
            <pc:docMk/>
            <pc:sldMk cId="2852551529" sldId="1065"/>
            <ac:spMk id="143" creationId="{CD94370A-0255-4EB5-93ED-E43F63CE8723}"/>
          </ac:spMkLst>
        </pc:spChg>
        <pc:spChg chg="mod">
          <ac:chgData name="Rebecca Salles" userId="66a2db3d815e233f" providerId="LiveId" clId="{C1CC8698-C0F2-4B11-A386-BE30CE1E7035}" dt="2020-02-04T03:36:44.741" v="1156" actId="20577"/>
          <ac:spMkLst>
            <pc:docMk/>
            <pc:sldMk cId="2852551529" sldId="1065"/>
            <ac:spMk id="145" creationId="{8084148F-BB19-4677-9094-FE944CE68149}"/>
          </ac:spMkLst>
        </pc:spChg>
        <pc:spChg chg="add mod topLvl">
          <ac:chgData name="Rebecca Salles" userId="66a2db3d815e233f" providerId="LiveId" clId="{C1CC8698-C0F2-4B11-A386-BE30CE1E7035}" dt="2020-02-04T04:06:56.302" v="1507" actId="164"/>
          <ac:spMkLst>
            <pc:docMk/>
            <pc:sldMk cId="2852551529" sldId="1065"/>
            <ac:spMk id="165" creationId="{1F24ADC3-5597-4CD5-A744-9607BD32D126}"/>
          </ac:spMkLst>
        </pc:spChg>
        <pc:spChg chg="add mod topLvl">
          <ac:chgData name="Rebecca Salles" userId="66a2db3d815e233f" providerId="LiveId" clId="{C1CC8698-C0F2-4B11-A386-BE30CE1E7035}" dt="2020-02-04T04:07:22.817" v="1515" actId="113"/>
          <ac:spMkLst>
            <pc:docMk/>
            <pc:sldMk cId="2852551529" sldId="1065"/>
            <ac:spMk id="166" creationId="{26A9F769-5992-4348-8831-291AE947134E}"/>
          </ac:spMkLst>
        </pc:spChg>
        <pc:spChg chg="add del mod">
          <ac:chgData name="Rebecca Salles" userId="66a2db3d815e233f" providerId="LiveId" clId="{C1CC8698-C0F2-4B11-A386-BE30CE1E7035}" dt="2020-02-04T03:25:34.679" v="921" actId="478"/>
          <ac:spMkLst>
            <pc:docMk/>
            <pc:sldMk cId="2852551529" sldId="1065"/>
            <ac:spMk id="167" creationId="{32321772-BC90-4B32-8BF1-F7B6C4B0EA8B}"/>
          </ac:spMkLst>
        </pc:spChg>
        <pc:spChg chg="add del mod">
          <ac:chgData name="Rebecca Salles" userId="66a2db3d815e233f" providerId="LiveId" clId="{C1CC8698-C0F2-4B11-A386-BE30CE1E7035}" dt="2020-02-04T03:25:32.711" v="920" actId="478"/>
          <ac:spMkLst>
            <pc:docMk/>
            <pc:sldMk cId="2852551529" sldId="1065"/>
            <ac:spMk id="168" creationId="{9E194714-117B-483B-912B-905793448083}"/>
          </ac:spMkLst>
        </pc:spChg>
        <pc:spChg chg="add del mod">
          <ac:chgData name="Rebecca Salles" userId="66a2db3d815e233f" providerId="LiveId" clId="{C1CC8698-C0F2-4B11-A386-BE30CE1E7035}" dt="2020-02-04T03:26:54.211" v="946" actId="478"/>
          <ac:spMkLst>
            <pc:docMk/>
            <pc:sldMk cId="2852551529" sldId="1065"/>
            <ac:spMk id="169" creationId="{CA292114-8935-4D20-970B-3F0CA0A6126D}"/>
          </ac:spMkLst>
        </pc:spChg>
        <pc:spChg chg="add mod">
          <ac:chgData name="Rebecca Salles" userId="66a2db3d815e233f" providerId="LiveId" clId="{C1CC8698-C0F2-4B11-A386-BE30CE1E7035}" dt="2020-02-04T03:30:25.797" v="1118" actId="164"/>
          <ac:spMkLst>
            <pc:docMk/>
            <pc:sldMk cId="2852551529" sldId="1065"/>
            <ac:spMk id="170" creationId="{3DEB04DA-EBE7-4674-B75D-AC84F979FFBC}"/>
          </ac:spMkLst>
        </pc:spChg>
        <pc:spChg chg="add del mod">
          <ac:chgData name="Rebecca Salles" userId="66a2db3d815e233f" providerId="LiveId" clId="{C1CC8698-C0F2-4B11-A386-BE30CE1E7035}" dt="2020-02-04T03:28:57.700" v="999" actId="478"/>
          <ac:spMkLst>
            <pc:docMk/>
            <pc:sldMk cId="2852551529" sldId="1065"/>
            <ac:spMk id="171" creationId="{9796B3C8-E44F-467D-956E-582866E1CF82}"/>
          </ac:spMkLst>
        </pc:spChg>
        <pc:spChg chg="add mod">
          <ac:chgData name="Rebecca Salles" userId="66a2db3d815e233f" providerId="LiveId" clId="{C1CC8698-C0F2-4B11-A386-BE30CE1E7035}" dt="2020-02-04T03:30:25.797" v="1118" actId="164"/>
          <ac:spMkLst>
            <pc:docMk/>
            <pc:sldMk cId="2852551529" sldId="1065"/>
            <ac:spMk id="172" creationId="{4A6F19B4-289A-4C66-A569-16A81BF9AE5E}"/>
          </ac:spMkLst>
        </pc:spChg>
        <pc:spChg chg="add mod">
          <ac:chgData name="Rebecca Salles" userId="66a2db3d815e233f" providerId="LiveId" clId="{C1CC8698-C0F2-4B11-A386-BE30CE1E7035}" dt="2020-02-04T03:30:25.797" v="1118" actId="164"/>
          <ac:spMkLst>
            <pc:docMk/>
            <pc:sldMk cId="2852551529" sldId="1065"/>
            <ac:spMk id="173" creationId="{780DABB9-DC19-4BB2-AF6E-1C35562B50D0}"/>
          </ac:spMkLst>
        </pc:spChg>
        <pc:spChg chg="add mod">
          <ac:chgData name="Rebecca Salles" userId="66a2db3d815e233f" providerId="LiveId" clId="{C1CC8698-C0F2-4B11-A386-BE30CE1E7035}" dt="2020-02-04T03:30:25.797" v="1118" actId="164"/>
          <ac:spMkLst>
            <pc:docMk/>
            <pc:sldMk cId="2852551529" sldId="1065"/>
            <ac:spMk id="176" creationId="{8E5B56CF-D3EE-4808-9422-BD2CFD1D7B36}"/>
          </ac:spMkLst>
        </pc:spChg>
        <pc:spChg chg="add mod">
          <ac:chgData name="Rebecca Salles" userId="66a2db3d815e233f" providerId="LiveId" clId="{C1CC8698-C0F2-4B11-A386-BE30CE1E7035}" dt="2020-02-04T03:30:25.797" v="1118" actId="164"/>
          <ac:spMkLst>
            <pc:docMk/>
            <pc:sldMk cId="2852551529" sldId="1065"/>
            <ac:spMk id="177" creationId="{56B64AEB-2623-4807-B122-8217D9FCDD18}"/>
          </ac:spMkLst>
        </pc:spChg>
        <pc:spChg chg="add mod">
          <ac:chgData name="Rebecca Salles" userId="66a2db3d815e233f" providerId="LiveId" clId="{C1CC8698-C0F2-4B11-A386-BE30CE1E7035}" dt="2020-02-04T03:30:25.797" v="1118" actId="164"/>
          <ac:spMkLst>
            <pc:docMk/>
            <pc:sldMk cId="2852551529" sldId="1065"/>
            <ac:spMk id="178" creationId="{6DD93E51-773D-4A7F-A471-5BE9C1DBCBA0}"/>
          </ac:spMkLst>
        </pc:spChg>
        <pc:spChg chg="add mod">
          <ac:chgData name="Rebecca Salles" userId="66a2db3d815e233f" providerId="LiveId" clId="{C1CC8698-C0F2-4B11-A386-BE30CE1E7035}" dt="2020-02-04T03:30:25.797" v="1118" actId="164"/>
          <ac:spMkLst>
            <pc:docMk/>
            <pc:sldMk cId="2852551529" sldId="1065"/>
            <ac:spMk id="179" creationId="{6B29705D-B5FF-4D37-B35F-40EC0B080F16}"/>
          </ac:spMkLst>
        </pc:spChg>
        <pc:spChg chg="mod">
          <ac:chgData name="Rebecca Salles" userId="66a2db3d815e233f" providerId="LiveId" clId="{C1CC8698-C0F2-4B11-A386-BE30CE1E7035}" dt="2020-02-04T03:52:21.334" v="1411" actId="113"/>
          <ac:spMkLst>
            <pc:docMk/>
            <pc:sldMk cId="2852551529" sldId="1065"/>
            <ac:spMk id="298" creationId="{2A90FD54-4E90-41FA-BAC8-D3C1EC729604}"/>
          </ac:spMkLst>
        </pc:spChg>
        <pc:spChg chg="mod">
          <ac:chgData name="Rebecca Salles" userId="66a2db3d815e233f" providerId="LiveId" clId="{C1CC8698-C0F2-4B11-A386-BE30CE1E7035}" dt="2020-02-04T03:52:06.943" v="1408" actId="113"/>
          <ac:spMkLst>
            <pc:docMk/>
            <pc:sldMk cId="2852551529" sldId="1065"/>
            <ac:spMk id="306" creationId="{B3B13AFD-27FA-43A8-9586-FF25873968A7}"/>
          </ac:spMkLst>
        </pc:spChg>
        <pc:spChg chg="mod">
          <ac:chgData name="Rebecca Salles" userId="66a2db3d815e233f" providerId="LiveId" clId="{C1CC8698-C0F2-4B11-A386-BE30CE1E7035}" dt="2020-02-04T03:52:37.687" v="1416" actId="1037"/>
          <ac:spMkLst>
            <pc:docMk/>
            <pc:sldMk cId="2852551529" sldId="1065"/>
            <ac:spMk id="313" creationId="{60C5EA12-91D1-4604-A207-259CF1672795}"/>
          </ac:spMkLst>
        </pc:spChg>
        <pc:spChg chg="mod">
          <ac:chgData name="Rebecca Salles" userId="66a2db3d815e233f" providerId="LiveId" clId="{C1CC8698-C0F2-4B11-A386-BE30CE1E7035}" dt="2020-02-04T03:52:10.489" v="1409" actId="108"/>
          <ac:spMkLst>
            <pc:docMk/>
            <pc:sldMk cId="2852551529" sldId="1065"/>
            <ac:spMk id="326" creationId="{452781A3-5B6D-4480-948E-86129DB5FA22}"/>
          </ac:spMkLst>
        </pc:spChg>
        <pc:spChg chg="mod topLvl">
          <ac:chgData name="Rebecca Salles" userId="66a2db3d815e233f" providerId="LiveId" clId="{C1CC8698-C0F2-4B11-A386-BE30CE1E7035}" dt="2020-02-04T04:08:21.415" v="1556" actId="164"/>
          <ac:spMkLst>
            <pc:docMk/>
            <pc:sldMk cId="2852551529" sldId="1065"/>
            <ac:spMk id="358" creationId="{569870F7-D449-4DA8-8496-57F0E6F56AD4}"/>
          </ac:spMkLst>
        </pc:spChg>
        <pc:spChg chg="mod">
          <ac:chgData name="Rebecca Salles" userId="66a2db3d815e233f" providerId="LiveId" clId="{C1CC8698-C0F2-4B11-A386-BE30CE1E7035}" dt="2020-02-04T03:50:57.858" v="1359" actId="20577"/>
          <ac:spMkLst>
            <pc:docMk/>
            <pc:sldMk cId="2852551529" sldId="1065"/>
            <ac:spMk id="373" creationId="{2C1C6AB5-25CB-4E9D-93EB-2CFC3B948B1A}"/>
          </ac:spMkLst>
        </pc:spChg>
        <pc:spChg chg="del">
          <ac:chgData name="Rebecca Salles" userId="66a2db3d815e233f" providerId="LiveId" clId="{C1CC8698-C0F2-4B11-A386-BE30CE1E7035}" dt="2020-02-04T03:50:17.301" v="1333" actId="478"/>
          <ac:spMkLst>
            <pc:docMk/>
            <pc:sldMk cId="2852551529" sldId="1065"/>
            <ac:spMk id="377" creationId="{A4C0496E-57E9-4FFE-ADA0-07D35866EF6D}"/>
          </ac:spMkLst>
        </pc:spChg>
        <pc:spChg chg="del">
          <ac:chgData name="Rebecca Salles" userId="66a2db3d815e233f" providerId="LiveId" clId="{C1CC8698-C0F2-4B11-A386-BE30CE1E7035}" dt="2020-02-04T03:50:19.706" v="1334" actId="478"/>
          <ac:spMkLst>
            <pc:docMk/>
            <pc:sldMk cId="2852551529" sldId="1065"/>
            <ac:spMk id="378" creationId="{F77B03DB-DA62-48F0-B66D-DEB302FED716}"/>
          </ac:spMkLst>
        </pc:spChg>
        <pc:spChg chg="mod">
          <ac:chgData name="Rebecca Salles" userId="66a2db3d815e233f" providerId="LiveId" clId="{C1CC8698-C0F2-4B11-A386-BE30CE1E7035}" dt="2020-02-04T03:50:41.488" v="1350" actId="1036"/>
          <ac:spMkLst>
            <pc:docMk/>
            <pc:sldMk cId="2852551529" sldId="1065"/>
            <ac:spMk id="379" creationId="{65B0C129-467F-4FA9-9A51-D01C1F4853D5}"/>
          </ac:spMkLst>
        </pc:spChg>
        <pc:spChg chg="mod">
          <ac:chgData name="Rebecca Salles" userId="66a2db3d815e233f" providerId="LiveId" clId="{C1CC8698-C0F2-4B11-A386-BE30CE1E7035}" dt="2020-02-04T03:51:07.603" v="1374" actId="20577"/>
          <ac:spMkLst>
            <pc:docMk/>
            <pc:sldMk cId="2852551529" sldId="1065"/>
            <ac:spMk id="380" creationId="{C9EDAA16-E627-4610-9F9C-F71F0940A694}"/>
          </ac:spMkLst>
        </pc:spChg>
        <pc:spChg chg="mod">
          <ac:chgData name="Rebecca Salles" userId="66a2db3d815e233f" providerId="LiveId" clId="{C1CC8698-C0F2-4B11-A386-BE30CE1E7035}" dt="2020-02-04T03:50:41.488" v="1350" actId="1036"/>
          <ac:spMkLst>
            <pc:docMk/>
            <pc:sldMk cId="2852551529" sldId="1065"/>
            <ac:spMk id="381" creationId="{35723EF0-E496-4435-A98D-D9A234861AFA}"/>
          </ac:spMkLst>
        </pc:spChg>
        <pc:spChg chg="mod">
          <ac:chgData name="Rebecca Salles" userId="66a2db3d815e233f" providerId="LiveId" clId="{C1CC8698-C0F2-4B11-A386-BE30CE1E7035}" dt="2020-02-04T03:51:02.737" v="1367" actId="20577"/>
          <ac:spMkLst>
            <pc:docMk/>
            <pc:sldMk cId="2852551529" sldId="1065"/>
            <ac:spMk id="382" creationId="{52BB5F82-1FEB-4714-800E-BFE17FDA5FA7}"/>
          </ac:spMkLst>
        </pc:spChg>
        <pc:grpChg chg="add del mod">
          <ac:chgData name="Rebecca Salles" userId="66a2db3d815e233f" providerId="LiveId" clId="{C1CC8698-C0F2-4B11-A386-BE30CE1E7035}" dt="2020-02-04T04:06:35.117" v="1505" actId="165"/>
          <ac:grpSpMkLst>
            <pc:docMk/>
            <pc:sldMk cId="2852551529" sldId="1065"/>
            <ac:grpSpMk id="3" creationId="{34CE3805-3306-4EF5-860E-D9237130F676}"/>
          </ac:grpSpMkLst>
        </pc:grpChg>
        <pc:grpChg chg="add mod">
          <ac:chgData name="Rebecca Salles" userId="66a2db3d815e233f" providerId="LiveId" clId="{C1CC8698-C0F2-4B11-A386-BE30CE1E7035}" dt="2020-02-04T01:56:49.945" v="275" actId="164"/>
          <ac:grpSpMkLst>
            <pc:docMk/>
            <pc:sldMk cId="2852551529" sldId="1065"/>
            <ac:grpSpMk id="3" creationId="{599F0F9A-0249-4EA6-99B6-9FFB3C8AF771}"/>
          </ac:grpSpMkLst>
        </pc:grpChg>
        <pc:grpChg chg="add del mod">
          <ac:chgData name="Rebecca Salles" userId="66a2db3d815e233f" providerId="LiveId" clId="{C1CC8698-C0F2-4B11-A386-BE30CE1E7035}" dt="2020-02-04T03:49:08.023" v="1274" actId="478"/>
          <ac:grpSpMkLst>
            <pc:docMk/>
            <pc:sldMk cId="2852551529" sldId="1065"/>
            <ac:grpSpMk id="4" creationId="{0B4A12E3-560E-4CCF-981F-6DC8E7E7525D}"/>
          </ac:grpSpMkLst>
        </pc:grpChg>
        <pc:grpChg chg="add del mod">
          <ac:chgData name="Rebecca Salles" userId="66a2db3d815e233f" providerId="LiveId" clId="{C1CC8698-C0F2-4B11-A386-BE30CE1E7035}" dt="2020-02-04T04:04:45.326" v="1463" actId="165"/>
          <ac:grpSpMkLst>
            <pc:docMk/>
            <pc:sldMk cId="2852551529" sldId="1065"/>
            <ac:grpSpMk id="6" creationId="{6183C5B4-72D9-4A92-A989-05422C957B5F}"/>
          </ac:grpSpMkLst>
        </pc:grpChg>
        <pc:grpChg chg="add mod">
          <ac:chgData name="Rebecca Salles" userId="66a2db3d815e233f" providerId="LiveId" clId="{C1CC8698-C0F2-4B11-A386-BE30CE1E7035}" dt="2020-02-04T01:58:41.790" v="372" actId="164"/>
          <ac:grpSpMkLst>
            <pc:docMk/>
            <pc:sldMk cId="2852551529" sldId="1065"/>
            <ac:grpSpMk id="7" creationId="{9B52E447-0CCD-4F9E-B273-8A924E53695F}"/>
          </ac:grpSpMkLst>
        </pc:grpChg>
        <pc:grpChg chg="add mod">
          <ac:chgData name="Rebecca Salles" userId="66a2db3d815e233f" providerId="LiveId" clId="{C1CC8698-C0F2-4B11-A386-BE30CE1E7035}" dt="2020-02-04T01:58:41.790" v="372" actId="164"/>
          <ac:grpSpMkLst>
            <pc:docMk/>
            <pc:sldMk cId="2852551529" sldId="1065"/>
            <ac:grpSpMk id="51" creationId="{03D4CC26-07F2-433F-915B-3516C6C70F6F}"/>
          </ac:grpSpMkLst>
        </pc:grpChg>
        <pc:grpChg chg="add mod">
          <ac:chgData name="Rebecca Salles" userId="66a2db3d815e233f" providerId="LiveId" clId="{C1CC8698-C0F2-4B11-A386-BE30CE1E7035}" dt="2020-02-04T01:58:41.790" v="372" actId="164"/>
          <ac:grpSpMkLst>
            <pc:docMk/>
            <pc:sldMk cId="2852551529" sldId="1065"/>
            <ac:grpSpMk id="56" creationId="{D0959E76-9E57-4DDD-B7E7-8B662E0287A0}"/>
          </ac:grpSpMkLst>
        </pc:grpChg>
        <pc:grpChg chg="add mod">
          <ac:chgData name="Rebecca Salles" userId="66a2db3d815e233f" providerId="LiveId" clId="{C1CC8698-C0F2-4B11-A386-BE30CE1E7035}" dt="2020-02-04T01:58:41.790" v="372" actId="164"/>
          <ac:grpSpMkLst>
            <pc:docMk/>
            <pc:sldMk cId="2852551529" sldId="1065"/>
            <ac:grpSpMk id="61" creationId="{A64B4556-3102-4F81-8C33-C97F540C60E8}"/>
          </ac:grpSpMkLst>
        </pc:grpChg>
        <pc:grpChg chg="add mod">
          <ac:chgData name="Rebecca Salles" userId="66a2db3d815e233f" providerId="LiveId" clId="{C1CC8698-C0F2-4B11-A386-BE30CE1E7035}" dt="2020-02-04T01:58:41.790" v="372" actId="164"/>
          <ac:grpSpMkLst>
            <pc:docMk/>
            <pc:sldMk cId="2852551529" sldId="1065"/>
            <ac:grpSpMk id="71" creationId="{1F1753B3-0C8C-4692-B32C-AF3AEA22916D}"/>
          </ac:grpSpMkLst>
        </pc:grpChg>
        <pc:grpChg chg="add mod">
          <ac:chgData name="Rebecca Salles" userId="66a2db3d815e233f" providerId="LiveId" clId="{C1CC8698-C0F2-4B11-A386-BE30CE1E7035}" dt="2020-02-04T01:58:41.790" v="372" actId="164"/>
          <ac:grpSpMkLst>
            <pc:docMk/>
            <pc:sldMk cId="2852551529" sldId="1065"/>
            <ac:grpSpMk id="81" creationId="{D3E949FC-01A6-4B03-9BC6-ABDF1841E359}"/>
          </ac:grpSpMkLst>
        </pc:grpChg>
        <pc:grpChg chg="add mod">
          <ac:chgData name="Rebecca Salles" userId="66a2db3d815e233f" providerId="LiveId" clId="{C1CC8698-C0F2-4B11-A386-BE30CE1E7035}" dt="2020-02-04T01:58:41.790" v="372" actId="164"/>
          <ac:grpSpMkLst>
            <pc:docMk/>
            <pc:sldMk cId="2852551529" sldId="1065"/>
            <ac:grpSpMk id="90" creationId="{25A9865C-00A8-404C-AF48-39B6674D5304}"/>
          </ac:grpSpMkLst>
        </pc:grpChg>
        <pc:grpChg chg="add mod">
          <ac:chgData name="Rebecca Salles" userId="66a2db3d815e233f" providerId="LiveId" clId="{C1CC8698-C0F2-4B11-A386-BE30CE1E7035}" dt="2020-02-04T01:58:41.790" v="372" actId="164"/>
          <ac:grpSpMkLst>
            <pc:docMk/>
            <pc:sldMk cId="2852551529" sldId="1065"/>
            <ac:grpSpMk id="100" creationId="{9795348C-631F-460B-896C-30BF15D09B6A}"/>
          </ac:grpSpMkLst>
        </pc:grpChg>
        <pc:grpChg chg="add mod">
          <ac:chgData name="Rebecca Salles" userId="66a2db3d815e233f" providerId="LiveId" clId="{C1CC8698-C0F2-4B11-A386-BE30CE1E7035}" dt="2020-02-04T01:58:41.790" v="372" actId="164"/>
          <ac:grpSpMkLst>
            <pc:docMk/>
            <pc:sldMk cId="2852551529" sldId="1065"/>
            <ac:grpSpMk id="109" creationId="{50C97337-439D-4C4D-8D54-48B7EE4038B5}"/>
          </ac:grpSpMkLst>
        </pc:grpChg>
        <pc:grpChg chg="add mod">
          <ac:chgData name="Rebecca Salles" userId="66a2db3d815e233f" providerId="LiveId" clId="{C1CC8698-C0F2-4B11-A386-BE30CE1E7035}" dt="2020-02-04T01:58:41.790" v="372" actId="164"/>
          <ac:grpSpMkLst>
            <pc:docMk/>
            <pc:sldMk cId="2852551529" sldId="1065"/>
            <ac:grpSpMk id="119" creationId="{A53B5B46-8925-44AC-9565-8EECC45B422F}"/>
          </ac:grpSpMkLst>
        </pc:grpChg>
        <pc:grpChg chg="add mod">
          <ac:chgData name="Rebecca Salles" userId="66a2db3d815e233f" providerId="LiveId" clId="{C1CC8698-C0F2-4B11-A386-BE30CE1E7035}" dt="2020-02-04T01:58:41.790" v="372" actId="164"/>
          <ac:grpSpMkLst>
            <pc:docMk/>
            <pc:sldMk cId="2852551529" sldId="1065"/>
            <ac:grpSpMk id="122" creationId="{53A2DC1E-AB47-4963-8C53-BF07184A632B}"/>
          </ac:grpSpMkLst>
        </pc:grpChg>
        <pc:grpChg chg="add mod">
          <ac:chgData name="Rebecca Salles" userId="66a2db3d815e233f" providerId="LiveId" clId="{C1CC8698-C0F2-4B11-A386-BE30CE1E7035}" dt="2020-02-04T01:58:41.790" v="372" actId="164"/>
          <ac:grpSpMkLst>
            <pc:docMk/>
            <pc:sldMk cId="2852551529" sldId="1065"/>
            <ac:grpSpMk id="125" creationId="{6B86E33F-5308-4978-8D9F-44BE0F55F2AD}"/>
          </ac:grpSpMkLst>
        </pc:grpChg>
        <pc:grpChg chg="add del mod">
          <ac:chgData name="Rebecca Salles" userId="66a2db3d815e233f" providerId="LiveId" clId="{C1CC8698-C0F2-4B11-A386-BE30CE1E7035}" dt="2020-02-04T03:50:04.585" v="1320" actId="478"/>
          <ac:grpSpMkLst>
            <pc:docMk/>
            <pc:sldMk cId="2852551529" sldId="1065"/>
            <ac:grpSpMk id="134" creationId="{932CF79D-41A5-4D06-9C51-F47B4570D05C}"/>
          </ac:grpSpMkLst>
        </pc:grpChg>
        <pc:grpChg chg="mod topLvl">
          <ac:chgData name="Rebecca Salles" userId="66a2db3d815e233f" providerId="LiveId" clId="{C1CC8698-C0F2-4B11-A386-BE30CE1E7035}" dt="2020-02-04T01:56:48.020" v="271" actId="165"/>
          <ac:grpSpMkLst>
            <pc:docMk/>
            <pc:sldMk cId="2852551529" sldId="1065"/>
            <ac:grpSpMk id="135" creationId="{9201D422-310D-4E61-A7CB-4803A1EB25E6}"/>
          </ac:grpSpMkLst>
        </pc:grpChg>
        <pc:grpChg chg="mod topLvl">
          <ac:chgData name="Rebecca Salles" userId="66a2db3d815e233f" providerId="LiveId" clId="{C1CC8698-C0F2-4B11-A386-BE30CE1E7035}" dt="2020-02-04T01:56:48.020" v="271" actId="165"/>
          <ac:grpSpMkLst>
            <pc:docMk/>
            <pc:sldMk cId="2852551529" sldId="1065"/>
            <ac:grpSpMk id="136" creationId="{2EC6EF68-FFDD-40D4-BA3C-F2B7F818A7ED}"/>
          </ac:grpSpMkLst>
        </pc:grpChg>
        <pc:grpChg chg="mod topLvl">
          <ac:chgData name="Rebecca Salles" userId="66a2db3d815e233f" providerId="LiveId" clId="{C1CC8698-C0F2-4B11-A386-BE30CE1E7035}" dt="2020-02-04T01:56:48.020" v="271" actId="165"/>
          <ac:grpSpMkLst>
            <pc:docMk/>
            <pc:sldMk cId="2852551529" sldId="1065"/>
            <ac:grpSpMk id="137" creationId="{48E57615-861D-49E5-B867-BC813B1FF38E}"/>
          </ac:grpSpMkLst>
        </pc:grpChg>
        <pc:grpChg chg="mod">
          <ac:chgData name="Rebecca Salles" userId="66a2db3d815e233f" providerId="LiveId" clId="{C1CC8698-C0F2-4B11-A386-BE30CE1E7035}" dt="2020-02-04T01:56:48.020" v="271" actId="165"/>
          <ac:grpSpMkLst>
            <pc:docMk/>
            <pc:sldMk cId="2852551529" sldId="1065"/>
            <ac:grpSpMk id="138" creationId="{47669F07-C28F-4487-ACBC-A4DD2C54CF3F}"/>
          </ac:grpSpMkLst>
        </pc:grpChg>
        <pc:grpChg chg="mod">
          <ac:chgData name="Rebecca Salles" userId="66a2db3d815e233f" providerId="LiveId" clId="{C1CC8698-C0F2-4B11-A386-BE30CE1E7035}" dt="2020-02-04T01:56:48.020" v="271" actId="165"/>
          <ac:grpSpMkLst>
            <pc:docMk/>
            <pc:sldMk cId="2852551529" sldId="1065"/>
            <ac:grpSpMk id="140" creationId="{9C40EB9B-330D-4812-815A-DFB606BDA49C}"/>
          </ac:grpSpMkLst>
        </pc:grpChg>
        <pc:grpChg chg="mod">
          <ac:chgData name="Rebecca Salles" userId="66a2db3d815e233f" providerId="LiveId" clId="{C1CC8698-C0F2-4B11-A386-BE30CE1E7035}" dt="2020-02-04T01:56:48.020" v="271" actId="165"/>
          <ac:grpSpMkLst>
            <pc:docMk/>
            <pc:sldMk cId="2852551529" sldId="1065"/>
            <ac:grpSpMk id="141" creationId="{05D4FD8F-A444-4F50-AD2E-7DFDF6FDE8B5}"/>
          </ac:grpSpMkLst>
        </pc:grpChg>
        <pc:grpChg chg="mod">
          <ac:chgData name="Rebecca Salles" userId="66a2db3d815e233f" providerId="LiveId" clId="{C1CC8698-C0F2-4B11-A386-BE30CE1E7035}" dt="2020-02-04T01:56:48.020" v="271" actId="165"/>
          <ac:grpSpMkLst>
            <pc:docMk/>
            <pc:sldMk cId="2852551529" sldId="1065"/>
            <ac:grpSpMk id="146" creationId="{73D0BE7A-2178-4EEB-BC7D-5AD1E3AE63AA}"/>
          </ac:grpSpMkLst>
        </pc:grpChg>
        <pc:grpChg chg="mod">
          <ac:chgData name="Rebecca Salles" userId="66a2db3d815e233f" providerId="LiveId" clId="{C1CC8698-C0F2-4B11-A386-BE30CE1E7035}" dt="2020-02-04T01:56:48.020" v="271" actId="165"/>
          <ac:grpSpMkLst>
            <pc:docMk/>
            <pc:sldMk cId="2852551529" sldId="1065"/>
            <ac:grpSpMk id="148" creationId="{82C16A35-6782-44D1-96F1-4F3413C703E8}"/>
          </ac:grpSpMkLst>
        </pc:grpChg>
        <pc:grpChg chg="mod">
          <ac:chgData name="Rebecca Salles" userId="66a2db3d815e233f" providerId="LiveId" clId="{C1CC8698-C0F2-4B11-A386-BE30CE1E7035}" dt="2020-02-04T01:56:48.020" v="271" actId="165"/>
          <ac:grpSpMkLst>
            <pc:docMk/>
            <pc:sldMk cId="2852551529" sldId="1065"/>
            <ac:grpSpMk id="149" creationId="{0FC4C232-5CDB-449F-B815-A4F10023DBD8}"/>
          </ac:grpSpMkLst>
        </pc:grpChg>
        <pc:grpChg chg="mod">
          <ac:chgData name="Rebecca Salles" userId="66a2db3d815e233f" providerId="LiveId" clId="{C1CC8698-C0F2-4B11-A386-BE30CE1E7035}" dt="2020-02-04T01:56:48.020" v="271" actId="165"/>
          <ac:grpSpMkLst>
            <pc:docMk/>
            <pc:sldMk cId="2852551529" sldId="1065"/>
            <ac:grpSpMk id="150" creationId="{8B1B0129-BFE2-4486-9F1A-254A54DC2C17}"/>
          </ac:grpSpMkLst>
        </pc:grpChg>
        <pc:grpChg chg="add mod">
          <ac:chgData name="Rebecca Salles" userId="66a2db3d815e233f" providerId="LiveId" clId="{C1CC8698-C0F2-4B11-A386-BE30CE1E7035}" dt="2020-02-04T04:08:21.415" v="1556" actId="164"/>
          <ac:grpSpMkLst>
            <pc:docMk/>
            <pc:sldMk cId="2852551529" sldId="1065"/>
            <ac:grpSpMk id="167" creationId="{D2190544-75E0-4721-B9F7-605BA4952F7A}"/>
          </ac:grpSpMkLst>
        </pc:grpChg>
        <pc:grpChg chg="add mod">
          <ac:chgData name="Rebecca Salles" userId="66a2db3d815e233f" providerId="LiveId" clId="{C1CC8698-C0F2-4B11-A386-BE30CE1E7035}" dt="2020-02-04T04:08:30.730" v="1557" actId="164"/>
          <ac:grpSpMkLst>
            <pc:docMk/>
            <pc:sldMk cId="2852551529" sldId="1065"/>
            <ac:grpSpMk id="168" creationId="{041426C9-BC91-4A8F-8D7C-0EAAA0A84FE7}"/>
          </ac:grpSpMkLst>
        </pc:grpChg>
        <pc:grpChg chg="add mod">
          <ac:chgData name="Rebecca Salles" userId="66a2db3d815e233f" providerId="LiveId" clId="{C1CC8698-C0F2-4B11-A386-BE30CE1E7035}" dt="2020-02-04T04:09:15.283" v="1584" actId="1037"/>
          <ac:grpSpMkLst>
            <pc:docMk/>
            <pc:sldMk cId="2852551529" sldId="1065"/>
            <ac:grpSpMk id="169" creationId="{490B4045-1D12-4B0A-AA41-E043C64CC7E1}"/>
          </ac:grpSpMkLst>
        </pc:grpChg>
        <pc:grpChg chg="add mod">
          <ac:chgData name="Rebecca Salles" userId="66a2db3d815e233f" providerId="LiveId" clId="{C1CC8698-C0F2-4B11-A386-BE30CE1E7035}" dt="2020-02-04T03:51:39.059" v="1395" actId="1036"/>
          <ac:grpSpMkLst>
            <pc:docMk/>
            <pc:sldMk cId="2852551529" sldId="1065"/>
            <ac:grpSpMk id="174" creationId="{A6CD5E79-EC8F-4966-868B-A684C49098D7}"/>
          </ac:grpSpMkLst>
        </pc:grpChg>
        <pc:grpChg chg="add mod">
          <ac:chgData name="Rebecca Salles" userId="66a2db3d815e233f" providerId="LiveId" clId="{C1CC8698-C0F2-4B11-A386-BE30CE1E7035}" dt="2020-02-04T03:30:21.089" v="1117" actId="164"/>
          <ac:grpSpMkLst>
            <pc:docMk/>
            <pc:sldMk cId="2852551529" sldId="1065"/>
            <ac:grpSpMk id="180" creationId="{A6A3840E-92B7-4CA1-BB99-07F7016591A9}"/>
          </ac:grpSpMkLst>
        </pc:grpChg>
        <pc:grpChg chg="add mod topLvl">
          <ac:chgData name="Rebecca Salles" userId="66a2db3d815e233f" providerId="LiveId" clId="{C1CC8698-C0F2-4B11-A386-BE30CE1E7035}" dt="2020-02-04T04:08:30.730" v="1557" actId="164"/>
          <ac:grpSpMkLst>
            <pc:docMk/>
            <pc:sldMk cId="2852551529" sldId="1065"/>
            <ac:grpSpMk id="181" creationId="{5C0B0028-F03D-4A8F-8DEC-5365513EEEFB}"/>
          </ac:grpSpMkLst>
        </pc:grpChg>
        <pc:grpChg chg="add del mod topLvl">
          <ac:chgData name="Rebecca Salles" userId="66a2db3d815e233f" providerId="LiveId" clId="{C1CC8698-C0F2-4B11-A386-BE30CE1E7035}" dt="2020-02-04T04:04:58.130" v="1485" actId="165"/>
          <ac:grpSpMkLst>
            <pc:docMk/>
            <pc:sldMk cId="2852551529" sldId="1065"/>
            <ac:grpSpMk id="352" creationId="{A002A37E-EC07-459F-B7C4-E01980115510}"/>
          </ac:grpSpMkLst>
        </pc:grpChg>
        <pc:grpChg chg="mod topLvl">
          <ac:chgData name="Rebecca Salles" userId="66a2db3d815e233f" providerId="LiveId" clId="{C1CC8698-C0F2-4B11-A386-BE30CE1E7035}" dt="2020-02-04T04:08:30.730" v="1557" actId="164"/>
          <ac:grpSpMkLst>
            <pc:docMk/>
            <pc:sldMk cId="2852551529" sldId="1065"/>
            <ac:grpSpMk id="353" creationId="{595CA7C4-0495-43E0-ABD8-D6438D936FA5}"/>
          </ac:grpSpMkLst>
        </pc:grpChg>
        <pc:grpChg chg="mod topLvl">
          <ac:chgData name="Rebecca Salles" userId="66a2db3d815e233f" providerId="LiveId" clId="{C1CC8698-C0F2-4B11-A386-BE30CE1E7035}" dt="2020-02-04T04:08:30.730" v="1557" actId="164"/>
          <ac:grpSpMkLst>
            <pc:docMk/>
            <pc:sldMk cId="2852551529" sldId="1065"/>
            <ac:grpSpMk id="354" creationId="{CA25AC83-4533-4A31-9B96-2568CD4DE7EB}"/>
          </ac:grpSpMkLst>
        </pc:grpChg>
        <pc:grpChg chg="mod topLvl">
          <ac:chgData name="Rebecca Salles" userId="66a2db3d815e233f" providerId="LiveId" clId="{C1CC8698-C0F2-4B11-A386-BE30CE1E7035}" dt="2020-02-04T04:08:30.730" v="1557" actId="164"/>
          <ac:grpSpMkLst>
            <pc:docMk/>
            <pc:sldMk cId="2852551529" sldId="1065"/>
            <ac:grpSpMk id="355" creationId="{95574246-E9F4-4498-A45A-B3853EC1FB06}"/>
          </ac:grpSpMkLst>
        </pc:grpChg>
        <pc:grpChg chg="del mod topLvl">
          <ac:chgData name="Rebecca Salles" userId="66a2db3d815e233f" providerId="LiveId" clId="{C1CC8698-C0F2-4B11-A386-BE30CE1E7035}" dt="2020-02-04T04:05:02.186" v="1486" actId="165"/>
          <ac:grpSpMkLst>
            <pc:docMk/>
            <pc:sldMk cId="2852551529" sldId="1065"/>
            <ac:grpSpMk id="356" creationId="{1FCA2A02-AA27-42D5-A467-47B9764A6BC8}"/>
          </ac:grpSpMkLst>
        </pc:grpChg>
        <pc:grpChg chg="mod topLvl">
          <ac:chgData name="Rebecca Salles" userId="66a2db3d815e233f" providerId="LiveId" clId="{C1CC8698-C0F2-4B11-A386-BE30CE1E7035}" dt="2020-02-04T04:08:21.415" v="1556" actId="164"/>
          <ac:grpSpMkLst>
            <pc:docMk/>
            <pc:sldMk cId="2852551529" sldId="1065"/>
            <ac:grpSpMk id="357" creationId="{7339A6FD-E523-413C-96F3-CCAA1B75B305}"/>
          </ac:grpSpMkLst>
        </pc:grpChg>
        <pc:grpChg chg="del">
          <ac:chgData name="Rebecca Salles" userId="66a2db3d815e233f" providerId="LiveId" clId="{C1CC8698-C0F2-4B11-A386-BE30CE1E7035}" dt="2020-02-04T03:50:17.301" v="1333" actId="478"/>
          <ac:grpSpMkLst>
            <pc:docMk/>
            <pc:sldMk cId="2852551529" sldId="1065"/>
            <ac:grpSpMk id="376" creationId="{C5E08C22-36C7-4CE7-89FA-C6930935395B}"/>
          </ac:grpSpMkLst>
        </pc:grpChg>
        <pc:graphicFrameChg chg="del">
          <ac:chgData name="Rebecca Salles" userId="66a2db3d815e233f" providerId="LiveId" clId="{C1CC8698-C0F2-4B11-A386-BE30CE1E7035}" dt="2020-02-04T01:49:04.120" v="161" actId="478"/>
          <ac:graphicFrameMkLst>
            <pc:docMk/>
            <pc:sldMk cId="2852551529" sldId="1065"/>
            <ac:graphicFrameMk id="2" creationId="{13704885-5332-4C09-B7CE-5AAE0845C419}"/>
          </ac:graphicFrameMkLst>
        </pc:graphicFrameChg>
        <pc:cxnChg chg="add del mod">
          <ac:chgData name="Rebecca Salles" userId="66a2db3d815e233f" providerId="LiveId" clId="{C1CC8698-C0F2-4B11-A386-BE30CE1E7035}" dt="2020-02-04T03:25:51.184" v="923" actId="11529"/>
          <ac:cxnSpMkLst>
            <pc:docMk/>
            <pc:sldMk cId="2852551529" sldId="1065"/>
            <ac:cxnSpMk id="6" creationId="{CBAB95F4-8CD9-4A56-B8F2-EAC1AFAC3306}"/>
          </ac:cxnSpMkLst>
        </pc:cxnChg>
        <pc:cxnChg chg="mod">
          <ac:chgData name="Rebecca Salles" userId="66a2db3d815e233f" providerId="LiveId" clId="{C1CC8698-C0F2-4B11-A386-BE30CE1E7035}" dt="2020-02-04T01:58:18.873" v="371" actId="1035"/>
          <ac:cxnSpMkLst>
            <pc:docMk/>
            <pc:sldMk cId="2852551529" sldId="1065"/>
            <ac:cxnSpMk id="8" creationId="{B5B309D3-719D-4826-834B-919FD3769077}"/>
          </ac:cxnSpMkLst>
        </pc:cxnChg>
        <pc:cxnChg chg="add mod">
          <ac:chgData name="Rebecca Salles" userId="66a2db3d815e233f" providerId="LiveId" clId="{C1CC8698-C0F2-4B11-A386-BE30CE1E7035}" dt="2020-02-04T01:58:41.790" v="372" actId="164"/>
          <ac:cxnSpMkLst>
            <pc:docMk/>
            <pc:sldMk cId="2852551529" sldId="1065"/>
            <ac:cxnSpMk id="22" creationId="{D2FB63F3-5155-46E1-8B59-0A16FC8485F4}"/>
          </ac:cxnSpMkLst>
        </pc:cxnChg>
        <pc:cxnChg chg="mod">
          <ac:chgData name="Rebecca Salles" userId="66a2db3d815e233f" providerId="LiveId" clId="{C1CC8698-C0F2-4B11-A386-BE30CE1E7035}" dt="2020-02-04T03:34:29.891" v="1128" actId="1037"/>
          <ac:cxnSpMkLst>
            <pc:docMk/>
            <pc:sldMk cId="2852551529" sldId="1065"/>
            <ac:cxnSpMk id="59" creationId="{8E976CA2-E094-46B5-81F1-B877BF3FDE21}"/>
          </ac:cxnSpMkLst>
        </pc:cxnChg>
        <pc:cxnChg chg="add del mod">
          <ac:chgData name="Rebecca Salles" userId="66a2db3d815e233f" providerId="LiveId" clId="{C1CC8698-C0F2-4B11-A386-BE30CE1E7035}" dt="2020-02-04T03:27:29.801" v="958" actId="478"/>
          <ac:cxnSpMkLst>
            <pc:docMk/>
            <pc:sldMk cId="2852551529" sldId="1065"/>
            <ac:cxnSpMk id="175" creationId="{C3DEFFC1-2A47-40DF-9397-3CE071A88D6B}"/>
          </ac:cxnSpMkLst>
        </pc:cxnChg>
        <pc:cxnChg chg="mod">
          <ac:chgData name="Rebecca Salles" userId="66a2db3d815e233f" providerId="LiveId" clId="{C1CC8698-C0F2-4B11-A386-BE30CE1E7035}" dt="2020-02-04T04:09:26.488" v="1585" actId="14100"/>
          <ac:cxnSpMkLst>
            <pc:docMk/>
            <pc:sldMk cId="2852551529" sldId="1065"/>
            <ac:cxnSpMk id="180" creationId="{5205A4A7-6BC6-4970-8FFD-DB0BAC858EBC}"/>
          </ac:cxnSpMkLst>
        </pc:cxnChg>
        <pc:cxnChg chg="mod">
          <ac:chgData name="Rebecca Salles" userId="66a2db3d815e233f" providerId="LiveId" clId="{C1CC8698-C0F2-4B11-A386-BE30CE1E7035}" dt="2020-02-04T03:53:02.748" v="1426" actId="1037"/>
          <ac:cxnSpMkLst>
            <pc:docMk/>
            <pc:sldMk cId="2852551529" sldId="1065"/>
            <ac:cxnSpMk id="314" creationId="{36C8AABE-4EF2-4A30-90D0-8462831E5CAB}"/>
          </ac:cxnSpMkLst>
        </pc:cxnChg>
      </pc:sldChg>
      <pc:sldChg chg="addSp delSp modSp add del">
        <pc:chgData name="Rebecca Salles" userId="66a2db3d815e233f" providerId="LiveId" clId="{C1CC8698-C0F2-4B11-A386-BE30CE1E7035}" dt="2020-02-04T02:33:02.215" v="637" actId="47"/>
        <pc:sldMkLst>
          <pc:docMk/>
          <pc:sldMk cId="1203370406" sldId="1066"/>
        </pc:sldMkLst>
        <pc:spChg chg="mod">
          <ac:chgData name="Rebecca Salles" userId="66a2db3d815e233f" providerId="LiveId" clId="{C1CC8698-C0F2-4B11-A386-BE30CE1E7035}" dt="2020-02-04T02:17:28.374" v="485" actId="20577"/>
          <ac:spMkLst>
            <pc:docMk/>
            <pc:sldMk cId="1203370406" sldId="1066"/>
            <ac:spMk id="183" creationId="{00000000-0000-0000-0000-000000000000}"/>
          </ac:spMkLst>
        </pc:spChg>
        <pc:spChg chg="del">
          <ac:chgData name="Rebecca Salles" userId="66a2db3d815e233f" providerId="LiveId" clId="{C1CC8698-C0F2-4B11-A386-BE30CE1E7035}" dt="2020-02-04T02:17:14.853" v="467" actId="478"/>
          <ac:spMkLst>
            <pc:docMk/>
            <pc:sldMk cId="1203370406" sldId="1066"/>
            <ac:spMk id="185" creationId="{00000000-0000-0000-0000-000000000000}"/>
          </ac:spMkLst>
        </pc:spChg>
        <pc:spChg chg="del">
          <ac:chgData name="Rebecca Salles" userId="66a2db3d815e233f" providerId="LiveId" clId="{C1CC8698-C0F2-4B11-A386-BE30CE1E7035}" dt="2020-02-04T02:17:14.853" v="467" actId="478"/>
          <ac:spMkLst>
            <pc:docMk/>
            <pc:sldMk cId="1203370406" sldId="1066"/>
            <ac:spMk id="187" creationId="{00000000-0000-0000-0000-000000000000}"/>
          </ac:spMkLst>
        </pc:spChg>
        <pc:graphicFrameChg chg="del">
          <ac:chgData name="Rebecca Salles" userId="66a2db3d815e233f" providerId="LiveId" clId="{C1CC8698-C0F2-4B11-A386-BE30CE1E7035}" dt="2020-02-04T02:17:14.853" v="467" actId="478"/>
          <ac:graphicFrameMkLst>
            <pc:docMk/>
            <pc:sldMk cId="1203370406" sldId="1066"/>
            <ac:graphicFrameMk id="2" creationId="{00000000-0000-0000-0000-000000000000}"/>
          </ac:graphicFrameMkLst>
        </pc:graphicFrameChg>
        <pc:picChg chg="add mod ord">
          <ac:chgData name="Rebecca Salles" userId="66a2db3d815e233f" providerId="LiveId" clId="{C1CC8698-C0F2-4B11-A386-BE30CE1E7035}" dt="2020-02-04T02:19:20.912" v="495" actId="14100"/>
          <ac:picMkLst>
            <pc:docMk/>
            <pc:sldMk cId="1203370406" sldId="1066"/>
            <ac:picMk id="3" creationId="{2075E265-B085-46B3-A348-CEC1516530A8}"/>
          </ac:picMkLst>
        </pc:picChg>
        <pc:picChg chg="add mod">
          <ac:chgData name="Rebecca Salles" userId="66a2db3d815e233f" providerId="LiveId" clId="{C1CC8698-C0F2-4B11-A386-BE30CE1E7035}" dt="2020-02-04T02:19:23.130" v="496" actId="1076"/>
          <ac:picMkLst>
            <pc:docMk/>
            <pc:sldMk cId="1203370406" sldId="1066"/>
            <ac:picMk id="4" creationId="{A19C7C08-300C-491A-BEDB-2576AD91174F}"/>
          </ac:picMkLst>
        </pc:picChg>
        <pc:picChg chg="del">
          <ac:chgData name="Rebecca Salles" userId="66a2db3d815e233f" providerId="LiveId" clId="{C1CC8698-C0F2-4B11-A386-BE30CE1E7035}" dt="2020-02-04T02:17:14.853" v="467" actId="478"/>
          <ac:picMkLst>
            <pc:docMk/>
            <pc:sldMk cId="1203370406" sldId="1066"/>
            <ac:picMk id="184" creationId="{00000000-0000-0000-0000-000000000000}"/>
          </ac:picMkLst>
        </pc:picChg>
        <pc:picChg chg="del">
          <ac:chgData name="Rebecca Salles" userId="66a2db3d815e233f" providerId="LiveId" clId="{C1CC8698-C0F2-4B11-A386-BE30CE1E7035}" dt="2020-02-04T02:17:14.853" v="467" actId="478"/>
          <ac:picMkLst>
            <pc:docMk/>
            <pc:sldMk cId="1203370406" sldId="1066"/>
            <ac:picMk id="186" creationId="{00000000-0000-0000-0000-000000000000}"/>
          </ac:picMkLst>
        </pc:picChg>
      </pc:sldChg>
      <pc:sldChg chg="addSp delSp modSp add del ord">
        <pc:chgData name="Rebecca Salles" userId="66a2db3d815e233f" providerId="LiveId" clId="{C1CC8698-C0F2-4B11-A386-BE30CE1E7035}" dt="2020-02-04T01:59:08.350" v="373" actId="47"/>
        <pc:sldMkLst>
          <pc:docMk/>
          <pc:sldMk cId="2736776309" sldId="1066"/>
        </pc:sldMkLst>
        <pc:spChg chg="del mod topLvl">
          <ac:chgData name="Rebecca Salles" userId="66a2db3d815e233f" providerId="LiveId" clId="{C1CC8698-C0F2-4B11-A386-BE30CE1E7035}" dt="2020-02-04T01:49:26.400" v="164" actId="21"/>
          <ac:spMkLst>
            <pc:docMk/>
            <pc:sldMk cId="2736776309" sldId="1066"/>
            <ac:spMk id="6" creationId="{E5420238-7780-4CC4-9BC3-F1EA3382F77E}"/>
          </ac:spMkLst>
        </pc:spChg>
        <pc:spChg chg="del mod topLvl">
          <ac:chgData name="Rebecca Salles" userId="66a2db3d815e233f" providerId="LiveId" clId="{C1CC8698-C0F2-4B11-A386-BE30CE1E7035}" dt="2020-02-04T01:49:26.400" v="164" actId="21"/>
          <ac:spMkLst>
            <pc:docMk/>
            <pc:sldMk cId="2736776309" sldId="1066"/>
            <ac:spMk id="7" creationId="{DEC188C0-823A-458E-9D2F-2155B4FB2AD4}"/>
          </ac:spMkLst>
        </pc:spChg>
        <pc:spChg chg="del mod topLvl">
          <ac:chgData name="Rebecca Salles" userId="66a2db3d815e233f" providerId="LiveId" clId="{C1CC8698-C0F2-4B11-A386-BE30CE1E7035}" dt="2020-02-04T01:49:26.400" v="164" actId="21"/>
          <ac:spMkLst>
            <pc:docMk/>
            <pc:sldMk cId="2736776309" sldId="1066"/>
            <ac:spMk id="8" creationId="{6B34018F-B0AD-4B88-A0C1-479672752A10}"/>
          </ac:spMkLst>
        </pc:spChg>
        <pc:spChg chg="del mod topLvl">
          <ac:chgData name="Rebecca Salles" userId="66a2db3d815e233f" providerId="LiveId" clId="{C1CC8698-C0F2-4B11-A386-BE30CE1E7035}" dt="2020-02-04T01:49:26.400" v="164" actId="21"/>
          <ac:spMkLst>
            <pc:docMk/>
            <pc:sldMk cId="2736776309" sldId="1066"/>
            <ac:spMk id="9" creationId="{3D76134E-76ED-4DEF-89FD-BBB7D7259D05}"/>
          </ac:spMkLst>
        </pc:spChg>
        <pc:spChg chg="del mod topLvl">
          <ac:chgData name="Rebecca Salles" userId="66a2db3d815e233f" providerId="LiveId" clId="{C1CC8698-C0F2-4B11-A386-BE30CE1E7035}" dt="2020-02-04T01:49:26.400" v="164" actId="21"/>
          <ac:spMkLst>
            <pc:docMk/>
            <pc:sldMk cId="2736776309" sldId="1066"/>
            <ac:spMk id="10" creationId="{6CFAF7D3-EB1B-4505-ABF5-8D87E763BBE5}"/>
          </ac:spMkLst>
        </pc:spChg>
        <pc:spChg chg="del mod topLvl">
          <ac:chgData name="Rebecca Salles" userId="66a2db3d815e233f" providerId="LiveId" clId="{C1CC8698-C0F2-4B11-A386-BE30CE1E7035}" dt="2020-02-04T01:49:26.400" v="164" actId="21"/>
          <ac:spMkLst>
            <pc:docMk/>
            <pc:sldMk cId="2736776309" sldId="1066"/>
            <ac:spMk id="11" creationId="{C721A1BB-B344-4E1F-9164-8BB01735EE96}"/>
          </ac:spMkLst>
        </pc:spChg>
        <pc:spChg chg="del mod topLvl">
          <ac:chgData name="Rebecca Salles" userId="66a2db3d815e233f" providerId="LiveId" clId="{C1CC8698-C0F2-4B11-A386-BE30CE1E7035}" dt="2020-02-04T01:49:26.400" v="164" actId="21"/>
          <ac:spMkLst>
            <pc:docMk/>
            <pc:sldMk cId="2736776309" sldId="1066"/>
            <ac:spMk id="12" creationId="{99CF960C-12B8-4BAB-8512-A5B63A2D2A42}"/>
          </ac:spMkLst>
        </pc:spChg>
        <pc:spChg chg="del mod topLvl">
          <ac:chgData name="Rebecca Salles" userId="66a2db3d815e233f" providerId="LiveId" clId="{C1CC8698-C0F2-4B11-A386-BE30CE1E7035}" dt="2020-02-04T01:49:26.400" v="164" actId="21"/>
          <ac:spMkLst>
            <pc:docMk/>
            <pc:sldMk cId="2736776309" sldId="1066"/>
            <ac:spMk id="13" creationId="{A38D2DA3-AEFD-4F99-95D3-E919BE260C57}"/>
          </ac:spMkLst>
        </pc:spChg>
        <pc:spChg chg="del mod topLvl">
          <ac:chgData name="Rebecca Salles" userId="66a2db3d815e233f" providerId="LiveId" clId="{C1CC8698-C0F2-4B11-A386-BE30CE1E7035}" dt="2020-02-04T01:49:26.400" v="164" actId="21"/>
          <ac:spMkLst>
            <pc:docMk/>
            <pc:sldMk cId="2736776309" sldId="1066"/>
            <ac:spMk id="14" creationId="{7495F6DD-9EA4-495F-B144-A5138D7B1C0F}"/>
          </ac:spMkLst>
        </pc:spChg>
        <pc:spChg chg="del mod topLvl">
          <ac:chgData name="Rebecca Salles" userId="66a2db3d815e233f" providerId="LiveId" clId="{C1CC8698-C0F2-4B11-A386-BE30CE1E7035}" dt="2020-02-04T01:49:26.400" v="164" actId="21"/>
          <ac:spMkLst>
            <pc:docMk/>
            <pc:sldMk cId="2736776309" sldId="1066"/>
            <ac:spMk id="15" creationId="{B7AECC5B-8225-4198-8261-7E8D579DA79B}"/>
          </ac:spMkLst>
        </pc:spChg>
        <pc:spChg chg="del mod topLvl">
          <ac:chgData name="Rebecca Salles" userId="66a2db3d815e233f" providerId="LiveId" clId="{C1CC8698-C0F2-4B11-A386-BE30CE1E7035}" dt="2020-02-04T01:49:26.400" v="164" actId="21"/>
          <ac:spMkLst>
            <pc:docMk/>
            <pc:sldMk cId="2736776309" sldId="1066"/>
            <ac:spMk id="16" creationId="{53D9EC83-4DF3-4C1E-BBF8-65451A9C2206}"/>
          </ac:spMkLst>
        </pc:spChg>
        <pc:spChg chg="del mod topLvl">
          <ac:chgData name="Rebecca Salles" userId="66a2db3d815e233f" providerId="LiveId" clId="{C1CC8698-C0F2-4B11-A386-BE30CE1E7035}" dt="2020-02-04T01:49:26.400" v="164" actId="21"/>
          <ac:spMkLst>
            <pc:docMk/>
            <pc:sldMk cId="2736776309" sldId="1066"/>
            <ac:spMk id="17" creationId="{0CADA96E-3B90-4839-923D-B07EA53905EB}"/>
          </ac:spMkLst>
        </pc:spChg>
        <pc:spChg chg="del mod topLvl">
          <ac:chgData name="Rebecca Salles" userId="66a2db3d815e233f" providerId="LiveId" clId="{C1CC8698-C0F2-4B11-A386-BE30CE1E7035}" dt="2020-02-04T01:49:26.400" v="164" actId="21"/>
          <ac:spMkLst>
            <pc:docMk/>
            <pc:sldMk cId="2736776309" sldId="1066"/>
            <ac:spMk id="19" creationId="{AEC714E6-F389-4A5C-B8FE-B350DD228CDD}"/>
          </ac:spMkLst>
        </pc:spChg>
        <pc:spChg chg="del mod topLvl">
          <ac:chgData name="Rebecca Salles" userId="66a2db3d815e233f" providerId="LiveId" clId="{C1CC8698-C0F2-4B11-A386-BE30CE1E7035}" dt="2020-02-04T01:49:26.400" v="164" actId="21"/>
          <ac:spMkLst>
            <pc:docMk/>
            <pc:sldMk cId="2736776309" sldId="1066"/>
            <ac:spMk id="20" creationId="{5B9EDBF5-CF1F-4826-AB5A-6DADFC8ABF45}"/>
          </ac:spMkLst>
        </pc:spChg>
        <pc:spChg chg="del mod topLvl">
          <ac:chgData name="Rebecca Salles" userId="66a2db3d815e233f" providerId="LiveId" clId="{C1CC8698-C0F2-4B11-A386-BE30CE1E7035}" dt="2020-02-04T01:49:26.400" v="164" actId="21"/>
          <ac:spMkLst>
            <pc:docMk/>
            <pc:sldMk cId="2736776309" sldId="1066"/>
            <ac:spMk id="21" creationId="{5D317323-0A00-46A1-BEB7-5F95BC5F1457}"/>
          </ac:spMkLst>
        </pc:spChg>
        <pc:spChg chg="del mod topLvl">
          <ac:chgData name="Rebecca Salles" userId="66a2db3d815e233f" providerId="LiveId" clId="{C1CC8698-C0F2-4B11-A386-BE30CE1E7035}" dt="2020-02-04T01:49:26.400" v="164" actId="21"/>
          <ac:spMkLst>
            <pc:docMk/>
            <pc:sldMk cId="2736776309" sldId="1066"/>
            <ac:spMk id="22" creationId="{889EA851-65A4-4980-A2A5-074F7185B8C8}"/>
          </ac:spMkLst>
        </pc:spChg>
        <pc:spChg chg="del mod topLvl">
          <ac:chgData name="Rebecca Salles" userId="66a2db3d815e233f" providerId="LiveId" clId="{C1CC8698-C0F2-4B11-A386-BE30CE1E7035}" dt="2020-02-04T01:49:26.400" v="164" actId="21"/>
          <ac:spMkLst>
            <pc:docMk/>
            <pc:sldMk cId="2736776309" sldId="1066"/>
            <ac:spMk id="23" creationId="{67631B98-828D-43F9-B11E-7958C61266FD}"/>
          </ac:spMkLst>
        </pc:spChg>
        <pc:spChg chg="del mod topLvl">
          <ac:chgData name="Rebecca Salles" userId="66a2db3d815e233f" providerId="LiveId" clId="{C1CC8698-C0F2-4B11-A386-BE30CE1E7035}" dt="2020-02-04T01:49:26.400" v="164" actId="21"/>
          <ac:spMkLst>
            <pc:docMk/>
            <pc:sldMk cId="2736776309" sldId="1066"/>
            <ac:spMk id="24" creationId="{B38A8C5B-7E7A-49A6-ADBC-C96276DE3B42}"/>
          </ac:spMkLst>
        </pc:spChg>
        <pc:spChg chg="del mod topLvl">
          <ac:chgData name="Rebecca Salles" userId="66a2db3d815e233f" providerId="LiveId" clId="{C1CC8698-C0F2-4B11-A386-BE30CE1E7035}" dt="2020-02-04T01:49:26.400" v="164" actId="21"/>
          <ac:spMkLst>
            <pc:docMk/>
            <pc:sldMk cId="2736776309" sldId="1066"/>
            <ac:spMk id="25" creationId="{ACA6A0DC-6010-4946-813E-A3E94EFD39D7}"/>
          </ac:spMkLst>
        </pc:spChg>
        <pc:spChg chg="del mod topLvl">
          <ac:chgData name="Rebecca Salles" userId="66a2db3d815e233f" providerId="LiveId" clId="{C1CC8698-C0F2-4B11-A386-BE30CE1E7035}" dt="2020-02-04T01:49:26.400" v="164" actId="21"/>
          <ac:spMkLst>
            <pc:docMk/>
            <pc:sldMk cId="2736776309" sldId="1066"/>
            <ac:spMk id="26" creationId="{314A6F88-2CD2-45EB-913E-D6B2E3B3A072}"/>
          </ac:spMkLst>
        </pc:spChg>
        <pc:spChg chg="del mod topLvl">
          <ac:chgData name="Rebecca Salles" userId="66a2db3d815e233f" providerId="LiveId" clId="{C1CC8698-C0F2-4B11-A386-BE30CE1E7035}" dt="2020-02-04T01:49:26.400" v="164" actId="21"/>
          <ac:spMkLst>
            <pc:docMk/>
            <pc:sldMk cId="2736776309" sldId="1066"/>
            <ac:spMk id="27" creationId="{2156DAA8-1327-4049-BF27-1CCA5CD43F3D}"/>
          </ac:spMkLst>
        </pc:spChg>
        <pc:spChg chg="del mod topLvl">
          <ac:chgData name="Rebecca Salles" userId="66a2db3d815e233f" providerId="LiveId" clId="{C1CC8698-C0F2-4B11-A386-BE30CE1E7035}" dt="2020-02-04T01:49:26.400" v="164" actId="21"/>
          <ac:spMkLst>
            <pc:docMk/>
            <pc:sldMk cId="2736776309" sldId="1066"/>
            <ac:spMk id="28" creationId="{D3F446A5-19C6-478F-BA9C-832C24E853CD}"/>
          </ac:spMkLst>
        </pc:spChg>
        <pc:spChg chg="del mod topLvl">
          <ac:chgData name="Rebecca Salles" userId="66a2db3d815e233f" providerId="LiveId" clId="{C1CC8698-C0F2-4B11-A386-BE30CE1E7035}" dt="2020-02-04T01:49:26.400" v="164" actId="21"/>
          <ac:spMkLst>
            <pc:docMk/>
            <pc:sldMk cId="2736776309" sldId="1066"/>
            <ac:spMk id="29" creationId="{ED7226F8-5CA6-481B-8D07-FE379ECDEA64}"/>
          </ac:spMkLst>
        </pc:spChg>
        <pc:spChg chg="del mod topLvl">
          <ac:chgData name="Rebecca Salles" userId="66a2db3d815e233f" providerId="LiveId" clId="{C1CC8698-C0F2-4B11-A386-BE30CE1E7035}" dt="2020-02-04T01:49:26.400" v="164" actId="21"/>
          <ac:spMkLst>
            <pc:docMk/>
            <pc:sldMk cId="2736776309" sldId="1066"/>
            <ac:spMk id="30" creationId="{F21FC0B8-BF70-465A-8942-595E32BD84C7}"/>
          </ac:spMkLst>
        </pc:spChg>
        <pc:spChg chg="del mod topLvl">
          <ac:chgData name="Rebecca Salles" userId="66a2db3d815e233f" providerId="LiveId" clId="{C1CC8698-C0F2-4B11-A386-BE30CE1E7035}" dt="2020-02-04T01:49:26.400" v="164" actId="21"/>
          <ac:spMkLst>
            <pc:docMk/>
            <pc:sldMk cId="2736776309" sldId="1066"/>
            <ac:spMk id="31" creationId="{C6F7C12F-2F61-4025-BD2B-5107CFAC8ED5}"/>
          </ac:spMkLst>
        </pc:spChg>
        <pc:spChg chg="del mod topLvl">
          <ac:chgData name="Rebecca Salles" userId="66a2db3d815e233f" providerId="LiveId" clId="{C1CC8698-C0F2-4B11-A386-BE30CE1E7035}" dt="2020-02-04T01:49:26.400" v="164" actId="21"/>
          <ac:spMkLst>
            <pc:docMk/>
            <pc:sldMk cId="2736776309" sldId="1066"/>
            <ac:spMk id="32" creationId="{1D829373-4D1D-4034-8A5E-FCEEA70B9097}"/>
          </ac:spMkLst>
        </pc:spChg>
        <pc:spChg chg="del mod topLvl">
          <ac:chgData name="Rebecca Salles" userId="66a2db3d815e233f" providerId="LiveId" clId="{C1CC8698-C0F2-4B11-A386-BE30CE1E7035}" dt="2020-02-04T01:49:26.400" v="164" actId="21"/>
          <ac:spMkLst>
            <pc:docMk/>
            <pc:sldMk cId="2736776309" sldId="1066"/>
            <ac:spMk id="102" creationId="{046E0FD6-E976-40DC-9ECB-48A2FEFD550D}"/>
          </ac:spMkLst>
        </pc:spChg>
        <pc:spChg chg="del mod topLvl">
          <ac:chgData name="Rebecca Salles" userId="66a2db3d815e233f" providerId="LiveId" clId="{C1CC8698-C0F2-4B11-A386-BE30CE1E7035}" dt="2020-02-04T01:49:26.400" v="164" actId="21"/>
          <ac:spMkLst>
            <pc:docMk/>
            <pc:sldMk cId="2736776309" sldId="1066"/>
            <ac:spMk id="103" creationId="{E0D72825-389D-4014-85D4-CD061EBFBDC1}"/>
          </ac:spMkLst>
        </pc:spChg>
        <pc:spChg chg="mod">
          <ac:chgData name="Rebecca Salles" userId="66a2db3d815e233f" providerId="LiveId" clId="{C1CC8698-C0F2-4B11-A386-BE30CE1E7035}" dt="2020-02-03T23:18:13.919" v="147" actId="1036"/>
          <ac:spMkLst>
            <pc:docMk/>
            <pc:sldMk cId="2736776309" sldId="1066"/>
            <ac:spMk id="180" creationId="{DA204578-58BA-4AB3-9ED2-68CF61B4636D}"/>
          </ac:spMkLst>
        </pc:spChg>
        <pc:spChg chg="mod">
          <ac:chgData name="Rebecca Salles" userId="66a2db3d815e233f" providerId="LiveId" clId="{C1CC8698-C0F2-4B11-A386-BE30CE1E7035}" dt="2020-02-03T23:18:13.919" v="147" actId="1036"/>
          <ac:spMkLst>
            <pc:docMk/>
            <pc:sldMk cId="2736776309" sldId="1066"/>
            <ac:spMk id="181" creationId="{AC7DE8E0-A99B-4E9D-9C18-0FCE0A16DA66}"/>
          </ac:spMkLst>
        </pc:spChg>
        <pc:spChg chg="mod">
          <ac:chgData name="Rebecca Salles" userId="66a2db3d815e233f" providerId="LiveId" clId="{C1CC8698-C0F2-4B11-A386-BE30CE1E7035}" dt="2020-02-03T23:18:13.919" v="147" actId="1036"/>
          <ac:spMkLst>
            <pc:docMk/>
            <pc:sldMk cId="2736776309" sldId="1066"/>
            <ac:spMk id="184" creationId="{870D0CDE-01AB-4260-8FCD-FEDA51E284A5}"/>
          </ac:spMkLst>
        </pc:spChg>
        <pc:spChg chg="mod">
          <ac:chgData name="Rebecca Salles" userId="66a2db3d815e233f" providerId="LiveId" clId="{C1CC8698-C0F2-4B11-A386-BE30CE1E7035}" dt="2020-02-03T23:18:13.919" v="147" actId="1036"/>
          <ac:spMkLst>
            <pc:docMk/>
            <pc:sldMk cId="2736776309" sldId="1066"/>
            <ac:spMk id="185" creationId="{D43AACF7-3518-4C85-B3C0-D8FB45A20E44}"/>
          </ac:spMkLst>
        </pc:spChg>
        <pc:spChg chg="del">
          <ac:chgData name="Rebecca Salles" userId="66a2db3d815e233f" providerId="LiveId" clId="{C1CC8698-C0F2-4B11-A386-BE30CE1E7035}" dt="2020-02-03T23:17:57.556" v="137" actId="478"/>
          <ac:spMkLst>
            <pc:docMk/>
            <pc:sldMk cId="2736776309" sldId="1066"/>
            <ac:spMk id="187" creationId="{1AE34CBF-77D8-44A3-9CBB-A446DFC78E41}"/>
          </ac:spMkLst>
        </pc:spChg>
        <pc:spChg chg="del">
          <ac:chgData name="Rebecca Salles" userId="66a2db3d815e233f" providerId="LiveId" clId="{C1CC8698-C0F2-4B11-A386-BE30CE1E7035}" dt="2020-02-03T23:17:54.131" v="136" actId="478"/>
          <ac:spMkLst>
            <pc:docMk/>
            <pc:sldMk cId="2736776309" sldId="1066"/>
            <ac:spMk id="188" creationId="{85C01095-4D68-4C1C-9132-B06101817997}"/>
          </ac:spMkLst>
        </pc:spChg>
        <pc:spChg chg="del">
          <ac:chgData name="Rebecca Salles" userId="66a2db3d815e233f" providerId="LiveId" clId="{C1CC8698-C0F2-4B11-A386-BE30CE1E7035}" dt="2020-02-04T01:49:21.430" v="163" actId="478"/>
          <ac:spMkLst>
            <pc:docMk/>
            <pc:sldMk cId="2736776309" sldId="1066"/>
            <ac:spMk id="211" creationId="{286B220E-D03D-40E8-8EB7-5D0F1A6C6FA5}"/>
          </ac:spMkLst>
        </pc:spChg>
        <pc:spChg chg="del">
          <ac:chgData name="Rebecca Salles" userId="66a2db3d815e233f" providerId="LiveId" clId="{C1CC8698-C0F2-4B11-A386-BE30CE1E7035}" dt="2020-02-04T01:49:21.430" v="163" actId="478"/>
          <ac:spMkLst>
            <pc:docMk/>
            <pc:sldMk cId="2736776309" sldId="1066"/>
            <ac:spMk id="233" creationId="{57100719-FFC4-4736-88CE-0838CCC8A59E}"/>
          </ac:spMkLst>
        </pc:spChg>
        <pc:spChg chg="del">
          <ac:chgData name="Rebecca Salles" userId="66a2db3d815e233f" providerId="LiveId" clId="{C1CC8698-C0F2-4B11-A386-BE30CE1E7035}" dt="2020-02-04T01:49:18.265" v="162" actId="478"/>
          <ac:spMkLst>
            <pc:docMk/>
            <pc:sldMk cId="2736776309" sldId="1066"/>
            <ac:spMk id="234" creationId="{B748B5BB-4ABB-49F5-BC64-7DD23EC04387}"/>
          </ac:spMkLst>
        </pc:spChg>
        <pc:spChg chg="mod">
          <ac:chgData name="Rebecca Salles" userId="66a2db3d815e233f" providerId="LiveId" clId="{C1CC8698-C0F2-4B11-A386-BE30CE1E7035}" dt="2020-02-03T23:18:13.919" v="147" actId="1036"/>
          <ac:spMkLst>
            <pc:docMk/>
            <pc:sldMk cId="2736776309" sldId="1066"/>
            <ac:spMk id="255" creationId="{82DFC824-0CC2-45A7-8044-6C3673EAFD3F}"/>
          </ac:spMkLst>
        </pc:spChg>
        <pc:grpChg chg="del mod topLvl">
          <ac:chgData name="Rebecca Salles" userId="66a2db3d815e233f" providerId="LiveId" clId="{C1CC8698-C0F2-4B11-A386-BE30CE1E7035}" dt="2020-02-04T01:49:26.400" v="164" actId="21"/>
          <ac:grpSpMkLst>
            <pc:docMk/>
            <pc:sldMk cId="2736776309" sldId="1066"/>
            <ac:grpSpMk id="41" creationId="{B46F5543-4B4C-4F35-BC09-36F5D791A091}"/>
          </ac:grpSpMkLst>
        </pc:grpChg>
        <pc:grpChg chg="del mod topLvl">
          <ac:chgData name="Rebecca Salles" userId="66a2db3d815e233f" providerId="LiveId" clId="{C1CC8698-C0F2-4B11-A386-BE30CE1E7035}" dt="2020-02-04T01:49:26.400" v="164" actId="21"/>
          <ac:grpSpMkLst>
            <pc:docMk/>
            <pc:sldMk cId="2736776309" sldId="1066"/>
            <ac:grpSpMk id="42" creationId="{BA370C89-095A-4BFB-8525-A1F7E4CEFBE7}"/>
          </ac:grpSpMkLst>
        </pc:grpChg>
        <pc:grpChg chg="del mod topLvl">
          <ac:chgData name="Rebecca Salles" userId="66a2db3d815e233f" providerId="LiveId" clId="{C1CC8698-C0F2-4B11-A386-BE30CE1E7035}" dt="2020-02-04T01:49:26.400" v="164" actId="21"/>
          <ac:grpSpMkLst>
            <pc:docMk/>
            <pc:sldMk cId="2736776309" sldId="1066"/>
            <ac:grpSpMk id="169" creationId="{6D0E06A1-488C-487D-8CCE-F4F4FED05DB5}"/>
          </ac:grpSpMkLst>
        </pc:grpChg>
        <pc:grpChg chg="del mod topLvl">
          <ac:chgData name="Rebecca Salles" userId="66a2db3d815e233f" providerId="LiveId" clId="{C1CC8698-C0F2-4B11-A386-BE30CE1E7035}" dt="2020-02-04T01:49:26.400" v="164" actId="21"/>
          <ac:grpSpMkLst>
            <pc:docMk/>
            <pc:sldMk cId="2736776309" sldId="1066"/>
            <ac:grpSpMk id="170" creationId="{FF1D130C-82AC-4ABB-9859-9B0E4146FBCA}"/>
          </ac:grpSpMkLst>
        </pc:grpChg>
        <pc:grpChg chg="del mod topLvl">
          <ac:chgData name="Rebecca Salles" userId="66a2db3d815e233f" providerId="LiveId" clId="{C1CC8698-C0F2-4B11-A386-BE30CE1E7035}" dt="2020-02-04T01:49:26.400" v="164" actId="21"/>
          <ac:grpSpMkLst>
            <pc:docMk/>
            <pc:sldMk cId="2736776309" sldId="1066"/>
            <ac:grpSpMk id="172" creationId="{C43CC912-B924-4395-A8CE-144D455AAE42}"/>
          </ac:grpSpMkLst>
        </pc:grpChg>
        <pc:grpChg chg="del mod topLvl">
          <ac:chgData name="Rebecca Salles" userId="66a2db3d815e233f" providerId="LiveId" clId="{C1CC8698-C0F2-4B11-A386-BE30CE1E7035}" dt="2020-02-04T01:49:26.400" v="164" actId="21"/>
          <ac:grpSpMkLst>
            <pc:docMk/>
            <pc:sldMk cId="2736776309" sldId="1066"/>
            <ac:grpSpMk id="173" creationId="{6B422CAD-5D95-4005-AE22-9A7A1F028B2E}"/>
          </ac:grpSpMkLst>
        </pc:grpChg>
        <pc:grpChg chg="del mod topLvl">
          <ac:chgData name="Rebecca Salles" userId="66a2db3d815e233f" providerId="LiveId" clId="{C1CC8698-C0F2-4B11-A386-BE30CE1E7035}" dt="2020-02-04T01:49:26.400" v="164" actId="21"/>
          <ac:grpSpMkLst>
            <pc:docMk/>
            <pc:sldMk cId="2736776309" sldId="1066"/>
            <ac:grpSpMk id="174" creationId="{940AEF67-ECF6-4BF3-97BC-A16DD8D43BD7}"/>
          </ac:grpSpMkLst>
        </pc:grpChg>
        <pc:grpChg chg="del mod topLvl">
          <ac:chgData name="Rebecca Salles" userId="66a2db3d815e233f" providerId="LiveId" clId="{C1CC8698-C0F2-4B11-A386-BE30CE1E7035}" dt="2020-02-03T23:15:46.059" v="4" actId="478"/>
          <ac:grpSpMkLst>
            <pc:docMk/>
            <pc:sldMk cId="2736776309" sldId="1066"/>
            <ac:grpSpMk id="175" creationId="{92041F93-BC5C-4B86-940B-646FB07EC97D}"/>
          </ac:grpSpMkLst>
        </pc:grpChg>
        <pc:grpChg chg="del mod topLvl">
          <ac:chgData name="Rebecca Salles" userId="66a2db3d815e233f" providerId="LiveId" clId="{C1CC8698-C0F2-4B11-A386-BE30CE1E7035}" dt="2020-02-03T23:15:46.059" v="4" actId="478"/>
          <ac:grpSpMkLst>
            <pc:docMk/>
            <pc:sldMk cId="2736776309" sldId="1066"/>
            <ac:grpSpMk id="176" creationId="{0F2DB41F-004D-43DC-971A-F93484920C9B}"/>
          </ac:grpSpMkLst>
        </pc:grpChg>
        <pc:grpChg chg="del mod topLvl">
          <ac:chgData name="Rebecca Salles" userId="66a2db3d815e233f" providerId="LiveId" clId="{C1CC8698-C0F2-4B11-A386-BE30CE1E7035}" dt="2020-02-03T23:15:46.059" v="4" actId="478"/>
          <ac:grpSpMkLst>
            <pc:docMk/>
            <pc:sldMk cId="2736776309" sldId="1066"/>
            <ac:grpSpMk id="177" creationId="{775E4499-45D7-4F99-96EB-AC1329741ABB}"/>
          </ac:grpSpMkLst>
        </pc:grpChg>
        <pc:grpChg chg="del mod topLvl">
          <ac:chgData name="Rebecca Salles" userId="66a2db3d815e233f" providerId="LiveId" clId="{C1CC8698-C0F2-4B11-A386-BE30CE1E7035}" dt="2020-02-03T23:15:46.059" v="4" actId="478"/>
          <ac:grpSpMkLst>
            <pc:docMk/>
            <pc:sldMk cId="2736776309" sldId="1066"/>
            <ac:grpSpMk id="178" creationId="{4E7EE0BF-073F-4213-8751-071FC6A52981}"/>
          </ac:grpSpMkLst>
        </pc:grpChg>
        <pc:grpChg chg="del">
          <ac:chgData name="Rebecca Salles" userId="66a2db3d815e233f" providerId="LiveId" clId="{C1CC8698-C0F2-4B11-A386-BE30CE1E7035}" dt="2020-02-03T23:17:54.131" v="136" actId="478"/>
          <ac:grpSpMkLst>
            <pc:docMk/>
            <pc:sldMk cId="2736776309" sldId="1066"/>
            <ac:grpSpMk id="186" creationId="{CE68E573-40E7-45F2-98D6-7E99213ACE2B}"/>
          </ac:grpSpMkLst>
        </pc:grpChg>
        <pc:grpChg chg="del mod topLvl">
          <ac:chgData name="Rebecca Salles" userId="66a2db3d815e233f" providerId="LiveId" clId="{C1CC8698-C0F2-4B11-A386-BE30CE1E7035}" dt="2020-02-04T01:49:26.400" v="164" actId="21"/>
          <ac:grpSpMkLst>
            <pc:docMk/>
            <pc:sldMk cId="2736776309" sldId="1066"/>
            <ac:grpSpMk id="214" creationId="{71CEC168-9322-4DD8-BA12-A9109AE552AC}"/>
          </ac:grpSpMkLst>
        </pc:grpChg>
        <pc:grpChg chg="del mod topLvl">
          <ac:chgData name="Rebecca Salles" userId="66a2db3d815e233f" providerId="LiveId" clId="{C1CC8698-C0F2-4B11-A386-BE30CE1E7035}" dt="2020-02-04T01:49:26.400" v="164" actId="21"/>
          <ac:grpSpMkLst>
            <pc:docMk/>
            <pc:sldMk cId="2736776309" sldId="1066"/>
            <ac:grpSpMk id="215" creationId="{05D27F82-8C48-4618-87F7-0DE98C5B1A10}"/>
          </ac:grpSpMkLst>
        </pc:grpChg>
        <pc:grpChg chg="del mod topLvl">
          <ac:chgData name="Rebecca Salles" userId="66a2db3d815e233f" providerId="LiveId" clId="{C1CC8698-C0F2-4B11-A386-BE30CE1E7035}" dt="2020-02-04T01:49:26.400" v="164" actId="21"/>
          <ac:grpSpMkLst>
            <pc:docMk/>
            <pc:sldMk cId="2736776309" sldId="1066"/>
            <ac:grpSpMk id="219" creationId="{BFCE5764-40EC-420D-93C8-AC5C537FA654}"/>
          </ac:grpSpMkLst>
        </pc:grpChg>
        <pc:grpChg chg="del mod topLvl">
          <ac:chgData name="Rebecca Salles" userId="66a2db3d815e233f" providerId="LiveId" clId="{C1CC8698-C0F2-4B11-A386-BE30CE1E7035}" dt="2020-02-04T01:49:26.400" v="164" actId="21"/>
          <ac:grpSpMkLst>
            <pc:docMk/>
            <pc:sldMk cId="2736776309" sldId="1066"/>
            <ac:grpSpMk id="232" creationId="{3E787EE9-D2BE-44F6-82F9-AB51C695EB92}"/>
          </ac:grpSpMkLst>
        </pc:grpChg>
        <pc:grpChg chg="del mod topLvl">
          <ac:chgData name="Rebecca Salles" userId="66a2db3d815e233f" providerId="LiveId" clId="{C1CC8698-C0F2-4B11-A386-BE30CE1E7035}" dt="2020-02-04T01:49:26.400" v="164" actId="21"/>
          <ac:grpSpMkLst>
            <pc:docMk/>
            <pc:sldMk cId="2736776309" sldId="1066"/>
            <ac:grpSpMk id="252" creationId="{137C8375-9055-47DE-9372-7F6D8B1032FA}"/>
          </ac:grpSpMkLst>
        </pc:grpChg>
        <pc:grpChg chg="del">
          <ac:chgData name="Rebecca Salles" userId="66a2db3d815e233f" providerId="LiveId" clId="{C1CC8698-C0F2-4B11-A386-BE30CE1E7035}" dt="2020-02-04T01:49:26.400" v="164" actId="21"/>
          <ac:grpSpMkLst>
            <pc:docMk/>
            <pc:sldMk cId="2736776309" sldId="1066"/>
            <ac:grpSpMk id="259" creationId="{4AAF8E44-7922-4955-8607-B7D0B8779D9B}"/>
          </ac:grpSpMkLst>
        </pc:grpChg>
        <pc:grpChg chg="del">
          <ac:chgData name="Rebecca Salles" userId="66a2db3d815e233f" providerId="LiveId" clId="{C1CC8698-C0F2-4B11-A386-BE30CE1E7035}" dt="2020-02-03T23:15:41.094" v="3" actId="165"/>
          <ac:grpSpMkLst>
            <pc:docMk/>
            <pc:sldMk cId="2736776309" sldId="1066"/>
            <ac:grpSpMk id="260" creationId="{CF202D3A-CFF6-4579-B4D7-0A56984A394A}"/>
          </ac:grpSpMkLst>
        </pc:grpChg>
        <pc:cxnChg chg="del mod topLvl">
          <ac:chgData name="Rebecca Salles" userId="66a2db3d815e233f" providerId="LiveId" clId="{C1CC8698-C0F2-4B11-A386-BE30CE1E7035}" dt="2020-02-04T01:49:26.400" v="164" actId="21"/>
          <ac:cxnSpMkLst>
            <pc:docMk/>
            <pc:sldMk cId="2736776309" sldId="1066"/>
            <ac:cxnSpMk id="5" creationId="{75925DC5-3EB7-4602-AEE0-BE4D08D1746B}"/>
          </ac:cxnSpMkLst>
        </pc:cxnChg>
        <pc:cxnChg chg="mod">
          <ac:chgData name="Rebecca Salles" userId="66a2db3d815e233f" providerId="LiveId" clId="{C1CC8698-C0F2-4B11-A386-BE30CE1E7035}" dt="2020-02-04T01:49:26.400" v="164" actId="21"/>
          <ac:cxnSpMkLst>
            <pc:docMk/>
            <pc:sldMk cId="2736776309" sldId="1066"/>
            <ac:cxnSpMk id="236" creationId="{CECC426D-7979-4FBC-B0EC-9F9881C9BFB8}"/>
          </ac:cxnSpMkLst>
        </pc:cxnChg>
        <pc:cxnChg chg="del">
          <ac:chgData name="Rebecca Salles" userId="66a2db3d815e233f" providerId="LiveId" clId="{C1CC8698-C0F2-4B11-A386-BE30CE1E7035}" dt="2020-02-03T23:15:51.575" v="5" actId="478"/>
          <ac:cxnSpMkLst>
            <pc:docMk/>
            <pc:sldMk cId="2736776309" sldId="1066"/>
            <ac:cxnSpMk id="247" creationId="{970852B3-20B7-4B51-AA66-BA13E34BAD81}"/>
          </ac:cxnSpMkLst>
        </pc:cxnChg>
        <pc:cxnChg chg="del mod">
          <ac:chgData name="Rebecca Salles" userId="66a2db3d815e233f" providerId="LiveId" clId="{C1CC8698-C0F2-4B11-A386-BE30CE1E7035}" dt="2020-02-03T23:17:25.196" v="132" actId="478"/>
          <ac:cxnSpMkLst>
            <pc:docMk/>
            <pc:sldMk cId="2736776309" sldId="1066"/>
            <ac:cxnSpMk id="248" creationId="{4E688B3F-7CE5-4926-8655-97B2C382B813}"/>
          </ac:cxnSpMkLst>
        </pc:cxnChg>
        <pc:cxnChg chg="del mod">
          <ac:chgData name="Rebecca Salles" userId="66a2db3d815e233f" providerId="LiveId" clId="{C1CC8698-C0F2-4B11-A386-BE30CE1E7035}" dt="2020-02-03T23:17:29.657" v="133" actId="478"/>
          <ac:cxnSpMkLst>
            <pc:docMk/>
            <pc:sldMk cId="2736776309" sldId="1066"/>
            <ac:cxnSpMk id="249" creationId="{30957BED-2D8D-4D98-B7B5-ACCABAEA03B0}"/>
          </ac:cxnSpMkLst>
        </pc:cxnChg>
        <pc:cxnChg chg="add del mod">
          <ac:chgData name="Rebecca Salles" userId="66a2db3d815e233f" providerId="LiveId" clId="{C1CC8698-C0F2-4B11-A386-BE30CE1E7035}" dt="2020-02-03T23:17:38.844" v="134" actId="478"/>
          <ac:cxnSpMkLst>
            <pc:docMk/>
            <pc:sldMk cId="2736776309" sldId="1066"/>
            <ac:cxnSpMk id="250" creationId="{6073C194-2D91-46C2-AD7C-E6AA8CD2A6AC}"/>
          </ac:cxnSpMkLst>
        </pc:cxnChg>
        <pc:cxnChg chg="del">
          <ac:chgData name="Rebecca Salles" userId="66a2db3d815e233f" providerId="LiveId" clId="{C1CC8698-C0F2-4B11-A386-BE30CE1E7035}" dt="2020-02-03T23:17:43.766" v="135" actId="478"/>
          <ac:cxnSpMkLst>
            <pc:docMk/>
            <pc:sldMk cId="2736776309" sldId="1066"/>
            <ac:cxnSpMk id="251" creationId="{F0B31F43-B381-4778-9FC7-DD39B88E7BF4}"/>
          </ac:cxnSpMkLst>
        </pc:cxnChg>
      </pc:sldChg>
      <pc:sldChg chg="addSp delSp modSp add">
        <pc:chgData name="Rebecca Salles" userId="66a2db3d815e233f" providerId="LiveId" clId="{C1CC8698-C0F2-4B11-A386-BE30CE1E7035}" dt="2020-02-04T02:25:36.907" v="617" actId="1035"/>
        <pc:sldMkLst>
          <pc:docMk/>
          <pc:sldMk cId="889286239" sldId="1067"/>
        </pc:sldMkLst>
        <pc:spChg chg="add mod">
          <ac:chgData name="Rebecca Salles" userId="66a2db3d815e233f" providerId="LiveId" clId="{C1CC8698-C0F2-4B11-A386-BE30CE1E7035}" dt="2020-02-04T02:25:36.907" v="617" actId="1035"/>
          <ac:spMkLst>
            <pc:docMk/>
            <pc:sldMk cId="889286239" sldId="1067"/>
            <ac:spMk id="11" creationId="{34868933-5739-4644-8B3C-A358ADAC50D5}"/>
          </ac:spMkLst>
        </pc:spChg>
        <pc:spChg chg="add mod">
          <ac:chgData name="Rebecca Salles" userId="66a2db3d815e233f" providerId="LiveId" clId="{C1CC8698-C0F2-4B11-A386-BE30CE1E7035}" dt="2020-02-04T02:25:36.907" v="617" actId="1035"/>
          <ac:spMkLst>
            <pc:docMk/>
            <pc:sldMk cId="889286239" sldId="1067"/>
            <ac:spMk id="14" creationId="{B9E9EC06-0D24-41E8-B337-4165712A6E0C}"/>
          </ac:spMkLst>
        </pc:spChg>
        <pc:spChg chg="add mod">
          <ac:chgData name="Rebecca Salles" userId="66a2db3d815e233f" providerId="LiveId" clId="{C1CC8698-C0F2-4B11-A386-BE30CE1E7035}" dt="2020-02-04T02:25:36.907" v="617" actId="1035"/>
          <ac:spMkLst>
            <pc:docMk/>
            <pc:sldMk cId="889286239" sldId="1067"/>
            <ac:spMk id="16" creationId="{B310AA06-3B48-4396-BD0D-DCBA9B0EE80E}"/>
          </ac:spMkLst>
        </pc:spChg>
        <pc:spChg chg="del">
          <ac:chgData name="Rebecca Salles" userId="66a2db3d815e233f" providerId="LiveId" clId="{C1CC8698-C0F2-4B11-A386-BE30CE1E7035}" dt="2020-02-04T02:25:07.497" v="587" actId="478"/>
          <ac:spMkLst>
            <pc:docMk/>
            <pc:sldMk cId="889286239" sldId="1067"/>
            <ac:spMk id="177" creationId="{00000000-0000-0000-0000-000000000000}"/>
          </ac:spMkLst>
        </pc:spChg>
        <pc:spChg chg="del">
          <ac:chgData name="Rebecca Salles" userId="66a2db3d815e233f" providerId="LiveId" clId="{C1CC8698-C0F2-4B11-A386-BE30CE1E7035}" dt="2020-02-04T02:25:07.497" v="587" actId="478"/>
          <ac:spMkLst>
            <pc:docMk/>
            <pc:sldMk cId="889286239" sldId="1067"/>
            <ac:spMk id="179" creationId="{00000000-0000-0000-0000-000000000000}"/>
          </ac:spMkLst>
        </pc:spChg>
        <pc:spChg chg="del">
          <ac:chgData name="Rebecca Salles" userId="66a2db3d815e233f" providerId="LiveId" clId="{C1CC8698-C0F2-4B11-A386-BE30CE1E7035}" dt="2020-02-04T02:25:07.497" v="587" actId="478"/>
          <ac:spMkLst>
            <pc:docMk/>
            <pc:sldMk cId="889286239" sldId="1067"/>
            <ac:spMk id="181" creationId="{00000000-0000-0000-0000-000000000000}"/>
          </ac:spMkLst>
        </pc:spChg>
        <pc:graphicFrameChg chg="del">
          <ac:chgData name="Rebecca Salles" userId="66a2db3d815e233f" providerId="LiveId" clId="{C1CC8698-C0F2-4B11-A386-BE30CE1E7035}" dt="2020-02-04T02:25:07.497" v="587" actId="478"/>
          <ac:graphicFrameMkLst>
            <pc:docMk/>
            <pc:sldMk cId="889286239" sldId="1067"/>
            <ac:graphicFrameMk id="2" creationId="{00000000-0000-0000-0000-000000000000}"/>
          </ac:graphicFrameMkLst>
        </pc:graphicFrameChg>
        <pc:graphicFrameChg chg="add mod">
          <ac:chgData name="Rebecca Salles" userId="66a2db3d815e233f" providerId="LiveId" clId="{C1CC8698-C0F2-4B11-A386-BE30CE1E7035}" dt="2020-02-04T02:25:36.907" v="617" actId="1035"/>
          <ac:graphicFrameMkLst>
            <pc:docMk/>
            <pc:sldMk cId="889286239" sldId="1067"/>
            <ac:graphicFrameMk id="12" creationId="{B700072C-9DE6-4552-9643-24DB3ACB8A9B}"/>
          </ac:graphicFrameMkLst>
        </pc:graphicFrameChg>
        <pc:picChg chg="add mod">
          <ac:chgData name="Rebecca Salles" userId="66a2db3d815e233f" providerId="LiveId" clId="{C1CC8698-C0F2-4B11-A386-BE30CE1E7035}" dt="2020-02-04T02:25:36.907" v="617" actId="1035"/>
          <ac:picMkLst>
            <pc:docMk/>
            <pc:sldMk cId="889286239" sldId="1067"/>
            <ac:picMk id="13" creationId="{1EE798D1-9206-4C93-9C1D-40A0C8D13D52}"/>
          </ac:picMkLst>
        </pc:picChg>
        <pc:picChg chg="add mod">
          <ac:chgData name="Rebecca Salles" userId="66a2db3d815e233f" providerId="LiveId" clId="{C1CC8698-C0F2-4B11-A386-BE30CE1E7035}" dt="2020-02-04T02:25:36.907" v="617" actId="1035"/>
          <ac:picMkLst>
            <pc:docMk/>
            <pc:sldMk cId="889286239" sldId="1067"/>
            <ac:picMk id="15" creationId="{38F2FA6F-A2CC-4DB3-AF8F-3FA3AD923892}"/>
          </ac:picMkLst>
        </pc:picChg>
        <pc:picChg chg="del">
          <ac:chgData name="Rebecca Salles" userId="66a2db3d815e233f" providerId="LiveId" clId="{C1CC8698-C0F2-4B11-A386-BE30CE1E7035}" dt="2020-02-04T02:25:07.497" v="587" actId="478"/>
          <ac:picMkLst>
            <pc:docMk/>
            <pc:sldMk cId="889286239" sldId="1067"/>
            <ac:picMk id="178" creationId="{00000000-0000-0000-0000-000000000000}"/>
          </ac:picMkLst>
        </pc:picChg>
        <pc:picChg chg="del">
          <ac:chgData name="Rebecca Salles" userId="66a2db3d815e233f" providerId="LiveId" clId="{C1CC8698-C0F2-4B11-A386-BE30CE1E7035}" dt="2020-02-04T02:25:07.497" v="587" actId="478"/>
          <ac:picMkLst>
            <pc:docMk/>
            <pc:sldMk cId="889286239" sldId="1067"/>
            <ac:picMk id="180" creationId="{00000000-0000-0000-0000-000000000000}"/>
          </ac:picMkLst>
        </pc:picChg>
      </pc:sldChg>
      <pc:sldChg chg="modSp add del">
        <pc:chgData name="Rebecca Salles" userId="66a2db3d815e233f" providerId="LiveId" clId="{C1CC8698-C0F2-4B11-A386-BE30CE1E7035}" dt="2020-02-04T02:23:02.643" v="560" actId="47"/>
        <pc:sldMkLst>
          <pc:docMk/>
          <pc:sldMk cId="2932559106" sldId="1067"/>
        </pc:sldMkLst>
        <pc:graphicFrameChg chg="mod">
          <ac:chgData name="Rebecca Salles" userId="66a2db3d815e233f" providerId="LiveId" clId="{C1CC8698-C0F2-4B11-A386-BE30CE1E7035}" dt="2020-02-04T02:21:14.509" v="498" actId="478"/>
          <ac:graphicFrameMkLst>
            <pc:docMk/>
            <pc:sldMk cId="2932559106" sldId="1067"/>
            <ac:graphicFrameMk id="2" creationId="{13704885-5332-4C09-B7CE-5AAE0845C419}"/>
          </ac:graphicFrameMkLst>
        </pc:graphicFrameChg>
      </pc:sldChg>
      <pc:sldChg chg="addSp delSp modSp add">
        <pc:chgData name="Rebecca Salles" userId="66a2db3d815e233f" providerId="LiveId" clId="{C1CC8698-C0F2-4B11-A386-BE30CE1E7035}" dt="2020-02-04T02:26:39.905" v="629"/>
        <pc:sldMkLst>
          <pc:docMk/>
          <pc:sldMk cId="2451771944" sldId="1068"/>
        </pc:sldMkLst>
        <pc:spChg chg="add del">
          <ac:chgData name="Rebecca Salles" userId="66a2db3d815e233f" providerId="LiveId" clId="{C1CC8698-C0F2-4B11-A386-BE30CE1E7035}" dt="2020-02-04T02:26:29.298" v="626"/>
          <ac:spMkLst>
            <pc:docMk/>
            <pc:sldMk cId="2451771944" sldId="1068"/>
            <ac:spMk id="2" creationId="{81F6764D-9131-4CB9-BAE0-9A09BD2FF2FA}"/>
          </ac:spMkLst>
        </pc:spChg>
        <pc:spChg chg="mod">
          <ac:chgData name="Rebecca Salles" userId="66a2db3d815e233f" providerId="LiveId" clId="{C1CC8698-C0F2-4B11-A386-BE30CE1E7035}" dt="2020-02-04T02:26:09.293" v="620"/>
          <ac:spMkLst>
            <pc:docMk/>
            <pc:sldMk cId="2451771944" sldId="1068"/>
            <ac:spMk id="11" creationId="{34868933-5739-4644-8B3C-A358ADAC50D5}"/>
          </ac:spMkLst>
        </pc:spChg>
        <pc:spChg chg="del">
          <ac:chgData name="Rebecca Salles" userId="66a2db3d815e233f" providerId="LiveId" clId="{C1CC8698-C0F2-4B11-A386-BE30CE1E7035}" dt="2020-02-04T02:26:13.167" v="621" actId="478"/>
          <ac:spMkLst>
            <pc:docMk/>
            <pc:sldMk cId="2451771944" sldId="1068"/>
            <ac:spMk id="14" creationId="{B9E9EC06-0D24-41E8-B337-4165712A6E0C}"/>
          </ac:spMkLst>
        </pc:spChg>
        <pc:spChg chg="del">
          <ac:chgData name="Rebecca Salles" userId="66a2db3d815e233f" providerId="LiveId" clId="{C1CC8698-C0F2-4B11-A386-BE30CE1E7035}" dt="2020-02-04T02:26:16.557" v="622" actId="478"/>
          <ac:spMkLst>
            <pc:docMk/>
            <pc:sldMk cId="2451771944" sldId="1068"/>
            <ac:spMk id="16" creationId="{B310AA06-3B48-4396-BD0D-DCBA9B0EE80E}"/>
          </ac:spMkLst>
        </pc:spChg>
        <pc:graphicFrameChg chg="del mod">
          <ac:chgData name="Rebecca Salles" userId="66a2db3d815e233f" providerId="LiveId" clId="{C1CC8698-C0F2-4B11-A386-BE30CE1E7035}" dt="2020-02-04T02:26:23.196" v="624" actId="478"/>
          <ac:graphicFrameMkLst>
            <pc:docMk/>
            <pc:sldMk cId="2451771944" sldId="1068"/>
            <ac:graphicFrameMk id="12" creationId="{B700072C-9DE6-4552-9643-24DB3ACB8A9B}"/>
          </ac:graphicFrameMkLst>
        </pc:graphicFrameChg>
        <pc:picChg chg="del">
          <ac:chgData name="Rebecca Salles" userId="66a2db3d815e233f" providerId="LiveId" clId="{C1CC8698-C0F2-4B11-A386-BE30CE1E7035}" dt="2020-02-04T02:26:13.167" v="621" actId="478"/>
          <ac:picMkLst>
            <pc:docMk/>
            <pc:sldMk cId="2451771944" sldId="1068"/>
            <ac:picMk id="13" creationId="{1EE798D1-9206-4C93-9C1D-40A0C8D13D52}"/>
          </ac:picMkLst>
        </pc:picChg>
        <pc:picChg chg="del">
          <ac:chgData name="Rebecca Salles" userId="66a2db3d815e233f" providerId="LiveId" clId="{C1CC8698-C0F2-4B11-A386-BE30CE1E7035}" dt="2020-02-04T02:26:13.167" v="621" actId="478"/>
          <ac:picMkLst>
            <pc:docMk/>
            <pc:sldMk cId="2451771944" sldId="1068"/>
            <ac:picMk id="15" creationId="{38F2FA6F-A2CC-4DB3-AF8F-3FA3AD923892}"/>
          </ac:picMkLst>
        </pc:picChg>
        <pc:picChg chg="add del">
          <ac:chgData name="Rebecca Salles" userId="66a2db3d815e233f" providerId="LiveId" clId="{C1CC8698-C0F2-4B11-A386-BE30CE1E7035}" dt="2020-02-04T02:26:35.469" v="628"/>
          <ac:picMkLst>
            <pc:docMk/>
            <pc:sldMk cId="2451771944" sldId="1068"/>
            <ac:picMk id="17" creationId="{BB79417E-5E5E-407B-98FE-9D8909B29FD4}"/>
          </ac:picMkLst>
        </pc:picChg>
        <pc:picChg chg="add">
          <ac:chgData name="Rebecca Salles" userId="66a2db3d815e233f" providerId="LiveId" clId="{C1CC8698-C0F2-4B11-A386-BE30CE1E7035}" dt="2020-02-04T02:26:39.905" v="629"/>
          <ac:picMkLst>
            <pc:docMk/>
            <pc:sldMk cId="2451771944" sldId="1068"/>
            <ac:picMk id="18" creationId="{EB0AE6F5-3840-4A44-906C-DC1BF36DF0AB}"/>
          </ac:picMkLst>
        </pc:picChg>
        <pc:picChg chg="add">
          <ac:chgData name="Rebecca Salles" userId="66a2db3d815e233f" providerId="LiveId" clId="{C1CC8698-C0F2-4B11-A386-BE30CE1E7035}" dt="2020-02-04T02:26:39.905" v="629"/>
          <ac:picMkLst>
            <pc:docMk/>
            <pc:sldMk cId="2451771944" sldId="1068"/>
            <ac:picMk id="19" creationId="{B240B182-77E9-4546-9DA2-410F3779AF3C}"/>
          </ac:picMkLst>
        </pc:picChg>
      </pc:sldChg>
      <pc:sldChg chg="add del">
        <pc:chgData name="Rebecca Salles" userId="66a2db3d815e233f" providerId="LiveId" clId="{C1CC8698-C0F2-4B11-A386-BE30CE1E7035}" dt="2020-02-04T01:27:53.166" v="156" actId="47"/>
        <pc:sldMkLst>
          <pc:docMk/>
          <pc:sldMk cId="3593677743" sldId="1079"/>
        </pc:sldMkLst>
      </pc:sldChg>
      <pc:sldChg chg="add del">
        <pc:chgData name="Rebecca Salles" userId="66a2db3d815e233f" providerId="LiveId" clId="{C1CC8698-C0F2-4B11-A386-BE30CE1E7035}" dt="2020-02-04T02:40:25.870" v="679" actId="47"/>
        <pc:sldMkLst>
          <pc:docMk/>
          <pc:sldMk cId="2174289915" sldId="1147"/>
        </pc:sldMkLst>
      </pc:sldChg>
      <pc:sldChg chg="addSp delSp add">
        <pc:chgData name="Rebecca Salles" userId="66a2db3d815e233f" providerId="LiveId" clId="{C1CC8698-C0F2-4B11-A386-BE30CE1E7035}" dt="2020-02-04T02:39:07.317" v="645" actId="478"/>
        <pc:sldMkLst>
          <pc:docMk/>
          <pc:sldMk cId="3300585041" sldId="1148"/>
        </pc:sldMkLst>
        <pc:spChg chg="add del">
          <ac:chgData name="Rebecca Salles" userId="66a2db3d815e233f" providerId="LiveId" clId="{C1CC8698-C0F2-4B11-A386-BE30CE1E7035}" dt="2020-02-04T02:39:07.317" v="645" actId="478"/>
          <ac:spMkLst>
            <pc:docMk/>
            <pc:sldMk cId="3300585041" sldId="1148"/>
            <ac:spMk id="11" creationId="{93C2B121-C5B5-465F-BCA9-51CDF01F4B73}"/>
          </ac:spMkLst>
        </pc:spChg>
        <pc:graphicFrameChg chg="add del">
          <ac:chgData name="Rebecca Salles" userId="66a2db3d815e233f" providerId="LiveId" clId="{C1CC8698-C0F2-4B11-A386-BE30CE1E7035}" dt="2020-02-04T02:39:06.552" v="644" actId="478"/>
          <ac:graphicFrameMkLst>
            <pc:docMk/>
            <pc:sldMk cId="3300585041" sldId="1148"/>
            <ac:graphicFrameMk id="2" creationId="{E98DFEED-11A0-4DE2-9C62-A67F4F348280}"/>
          </ac:graphicFrameMkLst>
        </pc:graphicFrameChg>
      </pc:sldChg>
      <pc:sldChg chg="addSp delSp modSp add del">
        <pc:chgData name="Rebecca Salles" userId="66a2db3d815e233f" providerId="LiveId" clId="{C1CC8698-C0F2-4B11-A386-BE30CE1E7035}" dt="2020-02-04T03:53:30.550" v="1427" actId="47"/>
        <pc:sldMkLst>
          <pc:docMk/>
          <pc:sldMk cId="2736776309" sldId="1149"/>
        </pc:sldMkLst>
        <pc:spChg chg="mod">
          <ac:chgData name="Rebecca Salles" userId="66a2db3d815e233f" providerId="LiveId" clId="{C1CC8698-C0F2-4B11-A386-BE30CE1E7035}" dt="2020-02-04T03:49:17.079" v="1275" actId="164"/>
          <ac:spMkLst>
            <pc:docMk/>
            <pc:sldMk cId="2736776309" sldId="1149"/>
            <ac:spMk id="6" creationId="{E5420238-7780-4CC4-9BC3-F1EA3382F77E}"/>
          </ac:spMkLst>
        </pc:spChg>
        <pc:spChg chg="mod">
          <ac:chgData name="Rebecca Salles" userId="66a2db3d815e233f" providerId="LiveId" clId="{C1CC8698-C0F2-4B11-A386-BE30CE1E7035}" dt="2020-02-04T03:49:17.079" v="1275" actId="164"/>
          <ac:spMkLst>
            <pc:docMk/>
            <pc:sldMk cId="2736776309" sldId="1149"/>
            <ac:spMk id="7" creationId="{DEC188C0-823A-458E-9D2F-2155B4FB2AD4}"/>
          </ac:spMkLst>
        </pc:spChg>
        <pc:spChg chg="mod">
          <ac:chgData name="Rebecca Salles" userId="66a2db3d815e233f" providerId="LiveId" clId="{C1CC8698-C0F2-4B11-A386-BE30CE1E7035}" dt="2020-02-04T03:49:17.079" v="1275" actId="164"/>
          <ac:spMkLst>
            <pc:docMk/>
            <pc:sldMk cId="2736776309" sldId="1149"/>
            <ac:spMk id="8" creationId="{6B34018F-B0AD-4B88-A0C1-479672752A10}"/>
          </ac:spMkLst>
        </pc:spChg>
        <pc:spChg chg="mod">
          <ac:chgData name="Rebecca Salles" userId="66a2db3d815e233f" providerId="LiveId" clId="{C1CC8698-C0F2-4B11-A386-BE30CE1E7035}" dt="2020-02-04T03:49:17.079" v="1275" actId="164"/>
          <ac:spMkLst>
            <pc:docMk/>
            <pc:sldMk cId="2736776309" sldId="1149"/>
            <ac:spMk id="9" creationId="{3D76134E-76ED-4DEF-89FD-BBB7D7259D05}"/>
          </ac:spMkLst>
        </pc:spChg>
        <pc:spChg chg="mod">
          <ac:chgData name="Rebecca Salles" userId="66a2db3d815e233f" providerId="LiveId" clId="{C1CC8698-C0F2-4B11-A386-BE30CE1E7035}" dt="2020-02-04T03:49:17.079" v="1275" actId="164"/>
          <ac:spMkLst>
            <pc:docMk/>
            <pc:sldMk cId="2736776309" sldId="1149"/>
            <ac:spMk id="10" creationId="{6CFAF7D3-EB1B-4505-ABF5-8D87E763BBE5}"/>
          </ac:spMkLst>
        </pc:spChg>
        <pc:spChg chg="mod">
          <ac:chgData name="Rebecca Salles" userId="66a2db3d815e233f" providerId="LiveId" clId="{C1CC8698-C0F2-4B11-A386-BE30CE1E7035}" dt="2020-02-04T03:49:17.079" v="1275" actId="164"/>
          <ac:spMkLst>
            <pc:docMk/>
            <pc:sldMk cId="2736776309" sldId="1149"/>
            <ac:spMk id="11" creationId="{C721A1BB-B344-4E1F-9164-8BB01735EE96}"/>
          </ac:spMkLst>
        </pc:spChg>
        <pc:spChg chg="mod">
          <ac:chgData name="Rebecca Salles" userId="66a2db3d815e233f" providerId="LiveId" clId="{C1CC8698-C0F2-4B11-A386-BE30CE1E7035}" dt="2020-02-04T03:49:17.079" v="1275" actId="164"/>
          <ac:spMkLst>
            <pc:docMk/>
            <pc:sldMk cId="2736776309" sldId="1149"/>
            <ac:spMk id="12" creationId="{99CF960C-12B8-4BAB-8512-A5B63A2D2A42}"/>
          </ac:spMkLst>
        </pc:spChg>
        <pc:spChg chg="mod">
          <ac:chgData name="Rebecca Salles" userId="66a2db3d815e233f" providerId="LiveId" clId="{C1CC8698-C0F2-4B11-A386-BE30CE1E7035}" dt="2020-02-04T03:49:17.079" v="1275" actId="164"/>
          <ac:spMkLst>
            <pc:docMk/>
            <pc:sldMk cId="2736776309" sldId="1149"/>
            <ac:spMk id="13" creationId="{A38D2DA3-AEFD-4F99-95D3-E919BE260C57}"/>
          </ac:spMkLst>
        </pc:spChg>
        <pc:spChg chg="mod">
          <ac:chgData name="Rebecca Salles" userId="66a2db3d815e233f" providerId="LiveId" clId="{C1CC8698-C0F2-4B11-A386-BE30CE1E7035}" dt="2020-02-04T03:49:17.079" v="1275" actId="164"/>
          <ac:spMkLst>
            <pc:docMk/>
            <pc:sldMk cId="2736776309" sldId="1149"/>
            <ac:spMk id="14" creationId="{7495F6DD-9EA4-495F-B144-A5138D7B1C0F}"/>
          </ac:spMkLst>
        </pc:spChg>
        <pc:spChg chg="mod">
          <ac:chgData name="Rebecca Salles" userId="66a2db3d815e233f" providerId="LiveId" clId="{C1CC8698-C0F2-4B11-A386-BE30CE1E7035}" dt="2020-02-04T03:49:17.079" v="1275" actId="164"/>
          <ac:spMkLst>
            <pc:docMk/>
            <pc:sldMk cId="2736776309" sldId="1149"/>
            <ac:spMk id="15" creationId="{B7AECC5B-8225-4198-8261-7E8D579DA79B}"/>
          </ac:spMkLst>
        </pc:spChg>
        <pc:spChg chg="mod">
          <ac:chgData name="Rebecca Salles" userId="66a2db3d815e233f" providerId="LiveId" clId="{C1CC8698-C0F2-4B11-A386-BE30CE1E7035}" dt="2020-02-04T03:49:17.079" v="1275" actId="164"/>
          <ac:spMkLst>
            <pc:docMk/>
            <pc:sldMk cId="2736776309" sldId="1149"/>
            <ac:spMk id="16" creationId="{53D9EC83-4DF3-4C1E-BBF8-65451A9C2206}"/>
          </ac:spMkLst>
        </pc:spChg>
        <pc:spChg chg="mod">
          <ac:chgData name="Rebecca Salles" userId="66a2db3d815e233f" providerId="LiveId" clId="{C1CC8698-C0F2-4B11-A386-BE30CE1E7035}" dt="2020-02-04T03:49:17.079" v="1275" actId="164"/>
          <ac:spMkLst>
            <pc:docMk/>
            <pc:sldMk cId="2736776309" sldId="1149"/>
            <ac:spMk id="17" creationId="{0CADA96E-3B90-4839-923D-B07EA53905EB}"/>
          </ac:spMkLst>
        </pc:spChg>
        <pc:spChg chg="mod">
          <ac:chgData name="Rebecca Salles" userId="66a2db3d815e233f" providerId="LiveId" clId="{C1CC8698-C0F2-4B11-A386-BE30CE1E7035}" dt="2020-02-04T03:49:17.079" v="1275" actId="164"/>
          <ac:spMkLst>
            <pc:docMk/>
            <pc:sldMk cId="2736776309" sldId="1149"/>
            <ac:spMk id="19" creationId="{AEC714E6-F389-4A5C-B8FE-B350DD228CDD}"/>
          </ac:spMkLst>
        </pc:spChg>
        <pc:spChg chg="mod">
          <ac:chgData name="Rebecca Salles" userId="66a2db3d815e233f" providerId="LiveId" clId="{C1CC8698-C0F2-4B11-A386-BE30CE1E7035}" dt="2020-02-04T03:49:17.079" v="1275" actId="164"/>
          <ac:spMkLst>
            <pc:docMk/>
            <pc:sldMk cId="2736776309" sldId="1149"/>
            <ac:spMk id="20" creationId="{5B9EDBF5-CF1F-4826-AB5A-6DADFC8ABF45}"/>
          </ac:spMkLst>
        </pc:spChg>
        <pc:spChg chg="mod">
          <ac:chgData name="Rebecca Salles" userId="66a2db3d815e233f" providerId="LiveId" clId="{C1CC8698-C0F2-4B11-A386-BE30CE1E7035}" dt="2020-02-04T03:49:17.079" v="1275" actId="164"/>
          <ac:spMkLst>
            <pc:docMk/>
            <pc:sldMk cId="2736776309" sldId="1149"/>
            <ac:spMk id="21" creationId="{5D317323-0A00-46A1-BEB7-5F95BC5F1457}"/>
          </ac:spMkLst>
        </pc:spChg>
        <pc:spChg chg="mod">
          <ac:chgData name="Rebecca Salles" userId="66a2db3d815e233f" providerId="LiveId" clId="{C1CC8698-C0F2-4B11-A386-BE30CE1E7035}" dt="2020-02-04T03:49:17.079" v="1275" actId="164"/>
          <ac:spMkLst>
            <pc:docMk/>
            <pc:sldMk cId="2736776309" sldId="1149"/>
            <ac:spMk id="22" creationId="{889EA851-65A4-4980-A2A5-074F7185B8C8}"/>
          </ac:spMkLst>
        </pc:spChg>
        <pc:spChg chg="mod">
          <ac:chgData name="Rebecca Salles" userId="66a2db3d815e233f" providerId="LiveId" clId="{C1CC8698-C0F2-4B11-A386-BE30CE1E7035}" dt="2020-02-04T03:49:17.079" v="1275" actId="164"/>
          <ac:spMkLst>
            <pc:docMk/>
            <pc:sldMk cId="2736776309" sldId="1149"/>
            <ac:spMk id="23" creationId="{67631B98-828D-43F9-B11E-7958C61266FD}"/>
          </ac:spMkLst>
        </pc:spChg>
        <pc:spChg chg="mod">
          <ac:chgData name="Rebecca Salles" userId="66a2db3d815e233f" providerId="LiveId" clId="{C1CC8698-C0F2-4B11-A386-BE30CE1E7035}" dt="2020-02-04T03:49:17.079" v="1275" actId="164"/>
          <ac:spMkLst>
            <pc:docMk/>
            <pc:sldMk cId="2736776309" sldId="1149"/>
            <ac:spMk id="24" creationId="{B38A8C5B-7E7A-49A6-ADBC-C96276DE3B42}"/>
          </ac:spMkLst>
        </pc:spChg>
        <pc:spChg chg="mod">
          <ac:chgData name="Rebecca Salles" userId="66a2db3d815e233f" providerId="LiveId" clId="{C1CC8698-C0F2-4B11-A386-BE30CE1E7035}" dt="2020-02-04T03:49:17.079" v="1275" actId="164"/>
          <ac:spMkLst>
            <pc:docMk/>
            <pc:sldMk cId="2736776309" sldId="1149"/>
            <ac:spMk id="25" creationId="{ACA6A0DC-6010-4946-813E-A3E94EFD39D7}"/>
          </ac:spMkLst>
        </pc:spChg>
        <pc:spChg chg="mod">
          <ac:chgData name="Rebecca Salles" userId="66a2db3d815e233f" providerId="LiveId" clId="{C1CC8698-C0F2-4B11-A386-BE30CE1E7035}" dt="2020-02-04T03:49:17.079" v="1275" actId="164"/>
          <ac:spMkLst>
            <pc:docMk/>
            <pc:sldMk cId="2736776309" sldId="1149"/>
            <ac:spMk id="26" creationId="{314A6F88-2CD2-45EB-913E-D6B2E3B3A072}"/>
          </ac:spMkLst>
        </pc:spChg>
        <pc:spChg chg="mod">
          <ac:chgData name="Rebecca Salles" userId="66a2db3d815e233f" providerId="LiveId" clId="{C1CC8698-C0F2-4B11-A386-BE30CE1E7035}" dt="2020-02-04T03:49:17.079" v="1275" actId="164"/>
          <ac:spMkLst>
            <pc:docMk/>
            <pc:sldMk cId="2736776309" sldId="1149"/>
            <ac:spMk id="27" creationId="{2156DAA8-1327-4049-BF27-1CCA5CD43F3D}"/>
          </ac:spMkLst>
        </pc:spChg>
        <pc:spChg chg="mod">
          <ac:chgData name="Rebecca Salles" userId="66a2db3d815e233f" providerId="LiveId" clId="{C1CC8698-C0F2-4B11-A386-BE30CE1E7035}" dt="2020-02-04T03:49:17.079" v="1275" actId="164"/>
          <ac:spMkLst>
            <pc:docMk/>
            <pc:sldMk cId="2736776309" sldId="1149"/>
            <ac:spMk id="28" creationId="{D3F446A5-19C6-478F-BA9C-832C24E853CD}"/>
          </ac:spMkLst>
        </pc:spChg>
        <pc:spChg chg="mod">
          <ac:chgData name="Rebecca Salles" userId="66a2db3d815e233f" providerId="LiveId" clId="{C1CC8698-C0F2-4B11-A386-BE30CE1E7035}" dt="2020-02-04T03:49:17.079" v="1275" actId="164"/>
          <ac:spMkLst>
            <pc:docMk/>
            <pc:sldMk cId="2736776309" sldId="1149"/>
            <ac:spMk id="29" creationId="{ED7226F8-5CA6-481B-8D07-FE379ECDEA64}"/>
          </ac:spMkLst>
        </pc:spChg>
        <pc:spChg chg="mod">
          <ac:chgData name="Rebecca Salles" userId="66a2db3d815e233f" providerId="LiveId" clId="{C1CC8698-C0F2-4B11-A386-BE30CE1E7035}" dt="2020-02-04T03:49:17.079" v="1275" actId="164"/>
          <ac:spMkLst>
            <pc:docMk/>
            <pc:sldMk cId="2736776309" sldId="1149"/>
            <ac:spMk id="30" creationId="{F21FC0B8-BF70-465A-8942-595E32BD84C7}"/>
          </ac:spMkLst>
        </pc:spChg>
        <pc:spChg chg="mod">
          <ac:chgData name="Rebecca Salles" userId="66a2db3d815e233f" providerId="LiveId" clId="{C1CC8698-C0F2-4B11-A386-BE30CE1E7035}" dt="2020-02-04T03:49:17.079" v="1275" actId="164"/>
          <ac:spMkLst>
            <pc:docMk/>
            <pc:sldMk cId="2736776309" sldId="1149"/>
            <ac:spMk id="31" creationId="{C6F7C12F-2F61-4025-BD2B-5107CFAC8ED5}"/>
          </ac:spMkLst>
        </pc:spChg>
        <pc:spChg chg="mod">
          <ac:chgData name="Rebecca Salles" userId="66a2db3d815e233f" providerId="LiveId" clId="{C1CC8698-C0F2-4B11-A386-BE30CE1E7035}" dt="2020-02-04T03:49:17.079" v="1275" actId="164"/>
          <ac:spMkLst>
            <pc:docMk/>
            <pc:sldMk cId="2736776309" sldId="1149"/>
            <ac:spMk id="32" creationId="{1D829373-4D1D-4034-8A5E-FCEEA70B9097}"/>
          </ac:spMkLst>
        </pc:spChg>
        <pc:spChg chg="mod">
          <ac:chgData name="Rebecca Salles" userId="66a2db3d815e233f" providerId="LiveId" clId="{C1CC8698-C0F2-4B11-A386-BE30CE1E7035}" dt="2020-02-04T03:49:17.079" v="1275" actId="164"/>
          <ac:spMkLst>
            <pc:docMk/>
            <pc:sldMk cId="2736776309" sldId="1149"/>
            <ac:spMk id="102" creationId="{046E0FD6-E976-40DC-9ECB-48A2FEFD550D}"/>
          </ac:spMkLst>
        </pc:spChg>
        <pc:spChg chg="mod">
          <ac:chgData name="Rebecca Salles" userId="66a2db3d815e233f" providerId="LiveId" clId="{C1CC8698-C0F2-4B11-A386-BE30CE1E7035}" dt="2020-02-04T03:49:17.079" v="1275" actId="164"/>
          <ac:spMkLst>
            <pc:docMk/>
            <pc:sldMk cId="2736776309" sldId="1149"/>
            <ac:spMk id="103" creationId="{E0D72825-389D-4014-85D4-CD061EBFBDC1}"/>
          </ac:spMkLst>
        </pc:spChg>
        <pc:spChg chg="del">
          <ac:chgData name="Rebecca Salles" userId="66a2db3d815e233f" providerId="LiveId" clId="{C1CC8698-C0F2-4B11-A386-BE30CE1E7035}" dt="2020-02-04T03:45:07.622" v="1158" actId="478"/>
          <ac:spMkLst>
            <pc:docMk/>
            <pc:sldMk cId="2736776309" sldId="1149"/>
            <ac:spMk id="211" creationId="{286B220E-D03D-40E8-8EB7-5D0F1A6C6FA5}"/>
          </ac:spMkLst>
        </pc:spChg>
        <pc:spChg chg="del">
          <ac:chgData name="Rebecca Salles" userId="66a2db3d815e233f" providerId="LiveId" clId="{C1CC8698-C0F2-4B11-A386-BE30CE1E7035}" dt="2020-02-04T03:45:07.622" v="1158" actId="478"/>
          <ac:spMkLst>
            <pc:docMk/>
            <pc:sldMk cId="2736776309" sldId="1149"/>
            <ac:spMk id="233" creationId="{57100719-FFC4-4736-88CE-0838CCC8A59E}"/>
          </ac:spMkLst>
        </pc:spChg>
        <pc:spChg chg="del">
          <ac:chgData name="Rebecca Salles" userId="66a2db3d815e233f" providerId="LiveId" clId="{C1CC8698-C0F2-4B11-A386-BE30CE1E7035}" dt="2020-02-04T03:45:07.622" v="1158" actId="478"/>
          <ac:spMkLst>
            <pc:docMk/>
            <pc:sldMk cId="2736776309" sldId="1149"/>
            <ac:spMk id="234" creationId="{B748B5BB-4ABB-49F5-BC64-7DD23EC04387}"/>
          </ac:spMkLst>
        </pc:spChg>
        <pc:spChg chg="del">
          <ac:chgData name="Rebecca Salles" userId="66a2db3d815e233f" providerId="LiveId" clId="{C1CC8698-C0F2-4B11-A386-BE30CE1E7035}" dt="2020-02-04T03:45:58.417" v="1162" actId="478"/>
          <ac:spMkLst>
            <pc:docMk/>
            <pc:sldMk cId="2736776309" sldId="1149"/>
            <ac:spMk id="333" creationId="{55342F6C-9566-44C3-BC92-75D7BB9E845A}"/>
          </ac:spMkLst>
        </pc:spChg>
        <pc:spChg chg="add del mod">
          <ac:chgData name="Rebecca Salles" userId="66a2db3d815e233f" providerId="LiveId" clId="{C1CC8698-C0F2-4B11-A386-BE30CE1E7035}" dt="2020-02-04T03:47:53.465" v="1271" actId="1038"/>
          <ac:spMkLst>
            <pc:docMk/>
            <pc:sldMk cId="2736776309" sldId="1149"/>
            <ac:spMk id="334" creationId="{E92451C3-8A64-4BE0-9F92-EB2129F27157}"/>
          </ac:spMkLst>
        </pc:spChg>
        <pc:spChg chg="add del">
          <ac:chgData name="Rebecca Salles" userId="66a2db3d815e233f" providerId="LiveId" clId="{C1CC8698-C0F2-4B11-A386-BE30CE1E7035}" dt="2020-02-04T03:48:29.054" v="1272" actId="478"/>
          <ac:spMkLst>
            <pc:docMk/>
            <pc:sldMk cId="2736776309" sldId="1149"/>
            <ac:spMk id="335" creationId="{C1A3E734-31CA-426E-B10B-AA4ED3950E0B}"/>
          </ac:spMkLst>
        </pc:spChg>
        <pc:grpChg chg="add del mod">
          <ac:chgData name="Rebecca Salles" userId="66a2db3d815e233f" providerId="LiveId" clId="{C1CC8698-C0F2-4B11-A386-BE30CE1E7035}" dt="2020-02-04T03:49:20.063" v="1276" actId="21"/>
          <ac:grpSpMkLst>
            <pc:docMk/>
            <pc:sldMk cId="2736776309" sldId="1149"/>
            <ac:grpSpMk id="2" creationId="{5EE7034E-B5A0-4B25-A73B-EF92345F239A}"/>
          </ac:grpSpMkLst>
        </pc:grpChg>
        <pc:grpChg chg="mod">
          <ac:chgData name="Rebecca Salles" userId="66a2db3d815e233f" providerId="LiveId" clId="{C1CC8698-C0F2-4B11-A386-BE30CE1E7035}" dt="2020-02-04T03:49:17.079" v="1275" actId="164"/>
          <ac:grpSpMkLst>
            <pc:docMk/>
            <pc:sldMk cId="2736776309" sldId="1149"/>
            <ac:grpSpMk id="33" creationId="{60BC22F7-1B2F-4A4B-8852-F078CA35A8A0}"/>
          </ac:grpSpMkLst>
        </pc:grpChg>
        <pc:grpChg chg="mod">
          <ac:chgData name="Rebecca Salles" userId="66a2db3d815e233f" providerId="LiveId" clId="{C1CC8698-C0F2-4B11-A386-BE30CE1E7035}" dt="2020-02-04T03:49:17.079" v="1275" actId="164"/>
          <ac:grpSpMkLst>
            <pc:docMk/>
            <pc:sldMk cId="2736776309" sldId="1149"/>
            <ac:grpSpMk id="35" creationId="{5B46340A-486D-46DA-9170-8863356AA81D}"/>
          </ac:grpSpMkLst>
        </pc:grpChg>
        <pc:grpChg chg="mod">
          <ac:chgData name="Rebecca Salles" userId="66a2db3d815e233f" providerId="LiveId" clId="{C1CC8698-C0F2-4B11-A386-BE30CE1E7035}" dt="2020-02-04T03:49:17.079" v="1275" actId="164"/>
          <ac:grpSpMkLst>
            <pc:docMk/>
            <pc:sldMk cId="2736776309" sldId="1149"/>
            <ac:grpSpMk id="51" creationId="{05B29B63-88D6-4A42-9846-C6D1FB54FCA8}"/>
          </ac:grpSpMkLst>
        </pc:grpChg>
        <pc:grpChg chg="mod">
          <ac:chgData name="Rebecca Salles" userId="66a2db3d815e233f" providerId="LiveId" clId="{C1CC8698-C0F2-4B11-A386-BE30CE1E7035}" dt="2020-02-04T03:49:17.079" v="1275" actId="164"/>
          <ac:grpSpMkLst>
            <pc:docMk/>
            <pc:sldMk cId="2736776309" sldId="1149"/>
            <ac:grpSpMk id="52" creationId="{4DE7FA02-882D-4A21-9349-FC01E5ECE27A}"/>
          </ac:grpSpMkLst>
        </pc:grpChg>
        <pc:grpChg chg="mod">
          <ac:chgData name="Rebecca Salles" userId="66a2db3d815e233f" providerId="LiveId" clId="{C1CC8698-C0F2-4B11-A386-BE30CE1E7035}" dt="2020-02-04T03:49:17.079" v="1275" actId="164"/>
          <ac:grpSpMkLst>
            <pc:docMk/>
            <pc:sldMk cId="2736776309" sldId="1149"/>
            <ac:grpSpMk id="62" creationId="{E572D28E-F0C8-45A4-B5D9-9A62C82753BE}"/>
          </ac:grpSpMkLst>
        </pc:grpChg>
        <pc:grpChg chg="mod">
          <ac:chgData name="Rebecca Salles" userId="66a2db3d815e233f" providerId="LiveId" clId="{C1CC8698-C0F2-4B11-A386-BE30CE1E7035}" dt="2020-02-04T03:49:17.079" v="1275" actId="164"/>
          <ac:grpSpMkLst>
            <pc:docMk/>
            <pc:sldMk cId="2736776309" sldId="1149"/>
            <ac:grpSpMk id="67" creationId="{47616A3B-D248-4EB6-9656-07B45586D3E7}"/>
          </ac:grpSpMkLst>
        </pc:grpChg>
        <pc:grpChg chg="mod">
          <ac:chgData name="Rebecca Salles" userId="66a2db3d815e233f" providerId="LiveId" clId="{C1CC8698-C0F2-4B11-A386-BE30CE1E7035}" dt="2020-02-04T03:49:17.079" v="1275" actId="164"/>
          <ac:grpSpMkLst>
            <pc:docMk/>
            <pc:sldMk cId="2736776309" sldId="1149"/>
            <ac:grpSpMk id="72" creationId="{1C889F5A-C6DD-4AEB-A627-89570C48BF0A}"/>
          </ac:grpSpMkLst>
        </pc:grpChg>
        <pc:grpChg chg="del">
          <ac:chgData name="Rebecca Salles" userId="66a2db3d815e233f" providerId="LiveId" clId="{C1CC8698-C0F2-4B11-A386-BE30CE1E7035}" dt="2020-02-04T03:45:36.328" v="1159" actId="478"/>
          <ac:grpSpMkLst>
            <pc:docMk/>
            <pc:sldMk cId="2736776309" sldId="1149"/>
            <ac:grpSpMk id="235" creationId="{3EA1A995-80B3-4B35-B715-6395B93A89AA}"/>
          </ac:grpSpMkLst>
        </pc:grpChg>
        <pc:grpChg chg="mod">
          <ac:chgData name="Rebecca Salles" userId="66a2db3d815e233f" providerId="LiveId" clId="{C1CC8698-C0F2-4B11-A386-BE30CE1E7035}" dt="2020-02-04T03:49:17.079" v="1275" actId="164"/>
          <ac:grpSpMkLst>
            <pc:docMk/>
            <pc:sldMk cId="2736776309" sldId="1149"/>
            <ac:grpSpMk id="252" creationId="{137C8375-9055-47DE-9372-7F6D8B1032FA}"/>
          </ac:grpSpMkLst>
        </pc:grpChg>
        <pc:grpChg chg="mod">
          <ac:chgData name="Rebecca Salles" userId="66a2db3d815e233f" providerId="LiveId" clId="{C1CC8698-C0F2-4B11-A386-BE30CE1E7035}" dt="2020-02-04T03:49:17.079" v="1275" actId="164"/>
          <ac:grpSpMkLst>
            <pc:docMk/>
            <pc:sldMk cId="2736776309" sldId="1149"/>
            <ac:grpSpMk id="263" creationId="{44D16020-F4D6-4187-AC99-A7EF69CF97E1}"/>
          </ac:grpSpMkLst>
        </pc:grpChg>
        <pc:grpChg chg="del">
          <ac:chgData name="Rebecca Salles" userId="66a2db3d815e233f" providerId="LiveId" clId="{C1CC8698-C0F2-4B11-A386-BE30CE1E7035}" dt="2020-02-04T03:45:36.328" v="1159" actId="478"/>
          <ac:grpSpMkLst>
            <pc:docMk/>
            <pc:sldMk cId="2736776309" sldId="1149"/>
            <ac:grpSpMk id="278" creationId="{FE78EB8E-364E-4ED7-9CA2-4B598DD87B1D}"/>
          </ac:grpSpMkLst>
        </pc:grpChg>
        <pc:grpChg chg="del">
          <ac:chgData name="Rebecca Salles" userId="66a2db3d815e233f" providerId="LiveId" clId="{C1CC8698-C0F2-4B11-A386-BE30CE1E7035}" dt="2020-02-04T03:45:36.328" v="1159" actId="478"/>
          <ac:grpSpMkLst>
            <pc:docMk/>
            <pc:sldMk cId="2736776309" sldId="1149"/>
            <ac:grpSpMk id="279" creationId="{B2406B8B-A31D-4BFB-ABC7-44A7873FF8E3}"/>
          </ac:grpSpMkLst>
        </pc:grpChg>
        <pc:grpChg chg="del">
          <ac:chgData name="Rebecca Salles" userId="66a2db3d815e233f" providerId="LiveId" clId="{C1CC8698-C0F2-4B11-A386-BE30CE1E7035}" dt="2020-02-04T03:45:36.328" v="1159" actId="478"/>
          <ac:grpSpMkLst>
            <pc:docMk/>
            <pc:sldMk cId="2736776309" sldId="1149"/>
            <ac:grpSpMk id="280" creationId="{1CDEBD5B-0898-44D3-9205-863FB7AFAA6F}"/>
          </ac:grpSpMkLst>
        </pc:grpChg>
        <pc:grpChg chg="del">
          <ac:chgData name="Rebecca Salles" userId="66a2db3d815e233f" providerId="LiveId" clId="{C1CC8698-C0F2-4B11-A386-BE30CE1E7035}" dt="2020-02-04T03:45:36.328" v="1159" actId="478"/>
          <ac:grpSpMkLst>
            <pc:docMk/>
            <pc:sldMk cId="2736776309" sldId="1149"/>
            <ac:grpSpMk id="281" creationId="{291A77D3-2226-4FF9-8975-3396C88B783D}"/>
          </ac:grpSpMkLst>
        </pc:grpChg>
        <pc:grpChg chg="mod">
          <ac:chgData name="Rebecca Salles" userId="66a2db3d815e233f" providerId="LiveId" clId="{C1CC8698-C0F2-4B11-A386-BE30CE1E7035}" dt="2020-02-04T03:49:17.079" v="1275" actId="164"/>
          <ac:grpSpMkLst>
            <pc:docMk/>
            <pc:sldMk cId="2736776309" sldId="1149"/>
            <ac:grpSpMk id="282" creationId="{2EFD69AE-D2E8-4234-9F33-F2C6FCAA67BD}"/>
          </ac:grpSpMkLst>
        </pc:grpChg>
        <pc:grpChg chg="mod">
          <ac:chgData name="Rebecca Salles" userId="66a2db3d815e233f" providerId="LiveId" clId="{C1CC8698-C0F2-4B11-A386-BE30CE1E7035}" dt="2020-02-04T03:49:17.079" v="1275" actId="164"/>
          <ac:grpSpMkLst>
            <pc:docMk/>
            <pc:sldMk cId="2736776309" sldId="1149"/>
            <ac:grpSpMk id="283" creationId="{736CD7CC-42B2-4BB6-9AAA-C75C7ED9D0EF}"/>
          </ac:grpSpMkLst>
        </pc:grpChg>
        <pc:grpChg chg="mod">
          <ac:chgData name="Rebecca Salles" userId="66a2db3d815e233f" providerId="LiveId" clId="{C1CC8698-C0F2-4B11-A386-BE30CE1E7035}" dt="2020-02-04T03:49:17.079" v="1275" actId="164"/>
          <ac:grpSpMkLst>
            <pc:docMk/>
            <pc:sldMk cId="2736776309" sldId="1149"/>
            <ac:grpSpMk id="284" creationId="{214FD545-0A4D-43C2-BBFE-E1D98D3E229C}"/>
          </ac:grpSpMkLst>
        </pc:grpChg>
        <pc:grpChg chg="mod">
          <ac:chgData name="Rebecca Salles" userId="66a2db3d815e233f" providerId="LiveId" clId="{C1CC8698-C0F2-4B11-A386-BE30CE1E7035}" dt="2020-02-04T03:49:17.079" v="1275" actId="164"/>
          <ac:grpSpMkLst>
            <pc:docMk/>
            <pc:sldMk cId="2736776309" sldId="1149"/>
            <ac:grpSpMk id="285" creationId="{0F54D249-9543-4E38-8B41-BD010350D1E9}"/>
          </ac:grpSpMkLst>
        </pc:grpChg>
        <pc:grpChg chg="mod">
          <ac:chgData name="Rebecca Salles" userId="66a2db3d815e233f" providerId="LiveId" clId="{C1CC8698-C0F2-4B11-A386-BE30CE1E7035}" dt="2020-02-04T03:49:17.079" v="1275" actId="164"/>
          <ac:grpSpMkLst>
            <pc:docMk/>
            <pc:sldMk cId="2736776309" sldId="1149"/>
            <ac:grpSpMk id="286" creationId="{F6EFC8BB-D66F-4972-AB3D-3634891B942B}"/>
          </ac:grpSpMkLst>
        </pc:grpChg>
        <pc:grpChg chg="mod">
          <ac:chgData name="Rebecca Salles" userId="66a2db3d815e233f" providerId="LiveId" clId="{C1CC8698-C0F2-4B11-A386-BE30CE1E7035}" dt="2020-02-04T03:49:17.079" v="1275" actId="164"/>
          <ac:grpSpMkLst>
            <pc:docMk/>
            <pc:sldMk cId="2736776309" sldId="1149"/>
            <ac:grpSpMk id="295" creationId="{BA0E36B1-081B-42C8-8A81-89079C020EF1}"/>
          </ac:grpSpMkLst>
        </pc:grpChg>
        <pc:grpChg chg="mod">
          <ac:chgData name="Rebecca Salles" userId="66a2db3d815e233f" providerId="LiveId" clId="{C1CC8698-C0F2-4B11-A386-BE30CE1E7035}" dt="2020-02-04T03:49:17.079" v="1275" actId="164"/>
          <ac:grpSpMkLst>
            <pc:docMk/>
            <pc:sldMk cId="2736776309" sldId="1149"/>
            <ac:grpSpMk id="307" creationId="{27953055-42E9-46F1-82AF-FF821576E263}"/>
          </ac:grpSpMkLst>
        </pc:grpChg>
        <pc:grpChg chg="mod">
          <ac:chgData name="Rebecca Salles" userId="66a2db3d815e233f" providerId="LiveId" clId="{C1CC8698-C0F2-4B11-A386-BE30CE1E7035}" dt="2020-02-04T03:49:17.079" v="1275" actId="164"/>
          <ac:grpSpMkLst>
            <pc:docMk/>
            <pc:sldMk cId="2736776309" sldId="1149"/>
            <ac:grpSpMk id="350" creationId="{7EB458F0-0E87-4839-8DC4-5003CB2B16F6}"/>
          </ac:grpSpMkLst>
        </pc:grpChg>
        <pc:grpChg chg="mod">
          <ac:chgData name="Rebecca Salles" userId="66a2db3d815e233f" providerId="LiveId" clId="{C1CC8698-C0F2-4B11-A386-BE30CE1E7035}" dt="2020-02-04T03:49:17.079" v="1275" actId="164"/>
          <ac:grpSpMkLst>
            <pc:docMk/>
            <pc:sldMk cId="2736776309" sldId="1149"/>
            <ac:grpSpMk id="356" creationId="{C0C866B3-E322-4D63-A772-7B6E2C53B7AD}"/>
          </ac:grpSpMkLst>
        </pc:grpChg>
        <pc:grpChg chg="mod">
          <ac:chgData name="Rebecca Salles" userId="66a2db3d815e233f" providerId="LiveId" clId="{C1CC8698-C0F2-4B11-A386-BE30CE1E7035}" dt="2020-02-04T03:49:17.079" v="1275" actId="164"/>
          <ac:grpSpMkLst>
            <pc:docMk/>
            <pc:sldMk cId="2736776309" sldId="1149"/>
            <ac:grpSpMk id="362" creationId="{CEB64506-3572-44AC-98CA-999F9C5484E8}"/>
          </ac:grpSpMkLst>
        </pc:grpChg>
        <pc:grpChg chg="mod">
          <ac:chgData name="Rebecca Salles" userId="66a2db3d815e233f" providerId="LiveId" clId="{C1CC8698-C0F2-4B11-A386-BE30CE1E7035}" dt="2020-02-04T03:49:17.079" v="1275" actId="164"/>
          <ac:grpSpMkLst>
            <pc:docMk/>
            <pc:sldMk cId="2736776309" sldId="1149"/>
            <ac:grpSpMk id="368" creationId="{49BEB5EC-1FFF-4776-8A6A-F1EE9F66B0CC}"/>
          </ac:grpSpMkLst>
        </pc:grpChg>
        <pc:picChg chg="mod">
          <ac:chgData name="Rebecca Salles" userId="66a2db3d815e233f" providerId="LiveId" clId="{C1CC8698-C0F2-4B11-A386-BE30CE1E7035}" dt="2020-02-04T03:49:17.079" v="1275" actId="164"/>
          <ac:picMkLst>
            <pc:docMk/>
            <pc:sldMk cId="2736776309" sldId="1149"/>
            <ac:picMk id="267" creationId="{6CC01938-DDD8-4903-92E5-6AE3905A389F}"/>
          </ac:picMkLst>
        </pc:picChg>
        <pc:picChg chg="mod">
          <ac:chgData name="Rebecca Salles" userId="66a2db3d815e233f" providerId="LiveId" clId="{C1CC8698-C0F2-4B11-A386-BE30CE1E7035}" dt="2020-02-04T03:49:17.079" v="1275" actId="164"/>
          <ac:picMkLst>
            <pc:docMk/>
            <pc:sldMk cId="2736776309" sldId="1149"/>
            <ac:picMk id="268" creationId="{6061884F-F68D-4360-B9E1-628D990D3F6D}"/>
          </ac:picMkLst>
        </pc:picChg>
        <pc:picChg chg="mod">
          <ac:chgData name="Rebecca Salles" userId="66a2db3d815e233f" providerId="LiveId" clId="{C1CC8698-C0F2-4B11-A386-BE30CE1E7035}" dt="2020-02-04T03:49:17.079" v="1275" actId="164"/>
          <ac:picMkLst>
            <pc:docMk/>
            <pc:sldMk cId="2736776309" sldId="1149"/>
            <ac:picMk id="271" creationId="{4F28CE87-9850-4C16-BA57-BE136A5F9304}"/>
          </ac:picMkLst>
        </pc:picChg>
        <pc:picChg chg="mod">
          <ac:chgData name="Rebecca Salles" userId="66a2db3d815e233f" providerId="LiveId" clId="{C1CC8698-C0F2-4B11-A386-BE30CE1E7035}" dt="2020-02-04T03:49:17.079" v="1275" actId="164"/>
          <ac:picMkLst>
            <pc:docMk/>
            <pc:sldMk cId="2736776309" sldId="1149"/>
            <ac:picMk id="273" creationId="{BDE3CEFE-F5FF-475E-94DC-28E41875D139}"/>
          </ac:picMkLst>
        </pc:picChg>
        <pc:cxnChg chg="mod">
          <ac:chgData name="Rebecca Salles" userId="66a2db3d815e233f" providerId="LiveId" clId="{C1CC8698-C0F2-4B11-A386-BE30CE1E7035}" dt="2020-02-04T03:49:17.079" v="1275" actId="164"/>
          <ac:cxnSpMkLst>
            <pc:docMk/>
            <pc:sldMk cId="2736776309" sldId="1149"/>
            <ac:cxnSpMk id="5" creationId="{75925DC5-3EB7-4602-AEE0-BE4D08D1746B}"/>
          </ac:cxnSpMkLst>
        </pc:cxnChg>
        <pc:cxnChg chg="mod">
          <ac:chgData name="Rebecca Salles" userId="66a2db3d815e233f" providerId="LiveId" clId="{C1CC8698-C0F2-4B11-A386-BE30CE1E7035}" dt="2020-02-04T03:49:20.063" v="1276" actId="21"/>
          <ac:cxnSpMkLst>
            <pc:docMk/>
            <pc:sldMk cId="2736776309" sldId="1149"/>
            <ac:cxnSpMk id="236" creationId="{CECC426D-7979-4FBC-B0EC-9F9881C9BFB8}"/>
          </ac:cxnSpMkLst>
        </pc:cxnChg>
        <pc:cxnChg chg="add del mod">
          <ac:chgData name="Rebecca Salles" userId="66a2db3d815e233f" providerId="LiveId" clId="{C1CC8698-C0F2-4B11-A386-BE30CE1E7035}" dt="2020-02-04T03:46:38.673" v="1221" actId="1036"/>
          <ac:cxnSpMkLst>
            <pc:docMk/>
            <pc:sldMk cId="2736776309" sldId="1149"/>
            <ac:cxnSpMk id="241" creationId="{B7C5285C-0B02-4EC7-A257-47D48CB03059}"/>
          </ac:cxnSpMkLst>
        </pc:cxnChg>
        <pc:cxnChg chg="del">
          <ac:chgData name="Rebecca Salles" userId="66a2db3d815e233f" providerId="LiveId" clId="{C1CC8698-C0F2-4B11-A386-BE30CE1E7035}" dt="2020-02-04T03:45:48.232" v="1160" actId="478"/>
          <ac:cxnSpMkLst>
            <pc:docMk/>
            <pc:sldMk cId="2736776309" sldId="1149"/>
            <ac:cxnSpMk id="247" creationId="{970852B3-20B7-4B51-AA66-BA13E34BAD81}"/>
          </ac:cxnSpMkLst>
        </pc:cxnChg>
        <pc:cxnChg chg="del">
          <ac:chgData name="Rebecca Salles" userId="66a2db3d815e233f" providerId="LiveId" clId="{C1CC8698-C0F2-4B11-A386-BE30CE1E7035}" dt="2020-02-04T03:45:53.809" v="1161" actId="478"/>
          <ac:cxnSpMkLst>
            <pc:docMk/>
            <pc:sldMk cId="2736776309" sldId="1149"/>
            <ac:cxnSpMk id="248" creationId="{4E688B3F-7CE5-4926-8655-97B2C382B813}"/>
          </ac:cxnSpMkLst>
        </pc:cxnChg>
        <pc:cxnChg chg="del">
          <ac:chgData name="Rebecca Salles" userId="66a2db3d815e233f" providerId="LiveId" clId="{C1CC8698-C0F2-4B11-A386-BE30CE1E7035}" dt="2020-02-04T03:46:03.604" v="1163" actId="478"/>
          <ac:cxnSpMkLst>
            <pc:docMk/>
            <pc:sldMk cId="2736776309" sldId="1149"/>
            <ac:cxnSpMk id="249" creationId="{30957BED-2D8D-4D98-B7B5-ACCABAEA03B0}"/>
          </ac:cxnSpMkLst>
        </pc:cxnChg>
        <pc:cxnChg chg="del">
          <ac:chgData name="Rebecca Salles" userId="66a2db3d815e233f" providerId="LiveId" clId="{C1CC8698-C0F2-4B11-A386-BE30CE1E7035}" dt="2020-02-04T03:46:07.243" v="1164" actId="478"/>
          <ac:cxnSpMkLst>
            <pc:docMk/>
            <pc:sldMk cId="2736776309" sldId="1149"/>
            <ac:cxnSpMk id="250" creationId="{6073C194-2D91-46C2-AD7C-E6AA8CD2A6AC}"/>
          </ac:cxnSpMkLst>
        </pc:cxnChg>
        <pc:cxnChg chg="del">
          <ac:chgData name="Rebecca Salles" userId="66a2db3d815e233f" providerId="LiveId" clId="{C1CC8698-C0F2-4B11-A386-BE30CE1E7035}" dt="2020-02-04T03:46:11.086" v="1165" actId="478"/>
          <ac:cxnSpMkLst>
            <pc:docMk/>
            <pc:sldMk cId="2736776309" sldId="1149"/>
            <ac:cxnSpMk id="251" creationId="{F0B31F43-B381-4778-9FC7-DD39B88E7BF4}"/>
          </ac:cxnSpMkLst>
        </pc:cxnChg>
      </pc:sldChg>
      <pc:sldChg chg="add del">
        <pc:chgData name="Rebecca Salles" userId="66a2db3d815e233f" providerId="LiveId" clId="{C1CC8698-C0F2-4B11-A386-BE30CE1E7035}" dt="2020-02-04T01:27:53.166" v="156" actId="47"/>
        <pc:sldMkLst>
          <pc:docMk/>
          <pc:sldMk cId="2620412416" sldId="1161"/>
        </pc:sldMkLst>
      </pc:sldChg>
      <pc:sldChg chg="add del">
        <pc:chgData name="Rebecca Salles" userId="66a2db3d815e233f" providerId="LiveId" clId="{C1CC8698-C0F2-4B11-A386-BE30CE1E7035}" dt="2020-02-04T01:27:53.166" v="156" actId="47"/>
        <pc:sldMkLst>
          <pc:docMk/>
          <pc:sldMk cId="641762833" sldId="1162"/>
        </pc:sldMkLst>
      </pc:sldChg>
      <pc:sldChg chg="add del">
        <pc:chgData name="Rebecca Salles" userId="66a2db3d815e233f" providerId="LiveId" clId="{C1CC8698-C0F2-4B11-A386-BE30CE1E7035}" dt="2020-02-04T01:27:53.166" v="156" actId="47"/>
        <pc:sldMkLst>
          <pc:docMk/>
          <pc:sldMk cId="2856603811" sldId="1163"/>
        </pc:sldMkLst>
      </pc:sldChg>
      <pc:sldChg chg="add del">
        <pc:chgData name="Rebecca Salles" userId="66a2db3d815e233f" providerId="LiveId" clId="{C1CC8698-C0F2-4B11-A386-BE30CE1E7035}" dt="2020-02-04T01:27:53.166" v="156" actId="47"/>
        <pc:sldMkLst>
          <pc:docMk/>
          <pc:sldMk cId="2542523651" sldId="1164"/>
        </pc:sldMkLst>
      </pc:sldChg>
      <pc:sldChg chg="add del">
        <pc:chgData name="Rebecca Salles" userId="66a2db3d815e233f" providerId="LiveId" clId="{C1CC8698-C0F2-4B11-A386-BE30CE1E7035}" dt="2020-02-04T01:27:57.356" v="157" actId="47"/>
        <pc:sldMkLst>
          <pc:docMk/>
          <pc:sldMk cId="1975279388" sldId="1165"/>
        </pc:sldMkLst>
      </pc:sldChg>
      <pc:sldMasterChg chg="delSldLayout">
        <pc:chgData name="Rebecca Salles" userId="66a2db3d815e233f" providerId="LiveId" clId="{C1CC8698-C0F2-4B11-A386-BE30CE1E7035}" dt="2020-02-04T01:27:53.166" v="156" actId="47"/>
        <pc:sldMasterMkLst>
          <pc:docMk/>
          <pc:sldMasterMk cId="2581412177" sldId="2147483679"/>
        </pc:sldMasterMkLst>
        <pc:sldLayoutChg chg="del">
          <pc:chgData name="Rebecca Salles" userId="66a2db3d815e233f" providerId="LiveId" clId="{C1CC8698-C0F2-4B11-A386-BE30CE1E7035}" dt="2020-02-04T01:27:53.166" v="156" actId="47"/>
          <pc:sldLayoutMkLst>
            <pc:docMk/>
            <pc:sldMasterMk cId="2581412177" sldId="2147483679"/>
            <pc:sldLayoutMk cId="152542672" sldId="2147483686"/>
          </pc:sldLayoutMkLst>
        </pc:sldLayoutChg>
      </pc:sldMasterChg>
    </pc:docChg>
  </pc:docChgLst>
  <pc:docChgLst>
    <pc:chgData name="Rebecca Salles" userId="66a2db3d815e233f" providerId="LiveId" clId="{700FB072-AAE5-46FD-A88C-9CE2C8E7D310}"/>
    <pc:docChg chg="undo custSel addSld delSld modSld">
      <pc:chgData name="Rebecca Salles" userId="66a2db3d815e233f" providerId="LiveId" clId="{700FB072-AAE5-46FD-A88C-9CE2C8E7D310}" dt="2020-04-24T19:29:55.519" v="964" actId="165"/>
      <pc:docMkLst>
        <pc:docMk/>
      </pc:docMkLst>
      <pc:sldChg chg="modSp mod">
        <pc:chgData name="Rebecca Salles" userId="66a2db3d815e233f" providerId="LiveId" clId="{700FB072-AAE5-46FD-A88C-9CE2C8E7D310}" dt="2020-04-02T13:50:48.089" v="963" actId="20577"/>
        <pc:sldMkLst>
          <pc:docMk/>
          <pc:sldMk cId="1483654122" sldId="1050"/>
        </pc:sldMkLst>
        <pc:spChg chg="mod">
          <ac:chgData name="Rebecca Salles" userId="66a2db3d815e233f" providerId="LiveId" clId="{700FB072-AAE5-46FD-A88C-9CE2C8E7D310}" dt="2020-04-02T13:50:48.089" v="963" actId="20577"/>
          <ac:spMkLst>
            <pc:docMk/>
            <pc:sldMk cId="1483654122" sldId="1050"/>
            <ac:spMk id="14" creationId="{435AA4BC-9530-462E-B13E-C39E1C9895E8}"/>
          </ac:spMkLst>
        </pc:spChg>
        <pc:grpChg chg="mod">
          <ac:chgData name="Rebecca Salles" userId="66a2db3d815e233f" providerId="LiveId" clId="{700FB072-AAE5-46FD-A88C-9CE2C8E7D310}" dt="2020-03-31T16:01:01.774" v="35" actId="1076"/>
          <ac:grpSpMkLst>
            <pc:docMk/>
            <pc:sldMk cId="1483654122" sldId="1050"/>
            <ac:grpSpMk id="8" creationId="{C528A783-A048-40C9-9D09-D3E98B9734DC}"/>
          </ac:grpSpMkLst>
        </pc:grpChg>
      </pc:sldChg>
      <pc:sldChg chg="delSp modSp mod">
        <pc:chgData name="Rebecca Salles" userId="66a2db3d815e233f" providerId="LiveId" clId="{700FB072-AAE5-46FD-A88C-9CE2C8E7D310}" dt="2020-04-24T19:29:55.519" v="964" actId="165"/>
        <pc:sldMkLst>
          <pc:docMk/>
          <pc:sldMk cId="2852551529" sldId="1065"/>
        </pc:sldMkLst>
        <pc:spChg chg="mod">
          <ac:chgData name="Rebecca Salles" userId="66a2db3d815e233f" providerId="LiveId" clId="{700FB072-AAE5-46FD-A88C-9CE2C8E7D310}" dt="2020-03-31T13:18:53.550" v="33" actId="1037"/>
          <ac:spMkLst>
            <pc:docMk/>
            <pc:sldMk cId="2852551529" sldId="1065"/>
            <ac:spMk id="2" creationId="{1AC3EAD9-4336-44EA-9779-F06B59BD7AAC}"/>
          </ac:spMkLst>
        </pc:spChg>
        <pc:grpChg chg="mod topLvl">
          <ac:chgData name="Rebecca Salles" userId="66a2db3d815e233f" providerId="LiveId" clId="{700FB072-AAE5-46FD-A88C-9CE2C8E7D310}" dt="2020-04-24T19:29:55.519" v="964" actId="165"/>
          <ac:grpSpMkLst>
            <pc:docMk/>
            <pc:sldMk cId="2852551529" sldId="1065"/>
            <ac:grpSpMk id="168" creationId="{041426C9-BC91-4A8F-8D7C-0EAAA0A84FE7}"/>
          </ac:grpSpMkLst>
        </pc:grpChg>
        <pc:grpChg chg="del">
          <ac:chgData name="Rebecca Salles" userId="66a2db3d815e233f" providerId="LiveId" clId="{700FB072-AAE5-46FD-A88C-9CE2C8E7D310}" dt="2020-04-24T19:29:55.519" v="964" actId="165"/>
          <ac:grpSpMkLst>
            <pc:docMk/>
            <pc:sldMk cId="2852551529" sldId="1065"/>
            <ac:grpSpMk id="169" creationId="{490B4045-1D12-4B0A-AA41-E043C64CC7E1}"/>
          </ac:grpSpMkLst>
        </pc:grpChg>
        <pc:grpChg chg="mod topLvl">
          <ac:chgData name="Rebecca Salles" userId="66a2db3d815e233f" providerId="LiveId" clId="{700FB072-AAE5-46FD-A88C-9CE2C8E7D310}" dt="2020-04-24T19:29:55.519" v="964" actId="165"/>
          <ac:grpSpMkLst>
            <pc:docMk/>
            <pc:sldMk cId="2852551529" sldId="1065"/>
            <ac:grpSpMk id="181" creationId="{5C0B0028-F03D-4A8F-8DEC-5365513EEEFB}"/>
          </ac:grpSpMkLst>
        </pc:grpChg>
        <pc:grpChg chg="mod topLvl">
          <ac:chgData name="Rebecca Salles" userId="66a2db3d815e233f" providerId="LiveId" clId="{700FB072-AAE5-46FD-A88C-9CE2C8E7D310}" dt="2020-04-24T19:29:55.519" v="964" actId="165"/>
          <ac:grpSpMkLst>
            <pc:docMk/>
            <pc:sldMk cId="2852551529" sldId="1065"/>
            <ac:grpSpMk id="353" creationId="{595CA7C4-0495-43E0-ABD8-D6438D936FA5}"/>
          </ac:grpSpMkLst>
        </pc:grpChg>
        <pc:grpChg chg="mod topLvl">
          <ac:chgData name="Rebecca Salles" userId="66a2db3d815e233f" providerId="LiveId" clId="{700FB072-AAE5-46FD-A88C-9CE2C8E7D310}" dt="2020-04-24T19:29:55.519" v="964" actId="165"/>
          <ac:grpSpMkLst>
            <pc:docMk/>
            <pc:sldMk cId="2852551529" sldId="1065"/>
            <ac:grpSpMk id="354" creationId="{CA25AC83-4533-4A31-9B96-2568CD4DE7EB}"/>
          </ac:grpSpMkLst>
        </pc:grpChg>
        <pc:grpChg chg="mod topLvl">
          <ac:chgData name="Rebecca Salles" userId="66a2db3d815e233f" providerId="LiveId" clId="{700FB072-AAE5-46FD-A88C-9CE2C8E7D310}" dt="2020-04-24T19:29:55.519" v="964" actId="165"/>
          <ac:grpSpMkLst>
            <pc:docMk/>
            <pc:sldMk cId="2852551529" sldId="1065"/>
            <ac:grpSpMk id="355" creationId="{95574246-E9F4-4498-A45A-B3853EC1FB06}"/>
          </ac:grpSpMkLst>
        </pc:grpChg>
      </pc:sldChg>
      <pc:sldChg chg="modSp add mod">
        <pc:chgData name="Rebecca Salles" userId="66a2db3d815e233f" providerId="LiveId" clId="{700FB072-AAE5-46FD-A88C-9CE2C8E7D310}" dt="2020-04-02T13:50:14.203" v="944" actId="1036"/>
        <pc:sldMkLst>
          <pc:docMk/>
          <pc:sldMk cId="3191525564" sldId="1149"/>
        </pc:sldMkLst>
        <pc:spChg chg="mod">
          <ac:chgData name="Rebecca Salles" userId="66a2db3d815e233f" providerId="LiveId" clId="{700FB072-AAE5-46FD-A88C-9CE2C8E7D310}" dt="2020-04-02T13:33:41.408" v="483" actId="20577"/>
          <ac:spMkLst>
            <pc:docMk/>
            <pc:sldMk cId="3191525564" sldId="1149"/>
            <ac:spMk id="7" creationId="{29A80215-AE3A-43F7-892F-BC745416B1CF}"/>
          </ac:spMkLst>
        </pc:spChg>
        <pc:spChg chg="mod">
          <ac:chgData name="Rebecca Salles" userId="66a2db3d815e233f" providerId="LiveId" clId="{700FB072-AAE5-46FD-A88C-9CE2C8E7D310}" dt="2020-03-31T16:01:39.491" v="52" actId="20577"/>
          <ac:spMkLst>
            <pc:docMk/>
            <pc:sldMk cId="3191525564" sldId="1149"/>
            <ac:spMk id="13" creationId="{B45E6090-B17F-4C66-9698-08EF388AFCFD}"/>
          </ac:spMkLst>
        </pc:spChg>
        <pc:spChg chg="mod">
          <ac:chgData name="Rebecca Salles" userId="66a2db3d815e233f" providerId="LiveId" clId="{700FB072-AAE5-46FD-A88C-9CE2C8E7D310}" dt="2020-04-02T13:50:14.203" v="944" actId="1036"/>
          <ac:spMkLst>
            <pc:docMk/>
            <pc:sldMk cId="3191525564" sldId="1149"/>
            <ac:spMk id="14" creationId="{435AA4BC-9530-462E-B13E-C39E1C9895E8}"/>
          </ac:spMkLst>
        </pc:spChg>
      </pc:sldChg>
      <pc:sldChg chg="addSp delSp modSp add mod">
        <pc:chgData name="Rebecca Salles" userId="66a2db3d815e233f" providerId="LiveId" clId="{700FB072-AAE5-46FD-A88C-9CE2C8E7D310}" dt="2020-04-02T13:32:45.446" v="469" actId="1036"/>
        <pc:sldMkLst>
          <pc:docMk/>
          <pc:sldMk cId="1502721013" sldId="1150"/>
        </pc:sldMkLst>
        <pc:spChg chg="mod">
          <ac:chgData name="Rebecca Salles" userId="66a2db3d815e233f" providerId="LiveId" clId="{700FB072-AAE5-46FD-A88C-9CE2C8E7D310}" dt="2020-04-02T13:31:00.675" v="430" actId="21"/>
          <ac:spMkLst>
            <pc:docMk/>
            <pc:sldMk cId="1502721013" sldId="1150"/>
            <ac:spMk id="14" creationId="{435AA4BC-9530-462E-B13E-C39E1C9895E8}"/>
          </ac:spMkLst>
        </pc:spChg>
        <pc:spChg chg="mod">
          <ac:chgData name="Rebecca Salles" userId="66a2db3d815e233f" providerId="LiveId" clId="{700FB072-AAE5-46FD-A88C-9CE2C8E7D310}" dt="2020-04-02T13:32:35.167" v="449" actId="14100"/>
          <ac:spMkLst>
            <pc:docMk/>
            <pc:sldMk cId="1502721013" sldId="1150"/>
            <ac:spMk id="17" creationId="{71D0DD86-A9B8-4D4F-9061-4D941CF08306}"/>
          </ac:spMkLst>
        </pc:spChg>
        <pc:grpChg chg="add del mod">
          <ac:chgData name="Rebecca Salles" userId="66a2db3d815e233f" providerId="LiveId" clId="{700FB072-AAE5-46FD-A88C-9CE2C8E7D310}" dt="2020-04-02T13:32:38.244" v="450" actId="14100"/>
          <ac:grpSpMkLst>
            <pc:docMk/>
            <pc:sldMk cId="1502721013" sldId="1150"/>
            <ac:grpSpMk id="15" creationId="{F137352C-1F22-48E9-8139-141A7993482D}"/>
          </ac:grpSpMkLst>
        </pc:grpChg>
        <pc:picChg chg="add mod">
          <ac:chgData name="Rebecca Salles" userId="66a2db3d815e233f" providerId="LiveId" clId="{700FB072-AAE5-46FD-A88C-9CE2C8E7D310}" dt="2020-04-02T13:32:45.446" v="469" actId="1036"/>
          <ac:picMkLst>
            <pc:docMk/>
            <pc:sldMk cId="1502721013" sldId="1150"/>
            <ac:picMk id="2" creationId="{A5C60471-558F-4F36-8A5A-E974BAEEAAC5}"/>
          </ac:picMkLst>
        </pc:picChg>
        <pc:picChg chg="add mod">
          <ac:chgData name="Rebecca Salles" userId="66a2db3d815e233f" providerId="LiveId" clId="{700FB072-AAE5-46FD-A88C-9CE2C8E7D310}" dt="2020-04-02T13:32:45.446" v="469" actId="1036"/>
          <ac:picMkLst>
            <pc:docMk/>
            <pc:sldMk cId="1502721013" sldId="1150"/>
            <ac:picMk id="3" creationId="{9AA7E8D5-4847-444C-858E-174743BCD858}"/>
          </ac:picMkLst>
        </pc:picChg>
        <pc:picChg chg="add mod">
          <ac:chgData name="Rebecca Salles" userId="66a2db3d815e233f" providerId="LiveId" clId="{700FB072-AAE5-46FD-A88C-9CE2C8E7D310}" dt="2020-04-02T13:32:45.446" v="469" actId="1036"/>
          <ac:picMkLst>
            <pc:docMk/>
            <pc:sldMk cId="1502721013" sldId="1150"/>
            <ac:picMk id="4" creationId="{37ADF1AE-CF8C-4E08-A72B-DDE99FB49CE8}"/>
          </ac:picMkLst>
        </pc:picChg>
      </pc:sldChg>
      <pc:sldChg chg="add del">
        <pc:chgData name="Rebecca Salles" userId="66a2db3d815e233f" providerId="LiveId" clId="{700FB072-AAE5-46FD-A88C-9CE2C8E7D310}" dt="2020-04-02T13:14:31.624" v="199" actId="2696"/>
        <pc:sldMkLst>
          <pc:docMk/>
          <pc:sldMk cId="2770524853" sldId="1150"/>
        </pc:sldMkLst>
      </pc:sldChg>
    </pc:docChg>
  </pc:docChgLst>
  <pc:docChgLst>
    <pc:chgData name="Rebecca Salles" userId="66a2db3d815e233f" providerId="LiveId" clId="{5EC33AE3-2BAF-4C35-896F-823B8F6E5C34}"/>
    <pc:docChg chg="custSel modSld">
      <pc:chgData name="Rebecca Salles" userId="66a2db3d815e233f" providerId="LiveId" clId="{5EC33AE3-2BAF-4C35-896F-823B8F6E5C34}" dt="2020-05-06T15:11:09.325" v="364" actId="20577"/>
      <pc:docMkLst>
        <pc:docMk/>
      </pc:docMkLst>
      <pc:sldChg chg="modSp mod modNotesTx">
        <pc:chgData name="Rebecca Salles" userId="66a2db3d815e233f" providerId="LiveId" clId="{5EC33AE3-2BAF-4C35-896F-823B8F6E5C34}" dt="2020-05-06T14:56:06.312" v="222" actId="20578"/>
        <pc:sldMkLst>
          <pc:docMk/>
          <pc:sldMk cId="1483654122" sldId="1050"/>
        </pc:sldMkLst>
        <pc:spChg chg="mod">
          <ac:chgData name="Rebecca Salles" userId="66a2db3d815e233f" providerId="LiveId" clId="{5EC33AE3-2BAF-4C35-896F-823B8F6E5C34}" dt="2020-05-06T14:56:06.312" v="222" actId="20578"/>
          <ac:spMkLst>
            <pc:docMk/>
            <pc:sldMk cId="1483654122" sldId="1050"/>
            <ac:spMk id="14" creationId="{435AA4BC-9530-462E-B13E-C39E1C9895E8}"/>
          </ac:spMkLst>
        </pc:spChg>
        <pc:grpChg chg="mod">
          <ac:chgData name="Rebecca Salles" userId="66a2db3d815e233f" providerId="LiveId" clId="{5EC33AE3-2BAF-4C35-896F-823B8F6E5C34}" dt="2020-05-06T14:54:27.008" v="190" actId="1076"/>
          <ac:grpSpMkLst>
            <pc:docMk/>
            <pc:sldMk cId="1483654122" sldId="1050"/>
            <ac:grpSpMk id="8" creationId="{C528A783-A048-40C9-9D09-D3E98B9734DC}"/>
          </ac:grpSpMkLst>
        </pc:grpChg>
      </pc:sldChg>
      <pc:sldChg chg="modSp mod">
        <pc:chgData name="Rebecca Salles" userId="66a2db3d815e233f" providerId="LiveId" clId="{5EC33AE3-2BAF-4C35-896F-823B8F6E5C34}" dt="2020-05-06T14:47:24.898" v="52" actId="1037"/>
        <pc:sldMkLst>
          <pc:docMk/>
          <pc:sldMk cId="2852551529" sldId="1065"/>
        </pc:sldMkLst>
        <pc:spChg chg="mod">
          <ac:chgData name="Rebecca Salles" userId="66a2db3d815e233f" providerId="LiveId" clId="{5EC33AE3-2BAF-4C35-896F-823B8F6E5C34}" dt="2020-05-06T14:47:24.898" v="52" actId="1037"/>
          <ac:spMkLst>
            <pc:docMk/>
            <pc:sldMk cId="2852551529" sldId="1065"/>
            <ac:spMk id="2" creationId="{1AC3EAD9-4336-44EA-9779-F06B59BD7AAC}"/>
          </ac:spMkLst>
        </pc:spChg>
      </pc:sldChg>
      <pc:sldChg chg="modSp mod">
        <pc:chgData name="Rebecca Salles" userId="66a2db3d815e233f" providerId="LiveId" clId="{5EC33AE3-2BAF-4C35-896F-823B8F6E5C34}" dt="2020-05-06T15:11:09.325" v="364" actId="20577"/>
        <pc:sldMkLst>
          <pc:docMk/>
          <pc:sldMk cId="3191525564" sldId="1149"/>
        </pc:sldMkLst>
        <pc:spChg chg="mod">
          <ac:chgData name="Rebecca Salles" userId="66a2db3d815e233f" providerId="LiveId" clId="{5EC33AE3-2BAF-4C35-896F-823B8F6E5C34}" dt="2020-05-06T15:11:09.325" v="364" actId="20577"/>
          <ac:spMkLst>
            <pc:docMk/>
            <pc:sldMk cId="3191525564" sldId="1149"/>
            <ac:spMk id="14" creationId="{435AA4BC-9530-462E-B13E-C39E1C9895E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581EAA-9F97-4D0D-BEF9-E640F454B43F}" type="doc">
      <dgm:prSet loTypeId="urn:microsoft.com/office/officeart/2005/8/layout/hierarchy4" loCatId="hierarchy" qsTypeId="urn:microsoft.com/office/officeart/2005/8/quickstyle/simple1" qsCatId="simple" csTypeId="urn:microsoft.com/office/officeart/2005/8/colors/colorful4" csCatId="colorful" phldr="1"/>
      <dgm:spPr/>
      <dgm:t>
        <a:bodyPr/>
        <a:lstStyle/>
        <a:p>
          <a:endParaRPr lang="pt-BR"/>
        </a:p>
      </dgm:t>
    </dgm:pt>
    <dgm:pt modelId="{F5A1CA4E-289D-468B-AA66-F00564C93072}">
      <dgm:prSet phldrT="[Texto]" custT="1"/>
      <dgm:spPr/>
      <dgm:t>
        <a:bodyPr/>
        <a:lstStyle/>
        <a:p>
          <a:r>
            <a:rPr lang="pt-BR" sz="3200" b="1" dirty="0">
              <a:latin typeface="Poppins Light" panose="00000400000000000000" pitchFamily="2" charset="0"/>
              <a:cs typeface="Poppins Light" panose="00000400000000000000" pitchFamily="2" charset="0"/>
            </a:rPr>
            <a:t>Past</a:t>
          </a:r>
        </a:p>
      </dgm:t>
    </dgm:pt>
    <dgm:pt modelId="{A6C21D4B-DBF3-43A2-9AEF-122A459FD635}" type="parTrans" cxnId="{F3FECD11-0476-48A0-9DC6-4DD875F16EA9}">
      <dgm:prSet/>
      <dgm:spPr/>
      <dgm:t>
        <a:bodyPr/>
        <a:lstStyle/>
        <a:p>
          <a:endParaRPr lang="pt-BR"/>
        </a:p>
      </dgm:t>
    </dgm:pt>
    <dgm:pt modelId="{6C4BC6AC-EF56-4698-AC9C-A74ED8F5B161}" type="sibTrans" cxnId="{F3FECD11-0476-48A0-9DC6-4DD875F16EA9}">
      <dgm:prSet/>
      <dgm:spPr/>
      <dgm:t>
        <a:bodyPr/>
        <a:lstStyle/>
        <a:p>
          <a:endParaRPr lang="pt-BR"/>
        </a:p>
      </dgm:t>
    </dgm:pt>
    <dgm:pt modelId="{C32FEFF1-6BCE-4097-AFC5-F3BBF711A4F2}">
      <dgm:prSet phldrT="[Texto]"/>
      <dgm:spPr/>
      <dgm:t>
        <a:bodyPr/>
        <a:lstStyle/>
        <a:p>
          <a:pPr>
            <a:buNone/>
          </a:pPr>
          <a:r>
            <a:rPr lang="pt-BR" dirty="0">
              <a:latin typeface="Poppins Light" panose="00000400000000000000" pitchFamily="2" charset="0"/>
              <a:cs typeface="Poppins Light" panose="00000400000000000000" pitchFamily="2" charset="0"/>
            </a:rPr>
            <a:t>Event detection</a:t>
          </a:r>
        </a:p>
      </dgm:t>
    </dgm:pt>
    <dgm:pt modelId="{34755970-A286-4AA9-87B4-491AC9DF98F8}" type="parTrans" cxnId="{7CAB5CEA-C049-4F96-8D72-40824A9973C6}">
      <dgm:prSet/>
      <dgm:spPr/>
      <dgm:t>
        <a:bodyPr/>
        <a:lstStyle/>
        <a:p>
          <a:endParaRPr lang="pt-BR"/>
        </a:p>
      </dgm:t>
    </dgm:pt>
    <dgm:pt modelId="{32D57710-089C-4FE0-BB01-ECE2CD22B204}" type="sibTrans" cxnId="{7CAB5CEA-C049-4F96-8D72-40824A9973C6}">
      <dgm:prSet/>
      <dgm:spPr/>
      <dgm:t>
        <a:bodyPr/>
        <a:lstStyle/>
        <a:p>
          <a:endParaRPr lang="pt-BR"/>
        </a:p>
      </dgm:t>
    </dgm:pt>
    <dgm:pt modelId="{05E60F14-2CB2-453D-BEC2-E35144E5B39E}">
      <dgm:prSet phldrT="[Texto]" custT="1"/>
      <dgm:spPr/>
      <dgm:t>
        <a:bodyPr/>
        <a:lstStyle/>
        <a:p>
          <a:r>
            <a:rPr lang="pt-BR" sz="3200" b="1" dirty="0">
              <a:latin typeface="Poppins Light" panose="00000400000000000000" pitchFamily="2" charset="0"/>
              <a:cs typeface="Poppins Light" panose="00000400000000000000" pitchFamily="2" charset="0"/>
            </a:rPr>
            <a:t>Present</a:t>
          </a:r>
        </a:p>
      </dgm:t>
    </dgm:pt>
    <dgm:pt modelId="{2F5EA74C-C18A-40CA-979B-FAA4550D882E}" type="parTrans" cxnId="{3CD964EF-46B7-4880-A212-DF11986C4C0E}">
      <dgm:prSet/>
      <dgm:spPr/>
      <dgm:t>
        <a:bodyPr/>
        <a:lstStyle/>
        <a:p>
          <a:endParaRPr lang="pt-BR"/>
        </a:p>
      </dgm:t>
    </dgm:pt>
    <dgm:pt modelId="{A990E62B-E956-469B-85FD-51B30DD554D2}" type="sibTrans" cxnId="{3CD964EF-46B7-4880-A212-DF11986C4C0E}">
      <dgm:prSet/>
      <dgm:spPr/>
      <dgm:t>
        <a:bodyPr/>
        <a:lstStyle/>
        <a:p>
          <a:endParaRPr lang="pt-BR"/>
        </a:p>
      </dgm:t>
    </dgm:pt>
    <dgm:pt modelId="{4C0FB0D7-B7E4-4FC3-BFAF-D371D43D24B4}">
      <dgm:prSet phldrT="[Texto]" custT="1"/>
      <dgm:spPr>
        <a:solidFill>
          <a:srgbClr val="70AD47">
            <a:hueOff val="0"/>
            <a:satOff val="0"/>
            <a:lumOff val="0"/>
            <a:alphaOff val="0"/>
          </a:srgbClr>
        </a:solidFill>
        <a:ln w="38100" cap="flat" cmpd="sng" algn="ctr">
          <a:noFill/>
          <a:prstDash val="solid"/>
          <a:miter lim="800000"/>
        </a:ln>
        <a:effectLst/>
      </dgm:spPr>
      <dgm:t>
        <a:bodyPr spcFirstLastPara="0" vert="horz" wrap="square" lIns="91440" tIns="91440" rIns="91440" bIns="91440" numCol="1" spcCol="1270" anchor="ctr" anchorCtr="0"/>
        <a:lstStyle/>
        <a:p>
          <a:pPr marL="0" lvl="0" indent="0" algn="ctr" defTabSz="1066800">
            <a:lnSpc>
              <a:spcPct val="90000"/>
            </a:lnSpc>
            <a:spcBef>
              <a:spcPct val="0"/>
            </a:spcBef>
            <a:spcAft>
              <a:spcPct val="35000"/>
            </a:spcAft>
            <a:buNone/>
          </a:pPr>
          <a:r>
            <a:rPr lang="pt-BR" sz="2400" kern="1200" dirty="0">
              <a:solidFill>
                <a:prstClr val="white"/>
              </a:solidFill>
              <a:latin typeface="Poppins Light" panose="00000400000000000000" pitchFamily="2" charset="0"/>
              <a:ea typeface="+mn-ea"/>
              <a:cs typeface="Poppins Light" panose="00000400000000000000" pitchFamily="2" charset="0"/>
            </a:rPr>
            <a:t>Online event detection</a:t>
          </a:r>
        </a:p>
      </dgm:t>
    </dgm:pt>
    <dgm:pt modelId="{59E93EEA-6FEE-4697-A7CF-C4ED154AAFCA}" type="parTrans" cxnId="{9F3B5373-0039-4BDF-B48D-8742B9685377}">
      <dgm:prSet/>
      <dgm:spPr/>
      <dgm:t>
        <a:bodyPr/>
        <a:lstStyle/>
        <a:p>
          <a:endParaRPr lang="pt-BR"/>
        </a:p>
      </dgm:t>
    </dgm:pt>
    <dgm:pt modelId="{43A8673E-A187-4E49-866A-5530B76649E6}" type="sibTrans" cxnId="{9F3B5373-0039-4BDF-B48D-8742B9685377}">
      <dgm:prSet/>
      <dgm:spPr/>
      <dgm:t>
        <a:bodyPr/>
        <a:lstStyle/>
        <a:p>
          <a:endParaRPr lang="pt-BR"/>
        </a:p>
      </dgm:t>
    </dgm:pt>
    <dgm:pt modelId="{74C359E3-8DFE-4AFA-B6CE-5C7F20D8A06B}">
      <dgm:prSet phldrT="[Texto]" custT="1"/>
      <dgm:spPr/>
      <dgm:t>
        <a:bodyPr/>
        <a:lstStyle/>
        <a:p>
          <a:r>
            <a:rPr lang="pt-BR" sz="3200" b="1" dirty="0">
              <a:latin typeface="Poppins Light" panose="00000400000000000000" pitchFamily="2" charset="0"/>
              <a:cs typeface="Poppins Light" panose="00000400000000000000" pitchFamily="2" charset="0"/>
            </a:rPr>
            <a:t>Future</a:t>
          </a:r>
        </a:p>
      </dgm:t>
    </dgm:pt>
    <dgm:pt modelId="{7380D516-E562-4FAE-A6CE-46C3D7CAEDA8}" type="parTrans" cxnId="{879E9D2A-AE5F-4BF8-B315-3EA0E1149B67}">
      <dgm:prSet/>
      <dgm:spPr/>
      <dgm:t>
        <a:bodyPr/>
        <a:lstStyle/>
        <a:p>
          <a:endParaRPr lang="pt-BR"/>
        </a:p>
      </dgm:t>
    </dgm:pt>
    <dgm:pt modelId="{B7B8B51F-9FB1-42E2-A34E-D4680717426C}" type="sibTrans" cxnId="{879E9D2A-AE5F-4BF8-B315-3EA0E1149B67}">
      <dgm:prSet/>
      <dgm:spPr/>
      <dgm:t>
        <a:bodyPr/>
        <a:lstStyle/>
        <a:p>
          <a:endParaRPr lang="pt-BR"/>
        </a:p>
      </dgm:t>
    </dgm:pt>
    <dgm:pt modelId="{408B31F2-1784-4097-B2A5-C4C9DAD34FB2}">
      <dgm:prSet phldrT="[Texto]"/>
      <dgm:spPr/>
      <dgm:t>
        <a:bodyPr/>
        <a:lstStyle/>
        <a:p>
          <a:pPr>
            <a:buNone/>
          </a:pPr>
          <a:r>
            <a:rPr lang="pt-BR" dirty="0">
              <a:latin typeface="Poppins Light" panose="00000400000000000000" pitchFamily="2" charset="0"/>
              <a:cs typeface="Poppins Light" panose="00000400000000000000" pitchFamily="2" charset="0"/>
            </a:rPr>
            <a:t>Event prediction</a:t>
          </a:r>
        </a:p>
      </dgm:t>
    </dgm:pt>
    <dgm:pt modelId="{D165D29C-AD9E-4137-A00C-64F678DE4E92}" type="parTrans" cxnId="{4B43367C-20B2-4BCE-83C8-50770FFF6836}">
      <dgm:prSet/>
      <dgm:spPr/>
      <dgm:t>
        <a:bodyPr/>
        <a:lstStyle/>
        <a:p>
          <a:endParaRPr lang="pt-BR"/>
        </a:p>
      </dgm:t>
    </dgm:pt>
    <dgm:pt modelId="{87562415-C3EE-4160-A2CC-E096E08F1F36}" type="sibTrans" cxnId="{4B43367C-20B2-4BCE-83C8-50770FFF6836}">
      <dgm:prSet/>
      <dgm:spPr/>
      <dgm:t>
        <a:bodyPr/>
        <a:lstStyle/>
        <a:p>
          <a:endParaRPr lang="pt-BR"/>
        </a:p>
      </dgm:t>
    </dgm:pt>
    <dgm:pt modelId="{C1190F48-8934-4C22-A1F5-A58A34A5BBCE}">
      <dgm:prSet phldrT="[Texto]"/>
      <dgm:spPr/>
      <dgm:t>
        <a:bodyPr/>
        <a:lstStyle/>
        <a:p>
          <a:r>
            <a:rPr lang="pt-BR" dirty="0">
              <a:latin typeface="Poppins Medium" panose="00000600000000000000" pitchFamily="2" charset="0"/>
              <a:cs typeface="Poppins Medium" panose="00000600000000000000" pitchFamily="2" charset="0"/>
            </a:rPr>
            <a:t>Identifying events</a:t>
          </a:r>
        </a:p>
      </dgm:t>
    </dgm:pt>
    <dgm:pt modelId="{05A9A789-9838-40DB-8A6E-3ED1D678CDA5}" type="parTrans" cxnId="{4515DE17-F150-49CA-92B1-6DF6193C4681}">
      <dgm:prSet/>
      <dgm:spPr/>
      <dgm:t>
        <a:bodyPr/>
        <a:lstStyle/>
        <a:p>
          <a:endParaRPr lang="pt-BR"/>
        </a:p>
      </dgm:t>
    </dgm:pt>
    <dgm:pt modelId="{220BB1AA-F208-453F-B1AE-04AB2F4830A0}" type="sibTrans" cxnId="{4515DE17-F150-49CA-92B1-6DF6193C4681}">
      <dgm:prSet/>
      <dgm:spPr/>
      <dgm:t>
        <a:bodyPr/>
        <a:lstStyle/>
        <a:p>
          <a:endParaRPr lang="pt-BR"/>
        </a:p>
      </dgm:t>
    </dgm:pt>
    <dgm:pt modelId="{734D7EB6-D3C3-4FF1-BDB1-41ECB35DA72F}" type="pres">
      <dgm:prSet presAssocID="{6D581EAA-9F97-4D0D-BEF9-E640F454B43F}" presName="Name0" presStyleCnt="0">
        <dgm:presLayoutVars>
          <dgm:chPref val="1"/>
          <dgm:dir/>
          <dgm:animOne val="branch"/>
          <dgm:animLvl val="lvl"/>
          <dgm:resizeHandles/>
        </dgm:presLayoutVars>
      </dgm:prSet>
      <dgm:spPr/>
    </dgm:pt>
    <dgm:pt modelId="{BFA367F6-1AA7-4423-AFF8-90539313BCC1}" type="pres">
      <dgm:prSet presAssocID="{C1190F48-8934-4C22-A1F5-A58A34A5BBCE}" presName="vertOne" presStyleCnt="0"/>
      <dgm:spPr/>
    </dgm:pt>
    <dgm:pt modelId="{3115631E-CB44-4C40-81B2-9A9D4043B629}" type="pres">
      <dgm:prSet presAssocID="{C1190F48-8934-4C22-A1F5-A58A34A5BBCE}" presName="txOne" presStyleLbl="node0" presStyleIdx="0" presStyleCnt="1">
        <dgm:presLayoutVars>
          <dgm:chPref val="3"/>
        </dgm:presLayoutVars>
      </dgm:prSet>
      <dgm:spPr/>
    </dgm:pt>
    <dgm:pt modelId="{D9B338AD-92EC-4B29-85EE-26B1D9B0E75F}" type="pres">
      <dgm:prSet presAssocID="{C1190F48-8934-4C22-A1F5-A58A34A5BBCE}" presName="parTransOne" presStyleCnt="0"/>
      <dgm:spPr/>
    </dgm:pt>
    <dgm:pt modelId="{2AD9B122-E5F1-4675-8076-4766EF3688FC}" type="pres">
      <dgm:prSet presAssocID="{C1190F48-8934-4C22-A1F5-A58A34A5BBCE}" presName="horzOne" presStyleCnt="0"/>
      <dgm:spPr/>
    </dgm:pt>
    <dgm:pt modelId="{27D7F814-FBC7-45C2-9C4A-190B97EB6313}" type="pres">
      <dgm:prSet presAssocID="{F5A1CA4E-289D-468B-AA66-F00564C93072}" presName="vertTwo" presStyleCnt="0"/>
      <dgm:spPr/>
    </dgm:pt>
    <dgm:pt modelId="{FFE8869B-6018-40A8-9287-C2F77F24D613}" type="pres">
      <dgm:prSet presAssocID="{F5A1CA4E-289D-468B-AA66-F00564C93072}" presName="txTwo" presStyleLbl="node2" presStyleIdx="0" presStyleCnt="3">
        <dgm:presLayoutVars>
          <dgm:chPref val="3"/>
        </dgm:presLayoutVars>
      </dgm:prSet>
      <dgm:spPr/>
    </dgm:pt>
    <dgm:pt modelId="{C1BB6733-2806-4E5E-B53A-788C763B32EB}" type="pres">
      <dgm:prSet presAssocID="{F5A1CA4E-289D-468B-AA66-F00564C93072}" presName="parTransTwo" presStyleCnt="0"/>
      <dgm:spPr/>
    </dgm:pt>
    <dgm:pt modelId="{A1711885-D9F1-4913-A7C5-4E1430E882A3}" type="pres">
      <dgm:prSet presAssocID="{F5A1CA4E-289D-468B-AA66-F00564C93072}" presName="horzTwo" presStyleCnt="0"/>
      <dgm:spPr/>
    </dgm:pt>
    <dgm:pt modelId="{EF33AED1-F30C-4E76-9922-FA2C872AB9E3}" type="pres">
      <dgm:prSet presAssocID="{C32FEFF1-6BCE-4097-AFC5-F3BBF711A4F2}" presName="vertThree" presStyleCnt="0"/>
      <dgm:spPr/>
    </dgm:pt>
    <dgm:pt modelId="{53074BED-8A8A-45E5-879E-703EDBA3A11E}" type="pres">
      <dgm:prSet presAssocID="{C32FEFF1-6BCE-4097-AFC5-F3BBF711A4F2}" presName="txThree" presStyleLbl="node3" presStyleIdx="0" presStyleCnt="3">
        <dgm:presLayoutVars>
          <dgm:chPref val="3"/>
        </dgm:presLayoutVars>
      </dgm:prSet>
      <dgm:spPr/>
    </dgm:pt>
    <dgm:pt modelId="{A5CD97BF-937B-4EF9-B833-853F1ECF8ABE}" type="pres">
      <dgm:prSet presAssocID="{C32FEFF1-6BCE-4097-AFC5-F3BBF711A4F2}" presName="horzThree" presStyleCnt="0"/>
      <dgm:spPr/>
    </dgm:pt>
    <dgm:pt modelId="{2C2CF046-A239-4598-B3B3-AB498CF20E21}" type="pres">
      <dgm:prSet presAssocID="{6C4BC6AC-EF56-4698-AC9C-A74ED8F5B161}" presName="sibSpaceTwo" presStyleCnt="0"/>
      <dgm:spPr/>
    </dgm:pt>
    <dgm:pt modelId="{6C8FB92E-413A-41A4-84E9-8F6EDEFFD294}" type="pres">
      <dgm:prSet presAssocID="{05E60F14-2CB2-453D-BEC2-E35144E5B39E}" presName="vertTwo" presStyleCnt="0"/>
      <dgm:spPr/>
    </dgm:pt>
    <dgm:pt modelId="{8F258422-7FEC-4358-9467-F8F2690D714F}" type="pres">
      <dgm:prSet presAssocID="{05E60F14-2CB2-453D-BEC2-E35144E5B39E}" presName="txTwo" presStyleLbl="node2" presStyleIdx="1" presStyleCnt="3">
        <dgm:presLayoutVars>
          <dgm:chPref val="3"/>
        </dgm:presLayoutVars>
      </dgm:prSet>
      <dgm:spPr/>
    </dgm:pt>
    <dgm:pt modelId="{69175E58-D5F1-4C25-9BC4-6ED0E8872F28}" type="pres">
      <dgm:prSet presAssocID="{05E60F14-2CB2-453D-BEC2-E35144E5B39E}" presName="parTransTwo" presStyleCnt="0"/>
      <dgm:spPr/>
    </dgm:pt>
    <dgm:pt modelId="{3FA9B6DE-33AC-49B7-8959-E8AE126E5DA2}" type="pres">
      <dgm:prSet presAssocID="{05E60F14-2CB2-453D-BEC2-E35144E5B39E}" presName="horzTwo" presStyleCnt="0"/>
      <dgm:spPr/>
    </dgm:pt>
    <dgm:pt modelId="{A677D10C-35F5-4A3C-B7CD-43929A0FF9ED}" type="pres">
      <dgm:prSet presAssocID="{4C0FB0D7-B7E4-4FC3-BFAF-D371D43D24B4}" presName="vertThree" presStyleCnt="0"/>
      <dgm:spPr/>
    </dgm:pt>
    <dgm:pt modelId="{4C9B4522-D128-4523-B2BF-61ADD0D49B35}" type="pres">
      <dgm:prSet presAssocID="{4C0FB0D7-B7E4-4FC3-BFAF-D371D43D24B4}" presName="txThree" presStyleLbl="node3" presStyleIdx="1" presStyleCnt="3">
        <dgm:presLayoutVars>
          <dgm:chPref val="3"/>
        </dgm:presLayoutVars>
      </dgm:prSet>
      <dgm:spPr>
        <a:xfrm>
          <a:off x="2768776" y="2496571"/>
          <a:ext cx="2551539" cy="1107832"/>
        </a:xfrm>
        <a:prstGeom prst="roundRect">
          <a:avLst>
            <a:gd name="adj" fmla="val 10000"/>
          </a:avLst>
        </a:prstGeom>
      </dgm:spPr>
    </dgm:pt>
    <dgm:pt modelId="{52F60FA4-6AD1-4CF5-90C9-F2E9B29F480E}" type="pres">
      <dgm:prSet presAssocID="{4C0FB0D7-B7E4-4FC3-BFAF-D371D43D24B4}" presName="horzThree" presStyleCnt="0"/>
      <dgm:spPr/>
    </dgm:pt>
    <dgm:pt modelId="{2128C25E-DF0B-4DA8-8E0B-2654DD2B8162}" type="pres">
      <dgm:prSet presAssocID="{A990E62B-E956-469B-85FD-51B30DD554D2}" presName="sibSpaceTwo" presStyleCnt="0"/>
      <dgm:spPr/>
    </dgm:pt>
    <dgm:pt modelId="{D41A6FB8-3F4B-41C8-B3A4-F480938EB2F8}" type="pres">
      <dgm:prSet presAssocID="{74C359E3-8DFE-4AFA-B6CE-5C7F20D8A06B}" presName="vertTwo" presStyleCnt="0"/>
      <dgm:spPr/>
    </dgm:pt>
    <dgm:pt modelId="{A6BF6B29-FF71-472A-A985-C2CAACCE7EA0}" type="pres">
      <dgm:prSet presAssocID="{74C359E3-8DFE-4AFA-B6CE-5C7F20D8A06B}" presName="txTwo" presStyleLbl="node2" presStyleIdx="2" presStyleCnt="3">
        <dgm:presLayoutVars>
          <dgm:chPref val="3"/>
        </dgm:presLayoutVars>
      </dgm:prSet>
      <dgm:spPr/>
    </dgm:pt>
    <dgm:pt modelId="{CD71DBCC-9397-48FC-9472-B18C8E939B61}" type="pres">
      <dgm:prSet presAssocID="{74C359E3-8DFE-4AFA-B6CE-5C7F20D8A06B}" presName="parTransTwo" presStyleCnt="0"/>
      <dgm:spPr/>
    </dgm:pt>
    <dgm:pt modelId="{04DD2B3C-FCFE-42A6-870C-D6DFA9AEC1D9}" type="pres">
      <dgm:prSet presAssocID="{74C359E3-8DFE-4AFA-B6CE-5C7F20D8A06B}" presName="horzTwo" presStyleCnt="0"/>
      <dgm:spPr/>
    </dgm:pt>
    <dgm:pt modelId="{9E496168-4EF7-46D3-B987-2F76616E9487}" type="pres">
      <dgm:prSet presAssocID="{408B31F2-1784-4097-B2A5-C4C9DAD34FB2}" presName="vertThree" presStyleCnt="0"/>
      <dgm:spPr/>
    </dgm:pt>
    <dgm:pt modelId="{275E39CF-DD6C-4EF3-9C2C-1086A20D1DE7}" type="pres">
      <dgm:prSet presAssocID="{408B31F2-1784-4097-B2A5-C4C9DAD34FB2}" presName="txThree" presStyleLbl="node3" presStyleIdx="2" presStyleCnt="3">
        <dgm:presLayoutVars>
          <dgm:chPref val="3"/>
        </dgm:presLayoutVars>
      </dgm:prSet>
      <dgm:spPr/>
    </dgm:pt>
    <dgm:pt modelId="{5B9BD35E-14B4-4A6D-A964-77D5A9F09D4D}" type="pres">
      <dgm:prSet presAssocID="{408B31F2-1784-4097-B2A5-C4C9DAD34FB2}" presName="horzThree" presStyleCnt="0"/>
      <dgm:spPr/>
    </dgm:pt>
  </dgm:ptLst>
  <dgm:cxnLst>
    <dgm:cxn modelId="{F3FECD11-0476-48A0-9DC6-4DD875F16EA9}" srcId="{C1190F48-8934-4C22-A1F5-A58A34A5BBCE}" destId="{F5A1CA4E-289D-468B-AA66-F00564C93072}" srcOrd="0" destOrd="0" parTransId="{A6C21D4B-DBF3-43A2-9AEF-122A459FD635}" sibTransId="{6C4BC6AC-EF56-4698-AC9C-A74ED8F5B161}"/>
    <dgm:cxn modelId="{4515DE17-F150-49CA-92B1-6DF6193C4681}" srcId="{6D581EAA-9F97-4D0D-BEF9-E640F454B43F}" destId="{C1190F48-8934-4C22-A1F5-A58A34A5BBCE}" srcOrd="0" destOrd="0" parTransId="{05A9A789-9838-40DB-8A6E-3ED1D678CDA5}" sibTransId="{220BB1AA-F208-453F-B1AE-04AB2F4830A0}"/>
    <dgm:cxn modelId="{879E9D2A-AE5F-4BF8-B315-3EA0E1149B67}" srcId="{C1190F48-8934-4C22-A1F5-A58A34A5BBCE}" destId="{74C359E3-8DFE-4AFA-B6CE-5C7F20D8A06B}" srcOrd="2" destOrd="0" parTransId="{7380D516-E562-4FAE-A6CE-46C3D7CAEDA8}" sibTransId="{B7B8B51F-9FB1-42E2-A34E-D4680717426C}"/>
    <dgm:cxn modelId="{B400592E-4281-418D-B226-15BC32D79F8A}" type="presOf" srcId="{4C0FB0D7-B7E4-4FC3-BFAF-D371D43D24B4}" destId="{4C9B4522-D128-4523-B2BF-61ADD0D49B35}" srcOrd="0" destOrd="0" presId="urn:microsoft.com/office/officeart/2005/8/layout/hierarchy4"/>
    <dgm:cxn modelId="{266C9363-526B-4A78-B15F-F23F18A650F8}" type="presOf" srcId="{F5A1CA4E-289D-468B-AA66-F00564C93072}" destId="{FFE8869B-6018-40A8-9287-C2F77F24D613}" srcOrd="0" destOrd="0" presId="urn:microsoft.com/office/officeart/2005/8/layout/hierarchy4"/>
    <dgm:cxn modelId="{6CA78E71-BBE9-43B7-9E73-3E17F390A441}" type="presOf" srcId="{408B31F2-1784-4097-B2A5-C4C9DAD34FB2}" destId="{275E39CF-DD6C-4EF3-9C2C-1086A20D1DE7}" srcOrd="0" destOrd="0" presId="urn:microsoft.com/office/officeart/2005/8/layout/hierarchy4"/>
    <dgm:cxn modelId="{9F3B5373-0039-4BDF-B48D-8742B9685377}" srcId="{05E60F14-2CB2-453D-BEC2-E35144E5B39E}" destId="{4C0FB0D7-B7E4-4FC3-BFAF-D371D43D24B4}" srcOrd="0" destOrd="0" parTransId="{59E93EEA-6FEE-4697-A7CF-C4ED154AAFCA}" sibTransId="{43A8673E-A187-4E49-866A-5530B76649E6}"/>
    <dgm:cxn modelId="{73433476-A472-4B15-9DB8-F78728BFCAE2}" type="presOf" srcId="{C32FEFF1-6BCE-4097-AFC5-F3BBF711A4F2}" destId="{53074BED-8A8A-45E5-879E-703EDBA3A11E}" srcOrd="0" destOrd="0" presId="urn:microsoft.com/office/officeart/2005/8/layout/hierarchy4"/>
    <dgm:cxn modelId="{4B43367C-20B2-4BCE-83C8-50770FFF6836}" srcId="{74C359E3-8DFE-4AFA-B6CE-5C7F20D8A06B}" destId="{408B31F2-1784-4097-B2A5-C4C9DAD34FB2}" srcOrd="0" destOrd="0" parTransId="{D165D29C-AD9E-4137-A00C-64F678DE4E92}" sibTransId="{87562415-C3EE-4160-A2CC-E096E08F1F36}"/>
    <dgm:cxn modelId="{0815E687-E54A-41F6-91E7-9D8E489E1F51}" type="presOf" srcId="{05E60F14-2CB2-453D-BEC2-E35144E5B39E}" destId="{8F258422-7FEC-4358-9467-F8F2690D714F}" srcOrd="0" destOrd="0" presId="urn:microsoft.com/office/officeart/2005/8/layout/hierarchy4"/>
    <dgm:cxn modelId="{CD19B090-9959-49B1-9768-335D56F84461}" type="presOf" srcId="{74C359E3-8DFE-4AFA-B6CE-5C7F20D8A06B}" destId="{A6BF6B29-FF71-472A-A985-C2CAACCE7EA0}" srcOrd="0" destOrd="0" presId="urn:microsoft.com/office/officeart/2005/8/layout/hierarchy4"/>
    <dgm:cxn modelId="{D9BE92E3-46A2-4B49-833E-F47D9C5E08C9}" type="presOf" srcId="{6D581EAA-9F97-4D0D-BEF9-E640F454B43F}" destId="{734D7EB6-D3C3-4FF1-BDB1-41ECB35DA72F}" srcOrd="0" destOrd="0" presId="urn:microsoft.com/office/officeart/2005/8/layout/hierarchy4"/>
    <dgm:cxn modelId="{7CAB5CEA-C049-4F96-8D72-40824A9973C6}" srcId="{F5A1CA4E-289D-468B-AA66-F00564C93072}" destId="{C32FEFF1-6BCE-4097-AFC5-F3BBF711A4F2}" srcOrd="0" destOrd="0" parTransId="{34755970-A286-4AA9-87B4-491AC9DF98F8}" sibTransId="{32D57710-089C-4FE0-BB01-ECE2CD22B204}"/>
    <dgm:cxn modelId="{3CD964EF-46B7-4880-A212-DF11986C4C0E}" srcId="{C1190F48-8934-4C22-A1F5-A58A34A5BBCE}" destId="{05E60F14-2CB2-453D-BEC2-E35144E5B39E}" srcOrd="1" destOrd="0" parTransId="{2F5EA74C-C18A-40CA-979B-FAA4550D882E}" sibTransId="{A990E62B-E956-469B-85FD-51B30DD554D2}"/>
    <dgm:cxn modelId="{8A8E47FD-FCF7-44B5-9150-1E01ED63B8DF}" type="presOf" srcId="{C1190F48-8934-4C22-A1F5-A58A34A5BBCE}" destId="{3115631E-CB44-4C40-81B2-9A9D4043B629}" srcOrd="0" destOrd="0" presId="urn:microsoft.com/office/officeart/2005/8/layout/hierarchy4"/>
    <dgm:cxn modelId="{8A01CDEB-71DF-4B55-BC20-DB655A7D1AE0}" type="presParOf" srcId="{734D7EB6-D3C3-4FF1-BDB1-41ECB35DA72F}" destId="{BFA367F6-1AA7-4423-AFF8-90539313BCC1}" srcOrd="0" destOrd="0" presId="urn:microsoft.com/office/officeart/2005/8/layout/hierarchy4"/>
    <dgm:cxn modelId="{9E71188A-F867-4988-9EA2-0151D63B3ABF}" type="presParOf" srcId="{BFA367F6-1AA7-4423-AFF8-90539313BCC1}" destId="{3115631E-CB44-4C40-81B2-9A9D4043B629}" srcOrd="0" destOrd="0" presId="urn:microsoft.com/office/officeart/2005/8/layout/hierarchy4"/>
    <dgm:cxn modelId="{4100EEBC-E6FC-49A5-9086-5E4566D2525B}" type="presParOf" srcId="{BFA367F6-1AA7-4423-AFF8-90539313BCC1}" destId="{D9B338AD-92EC-4B29-85EE-26B1D9B0E75F}" srcOrd="1" destOrd="0" presId="urn:microsoft.com/office/officeart/2005/8/layout/hierarchy4"/>
    <dgm:cxn modelId="{82487B17-36A8-4FC0-ABE8-59F82A589BA1}" type="presParOf" srcId="{BFA367F6-1AA7-4423-AFF8-90539313BCC1}" destId="{2AD9B122-E5F1-4675-8076-4766EF3688FC}" srcOrd="2" destOrd="0" presId="urn:microsoft.com/office/officeart/2005/8/layout/hierarchy4"/>
    <dgm:cxn modelId="{A3BEEC52-351A-4194-BF05-2ECBA10CAE47}" type="presParOf" srcId="{2AD9B122-E5F1-4675-8076-4766EF3688FC}" destId="{27D7F814-FBC7-45C2-9C4A-190B97EB6313}" srcOrd="0" destOrd="0" presId="urn:microsoft.com/office/officeart/2005/8/layout/hierarchy4"/>
    <dgm:cxn modelId="{3CE4B064-EEBB-47A1-BCF6-9A9C5E7F14D1}" type="presParOf" srcId="{27D7F814-FBC7-45C2-9C4A-190B97EB6313}" destId="{FFE8869B-6018-40A8-9287-C2F77F24D613}" srcOrd="0" destOrd="0" presId="urn:microsoft.com/office/officeart/2005/8/layout/hierarchy4"/>
    <dgm:cxn modelId="{56B44885-9E88-409C-843F-EF5321D708DD}" type="presParOf" srcId="{27D7F814-FBC7-45C2-9C4A-190B97EB6313}" destId="{C1BB6733-2806-4E5E-B53A-788C763B32EB}" srcOrd="1" destOrd="0" presId="urn:microsoft.com/office/officeart/2005/8/layout/hierarchy4"/>
    <dgm:cxn modelId="{71273EF4-7DAF-47C5-B4A9-7B11F1B1F4FA}" type="presParOf" srcId="{27D7F814-FBC7-45C2-9C4A-190B97EB6313}" destId="{A1711885-D9F1-4913-A7C5-4E1430E882A3}" srcOrd="2" destOrd="0" presId="urn:microsoft.com/office/officeart/2005/8/layout/hierarchy4"/>
    <dgm:cxn modelId="{A8505860-8F40-41F9-8A38-46AA69E3689B}" type="presParOf" srcId="{A1711885-D9F1-4913-A7C5-4E1430E882A3}" destId="{EF33AED1-F30C-4E76-9922-FA2C872AB9E3}" srcOrd="0" destOrd="0" presId="urn:microsoft.com/office/officeart/2005/8/layout/hierarchy4"/>
    <dgm:cxn modelId="{DC4EC9D5-3439-465D-AB22-6DE1ECB9F61F}" type="presParOf" srcId="{EF33AED1-F30C-4E76-9922-FA2C872AB9E3}" destId="{53074BED-8A8A-45E5-879E-703EDBA3A11E}" srcOrd="0" destOrd="0" presId="urn:microsoft.com/office/officeart/2005/8/layout/hierarchy4"/>
    <dgm:cxn modelId="{1B0B3F44-109E-4AFA-B66C-02F9CD9958D6}" type="presParOf" srcId="{EF33AED1-F30C-4E76-9922-FA2C872AB9E3}" destId="{A5CD97BF-937B-4EF9-B833-853F1ECF8ABE}" srcOrd="1" destOrd="0" presId="urn:microsoft.com/office/officeart/2005/8/layout/hierarchy4"/>
    <dgm:cxn modelId="{FB84E346-BA30-4608-8CFA-43C8A4DF4869}" type="presParOf" srcId="{2AD9B122-E5F1-4675-8076-4766EF3688FC}" destId="{2C2CF046-A239-4598-B3B3-AB498CF20E21}" srcOrd="1" destOrd="0" presId="urn:microsoft.com/office/officeart/2005/8/layout/hierarchy4"/>
    <dgm:cxn modelId="{7E341CDA-E697-40A8-A110-644955F02DBD}" type="presParOf" srcId="{2AD9B122-E5F1-4675-8076-4766EF3688FC}" destId="{6C8FB92E-413A-41A4-84E9-8F6EDEFFD294}" srcOrd="2" destOrd="0" presId="urn:microsoft.com/office/officeart/2005/8/layout/hierarchy4"/>
    <dgm:cxn modelId="{45B69680-09F9-472D-BEC2-1D722726A713}" type="presParOf" srcId="{6C8FB92E-413A-41A4-84E9-8F6EDEFFD294}" destId="{8F258422-7FEC-4358-9467-F8F2690D714F}" srcOrd="0" destOrd="0" presId="urn:microsoft.com/office/officeart/2005/8/layout/hierarchy4"/>
    <dgm:cxn modelId="{525B45DA-52E7-41B0-A06F-2ACE225C5E65}" type="presParOf" srcId="{6C8FB92E-413A-41A4-84E9-8F6EDEFFD294}" destId="{69175E58-D5F1-4C25-9BC4-6ED0E8872F28}" srcOrd="1" destOrd="0" presId="urn:microsoft.com/office/officeart/2005/8/layout/hierarchy4"/>
    <dgm:cxn modelId="{A336D11E-57F2-4935-BE59-1341A3F33A93}" type="presParOf" srcId="{6C8FB92E-413A-41A4-84E9-8F6EDEFFD294}" destId="{3FA9B6DE-33AC-49B7-8959-E8AE126E5DA2}" srcOrd="2" destOrd="0" presId="urn:microsoft.com/office/officeart/2005/8/layout/hierarchy4"/>
    <dgm:cxn modelId="{E355B8E9-A223-41E0-B2C7-DD319ACBD0D7}" type="presParOf" srcId="{3FA9B6DE-33AC-49B7-8959-E8AE126E5DA2}" destId="{A677D10C-35F5-4A3C-B7CD-43929A0FF9ED}" srcOrd="0" destOrd="0" presId="urn:microsoft.com/office/officeart/2005/8/layout/hierarchy4"/>
    <dgm:cxn modelId="{F0AA4547-C22E-4EEB-8E8B-BD0CD7D8FF2B}" type="presParOf" srcId="{A677D10C-35F5-4A3C-B7CD-43929A0FF9ED}" destId="{4C9B4522-D128-4523-B2BF-61ADD0D49B35}" srcOrd="0" destOrd="0" presId="urn:microsoft.com/office/officeart/2005/8/layout/hierarchy4"/>
    <dgm:cxn modelId="{D76B25C9-D190-4B4C-9937-8FC033693D87}" type="presParOf" srcId="{A677D10C-35F5-4A3C-B7CD-43929A0FF9ED}" destId="{52F60FA4-6AD1-4CF5-90C9-F2E9B29F480E}" srcOrd="1" destOrd="0" presId="urn:microsoft.com/office/officeart/2005/8/layout/hierarchy4"/>
    <dgm:cxn modelId="{43A4242A-BEB6-49D7-8278-C60C19583663}" type="presParOf" srcId="{2AD9B122-E5F1-4675-8076-4766EF3688FC}" destId="{2128C25E-DF0B-4DA8-8E0B-2654DD2B8162}" srcOrd="3" destOrd="0" presId="urn:microsoft.com/office/officeart/2005/8/layout/hierarchy4"/>
    <dgm:cxn modelId="{A02E845C-54A2-4A4E-8EA9-A3C12DA93DF4}" type="presParOf" srcId="{2AD9B122-E5F1-4675-8076-4766EF3688FC}" destId="{D41A6FB8-3F4B-41C8-B3A4-F480938EB2F8}" srcOrd="4" destOrd="0" presId="urn:microsoft.com/office/officeart/2005/8/layout/hierarchy4"/>
    <dgm:cxn modelId="{D470DFA0-2BE6-4C77-BF2A-70C979341631}" type="presParOf" srcId="{D41A6FB8-3F4B-41C8-B3A4-F480938EB2F8}" destId="{A6BF6B29-FF71-472A-A985-C2CAACCE7EA0}" srcOrd="0" destOrd="0" presId="urn:microsoft.com/office/officeart/2005/8/layout/hierarchy4"/>
    <dgm:cxn modelId="{23F8EBB0-ADEC-4BC2-AA0F-27A74D95A4A8}" type="presParOf" srcId="{D41A6FB8-3F4B-41C8-B3A4-F480938EB2F8}" destId="{CD71DBCC-9397-48FC-9472-B18C8E939B61}" srcOrd="1" destOrd="0" presId="urn:microsoft.com/office/officeart/2005/8/layout/hierarchy4"/>
    <dgm:cxn modelId="{3ADE92C4-B2C2-4BF6-9494-009B1608A0E5}" type="presParOf" srcId="{D41A6FB8-3F4B-41C8-B3A4-F480938EB2F8}" destId="{04DD2B3C-FCFE-42A6-870C-D6DFA9AEC1D9}" srcOrd="2" destOrd="0" presId="urn:microsoft.com/office/officeart/2005/8/layout/hierarchy4"/>
    <dgm:cxn modelId="{7156F347-32F5-4AC8-B497-787EF11D13FA}" type="presParOf" srcId="{04DD2B3C-FCFE-42A6-870C-D6DFA9AEC1D9}" destId="{9E496168-4EF7-46D3-B987-2F76616E9487}" srcOrd="0" destOrd="0" presId="urn:microsoft.com/office/officeart/2005/8/layout/hierarchy4"/>
    <dgm:cxn modelId="{5011B559-7D2F-4B0A-88B2-315EAE455368}" type="presParOf" srcId="{9E496168-4EF7-46D3-B987-2F76616E9487}" destId="{275E39CF-DD6C-4EF3-9C2C-1086A20D1DE7}" srcOrd="0" destOrd="0" presId="urn:microsoft.com/office/officeart/2005/8/layout/hierarchy4"/>
    <dgm:cxn modelId="{E735A503-63CD-48DC-870C-A0BC30B3E1FD}" type="presParOf" srcId="{9E496168-4EF7-46D3-B987-2F76616E9487}" destId="{5B9BD35E-14B4-4A6D-A964-77D5A9F09D4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5631E-CB44-4C40-81B2-9A9D4043B629}">
      <dsp:nvSpPr>
        <dsp:cNvPr id="0" name=""/>
        <dsp:cNvSpPr/>
      </dsp:nvSpPr>
      <dsp:spPr>
        <a:xfrm>
          <a:off x="2907" y="2655"/>
          <a:ext cx="8083277" cy="110783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pt-BR" sz="4100" kern="1200" dirty="0">
              <a:latin typeface="Poppins Medium" panose="00000600000000000000" pitchFamily="2" charset="0"/>
              <a:cs typeface="Poppins Medium" panose="00000600000000000000" pitchFamily="2" charset="0"/>
            </a:rPr>
            <a:t>Identifying events</a:t>
          </a:r>
        </a:p>
      </dsp:txBody>
      <dsp:txXfrm>
        <a:off x="35354" y="35102"/>
        <a:ext cx="8018383" cy="1042938"/>
      </dsp:txXfrm>
    </dsp:sp>
    <dsp:sp modelId="{FFE8869B-6018-40A8-9287-C2F77F24D613}">
      <dsp:nvSpPr>
        <dsp:cNvPr id="0" name=""/>
        <dsp:cNvSpPr/>
      </dsp:nvSpPr>
      <dsp:spPr>
        <a:xfrm>
          <a:off x="2907" y="1249613"/>
          <a:ext cx="2551539" cy="110783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b="1" kern="1200" dirty="0">
              <a:latin typeface="Poppins Light" panose="00000400000000000000" pitchFamily="2" charset="0"/>
              <a:cs typeface="Poppins Light" panose="00000400000000000000" pitchFamily="2" charset="0"/>
            </a:rPr>
            <a:t>Past</a:t>
          </a:r>
        </a:p>
      </dsp:txBody>
      <dsp:txXfrm>
        <a:off x="35354" y="1282060"/>
        <a:ext cx="2486645" cy="1042938"/>
      </dsp:txXfrm>
    </dsp:sp>
    <dsp:sp modelId="{53074BED-8A8A-45E5-879E-703EDBA3A11E}">
      <dsp:nvSpPr>
        <dsp:cNvPr id="0" name=""/>
        <dsp:cNvSpPr/>
      </dsp:nvSpPr>
      <dsp:spPr>
        <a:xfrm>
          <a:off x="2907" y="2496571"/>
          <a:ext cx="2551539" cy="110783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t-BR" sz="2400" kern="1200" dirty="0">
              <a:latin typeface="Poppins Light" panose="00000400000000000000" pitchFamily="2" charset="0"/>
              <a:cs typeface="Poppins Light" panose="00000400000000000000" pitchFamily="2" charset="0"/>
            </a:rPr>
            <a:t>Event detection</a:t>
          </a:r>
        </a:p>
      </dsp:txBody>
      <dsp:txXfrm>
        <a:off x="35354" y="2529018"/>
        <a:ext cx="2486645" cy="1042938"/>
      </dsp:txXfrm>
    </dsp:sp>
    <dsp:sp modelId="{8F258422-7FEC-4358-9467-F8F2690D714F}">
      <dsp:nvSpPr>
        <dsp:cNvPr id="0" name=""/>
        <dsp:cNvSpPr/>
      </dsp:nvSpPr>
      <dsp:spPr>
        <a:xfrm>
          <a:off x="2768776" y="1249613"/>
          <a:ext cx="2551539" cy="110783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b="1" kern="1200" dirty="0">
              <a:latin typeface="Poppins Light" panose="00000400000000000000" pitchFamily="2" charset="0"/>
              <a:cs typeface="Poppins Light" panose="00000400000000000000" pitchFamily="2" charset="0"/>
            </a:rPr>
            <a:t>Present</a:t>
          </a:r>
        </a:p>
      </dsp:txBody>
      <dsp:txXfrm>
        <a:off x="2801223" y="1282060"/>
        <a:ext cx="2486645" cy="1042938"/>
      </dsp:txXfrm>
    </dsp:sp>
    <dsp:sp modelId="{4C9B4522-D128-4523-B2BF-61ADD0D49B35}">
      <dsp:nvSpPr>
        <dsp:cNvPr id="0" name=""/>
        <dsp:cNvSpPr/>
      </dsp:nvSpPr>
      <dsp:spPr>
        <a:xfrm>
          <a:off x="2768776" y="2496571"/>
          <a:ext cx="2551539" cy="1107832"/>
        </a:xfrm>
        <a:prstGeom prst="roundRect">
          <a:avLst>
            <a:gd name="adj" fmla="val 10000"/>
          </a:avLst>
        </a:prstGeom>
        <a:solidFill>
          <a:srgbClr val="70AD47">
            <a:hueOff val="0"/>
            <a:satOff val="0"/>
            <a:lumOff val="0"/>
            <a:alphaOff val="0"/>
          </a:srgbClr>
        </a:solidFill>
        <a:ln w="381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prstClr val="white"/>
              </a:solidFill>
              <a:latin typeface="Poppins Light" panose="00000400000000000000" pitchFamily="2" charset="0"/>
              <a:ea typeface="+mn-ea"/>
              <a:cs typeface="Poppins Light" panose="00000400000000000000" pitchFamily="2" charset="0"/>
            </a:rPr>
            <a:t>Online event detection</a:t>
          </a:r>
        </a:p>
      </dsp:txBody>
      <dsp:txXfrm>
        <a:off x="2801223" y="2529018"/>
        <a:ext cx="2486645" cy="1042938"/>
      </dsp:txXfrm>
    </dsp:sp>
    <dsp:sp modelId="{A6BF6B29-FF71-472A-A985-C2CAACCE7EA0}">
      <dsp:nvSpPr>
        <dsp:cNvPr id="0" name=""/>
        <dsp:cNvSpPr/>
      </dsp:nvSpPr>
      <dsp:spPr>
        <a:xfrm>
          <a:off x="5534645" y="1249613"/>
          <a:ext cx="2551539" cy="110783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pt-BR" sz="3200" b="1" kern="1200" dirty="0">
              <a:latin typeface="Poppins Light" panose="00000400000000000000" pitchFamily="2" charset="0"/>
              <a:cs typeface="Poppins Light" panose="00000400000000000000" pitchFamily="2" charset="0"/>
            </a:rPr>
            <a:t>Future</a:t>
          </a:r>
        </a:p>
      </dsp:txBody>
      <dsp:txXfrm>
        <a:off x="5567092" y="1282060"/>
        <a:ext cx="2486645" cy="1042938"/>
      </dsp:txXfrm>
    </dsp:sp>
    <dsp:sp modelId="{275E39CF-DD6C-4EF3-9C2C-1086A20D1DE7}">
      <dsp:nvSpPr>
        <dsp:cNvPr id="0" name=""/>
        <dsp:cNvSpPr/>
      </dsp:nvSpPr>
      <dsp:spPr>
        <a:xfrm>
          <a:off x="5534645" y="2496571"/>
          <a:ext cx="2551539" cy="110783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pt-BR" sz="2400" kern="1200" dirty="0">
              <a:latin typeface="Poppins Light" panose="00000400000000000000" pitchFamily="2" charset="0"/>
              <a:cs typeface="Poppins Light" panose="00000400000000000000" pitchFamily="2" charset="0"/>
            </a:rPr>
            <a:t>Event prediction</a:t>
          </a:r>
        </a:p>
      </dsp:txBody>
      <dsp:txXfrm>
        <a:off x="5567092" y="2529018"/>
        <a:ext cx="2486645" cy="10429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18:25:42.264"/>
    </inkml:context>
    <inkml:brush xml:id="br0">
      <inkml:brushProperty name="width" value="0.05" units="cm"/>
      <inkml:brushProperty name="height" value="0.0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15:36:08.244"/>
    </inkml:context>
    <inkml:brush xml:id="br0">
      <inkml:brushProperty name="width" value="0.05" units="cm"/>
      <inkml:brushProperty name="height" value="0.05" units="cm"/>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15:42:42.811"/>
    </inkml:context>
    <inkml:brush xml:id="br0">
      <inkml:brushProperty name="width" value="0.05" units="cm"/>
      <inkml:brushProperty name="height" value="0.05" units="cm"/>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15:43:36.207"/>
    </inkml:context>
    <inkml:brush xml:id="br0">
      <inkml:brushProperty name="width" value="0.05" units="cm"/>
      <inkml:brushProperty name="height" value="0.05" units="cm"/>
    </inkml:brush>
  </inkml:definitions>
  <inkml:trace contextRef="#ctx0" brushRef="#br0">153 58 24575,'0'-6'0,"-6"-2"0,-8 1 0,-8 1 0,-12-5 0,-6 0 0,4 2-8191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15:44:41.898"/>
    </inkml:context>
    <inkml:brush xml:id="br0">
      <inkml:brushProperty name="width" value="0.05" units="cm"/>
      <inkml:brushProperty name="height" value="0.05" units="cm"/>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15:38:25.513"/>
    </inkml:context>
    <inkml:brush xml:id="br0">
      <inkml:brushProperty name="width" value="0.05" units="cm"/>
      <inkml:brushProperty name="height" value="0.05" units="cm"/>
    </inkml:brush>
  </inkml:definitions>
  <inkml:trace contextRef="#ctx0" brushRef="#br0">0 6 24575,'0'-6'0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15:38:28.407"/>
    </inkml:context>
    <inkml:brush xml:id="br0">
      <inkml:brushProperty name="width" value="0.05" units="cm"/>
      <inkml:brushProperty name="height" value="0.05" units="cm"/>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15:40:54.321"/>
    </inkml:context>
    <inkml:brush xml:id="br0">
      <inkml:brushProperty name="width" value="0.05" units="cm"/>
      <inkml:brushProperty name="height" value="0.05" units="cm"/>
    </inkml:brush>
  </inkml:definitions>
  <inkml:trace contextRef="#ctx0" brushRef="#br0">0 28 24575,'0'-6'0,"12"-2"0,10 0 0,1 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CDB1A-F2D5-4341-B614-2D7EF75BD713}" type="datetimeFigureOut">
              <a:rPr lang="pt-BR" smtClean="0"/>
              <a:t>23/12/2022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ECF70-C1C7-4210-B7D5-F2EC458B5BAB}" type="slidenum">
              <a:rPr lang="pt-BR" smtClean="0"/>
              <a:t>‹nº›</a:t>
            </a:fld>
            <a:endParaRPr lang="pt-BR"/>
          </a:p>
        </p:txBody>
      </p:sp>
    </p:spTree>
    <p:extLst>
      <p:ext uri="{BB962C8B-B14F-4D97-AF65-F5344CB8AC3E}">
        <p14:creationId xmlns:p14="http://schemas.microsoft.com/office/powerpoint/2010/main" val="763897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a:t>Olá, eu sou Rebecca Salles, aluna de doutorado em Engenharia de Produção e Sistemas do CEFET/RJ, orientada pelos professores Eduardo </a:t>
            </a:r>
            <a:r>
              <a:rPr lang="pt-BR" sz="1200" dirty="0" err="1"/>
              <a:t>Ogasawara</a:t>
            </a:r>
            <a:r>
              <a:rPr lang="pt-BR" sz="1200" dirty="0"/>
              <a:t> e Fabio Porto.</a:t>
            </a:r>
          </a:p>
          <a:p>
            <a:pPr marL="171450" indent="-171450">
              <a:buFont typeface="Arial" panose="020B0604020202020204" pitchFamily="34" charset="0"/>
              <a:buChar char="•"/>
            </a:pPr>
            <a:r>
              <a:rPr lang="pt-BR" sz="1200" dirty="0"/>
              <a:t>Esta apresentação foi desenvolvida para a elaboração de uma pesquisa relacionada a métricas para avaliação de métodos de detecção de eventos em séries temporais.</a:t>
            </a:r>
          </a:p>
          <a:p>
            <a:pPr marL="171450" indent="-171450">
              <a:buFont typeface="Arial" panose="020B0604020202020204" pitchFamily="34" charset="0"/>
              <a:buChar char="•"/>
            </a:pPr>
            <a:endParaRPr lang="pt-BR" sz="1200" dirty="0"/>
          </a:p>
          <a:p>
            <a:pPr marL="171450" indent="-171450">
              <a:buFont typeface="Arial" panose="020B0604020202020204" pitchFamily="34" charset="0"/>
              <a:buChar char="•"/>
            </a:pPr>
            <a:r>
              <a:rPr lang="pt-BR" sz="1200" dirty="0"/>
              <a:t>Se você está assistindo este vídeo você está convidado a participar desta pesquisa e a sua opinião será muito mais do que bem-vinda!</a:t>
            </a:r>
          </a:p>
          <a:p>
            <a:pPr marL="171450" indent="-171450">
              <a:buFont typeface="Arial" panose="020B0604020202020204" pitchFamily="34" charset="0"/>
              <a:buChar char="•"/>
            </a:pPr>
            <a:endParaRPr lang="pt-BR" sz="1200" dirty="0"/>
          </a:p>
          <a:p>
            <a:pPr marL="171450" indent="-171450">
              <a:buFont typeface="Arial" panose="020B0604020202020204" pitchFamily="34" charset="0"/>
              <a:buChar char="•"/>
            </a:pPr>
            <a:endParaRPr lang="pt-BR" sz="1200" dirty="0"/>
          </a:p>
          <a:p>
            <a:pPr marL="171450" indent="-171450">
              <a:buFont typeface="Arial" panose="020B0604020202020204" pitchFamily="34" charset="0"/>
              <a:buChar char="•"/>
            </a:pPr>
            <a:endParaRPr lang="pt-BR" sz="1200" dirty="0"/>
          </a:p>
          <a:p>
            <a:pPr marL="171450" indent="-171450">
              <a:buFont typeface="Arial" panose="020B0604020202020204" pitchFamily="34" charset="0"/>
              <a:buChar char="•"/>
            </a:pPr>
            <a:endParaRPr lang="pt-BR" sz="1200" dirty="0"/>
          </a:p>
          <a:p>
            <a:pPr marL="171450" indent="-171450">
              <a:buFont typeface="Arial" panose="020B0604020202020204" pitchFamily="34" charset="0"/>
              <a:buChar char="•"/>
            </a:pPr>
            <a:r>
              <a:rPr lang="en-US" sz="1200" dirty="0"/>
              <a:t>Hello, I'm Rebecca Salles, PhD student in Production and Systems Engineering at CEFET/RJ, supervised by professors Eduardo Ogasawara and Fabio Porto.</a:t>
            </a:r>
          </a:p>
          <a:p>
            <a:pPr marL="171450" indent="-171450">
              <a:buFont typeface="Arial" panose="020B0604020202020204" pitchFamily="34" charset="0"/>
              <a:buChar char="•"/>
            </a:pPr>
            <a:r>
              <a:rPr lang="en-US" sz="1200" dirty="0"/>
              <a:t>This presentation was developed for the elaboration of a research related to metrics for the evaluation of time series event detection methods.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If you are watching this video you are invited to participate in this survey and your opinion is more than welcome!</a:t>
            </a:r>
            <a:endParaRPr lang="pt-BR" sz="1200"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CF70-C1C7-4210-B7D5-F2EC458B5BA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654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Com base na matriz de confusão, podemos calcular outras métricas muito úteis, por exemplo, as métricas de precisão, </a:t>
            </a:r>
            <a:r>
              <a:rPr lang="pt-BR" sz="1200" dirty="0" err="1">
                <a:latin typeface="Poppins Light" panose="00000400000000000000" pitchFamily="2" charset="0"/>
                <a:cs typeface="Poppins Light" panose="00000400000000000000" pitchFamily="2" charset="0"/>
              </a:rPr>
              <a:t>revocação</a:t>
            </a:r>
            <a:r>
              <a:rPr lang="pt-BR" sz="1200" dirty="0">
                <a:latin typeface="Poppins Light" panose="00000400000000000000" pitchFamily="2" charset="0"/>
                <a:cs typeface="Poppins Light" panose="00000400000000000000" pitchFamily="2" charset="0"/>
              </a:rPr>
              <a:t> e F1.</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Particularmente, as métricas de precisão e </a:t>
            </a:r>
            <a:r>
              <a:rPr lang="pt-BR" sz="1200" dirty="0" err="1">
                <a:latin typeface="Poppins Light" panose="00000400000000000000" pitchFamily="2" charset="0"/>
                <a:cs typeface="Poppins Light" panose="00000400000000000000" pitchFamily="2" charset="0"/>
              </a:rPr>
              <a:t>revocação</a:t>
            </a:r>
            <a:r>
              <a:rPr lang="pt-BR" sz="1200" dirty="0">
                <a:latin typeface="Poppins Light" panose="00000400000000000000" pitchFamily="2" charset="0"/>
                <a:cs typeface="Poppins Light" panose="00000400000000000000" pitchFamily="2" charset="0"/>
              </a:rPr>
              <a:t> são amplamente adotadas.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A precisão reflete a exatidão do método, a porcentagem de detecções que realmente correspondem a eventos reais na série temporal. </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Enquanto a </a:t>
            </a:r>
            <a:r>
              <a:rPr lang="pt-BR" sz="1200" dirty="0" err="1">
                <a:latin typeface="Poppins Light" panose="00000400000000000000" pitchFamily="2" charset="0"/>
                <a:cs typeface="Poppins Light" panose="00000400000000000000" pitchFamily="2" charset="0"/>
              </a:rPr>
              <a:t>revocação</a:t>
            </a:r>
            <a:r>
              <a:rPr lang="pt-BR" sz="1200" dirty="0">
                <a:latin typeface="Poppins Light" panose="00000400000000000000" pitchFamily="2" charset="0"/>
                <a:cs typeface="Poppins Light" panose="00000400000000000000" pitchFamily="2" charset="0"/>
              </a:rPr>
              <a:t> reflete a completude, a porcentagem de eventos que de fato foram detectados pelo método.</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Precisão e recall são combinados na métrica F1 que é a média harmônica das duas métricas, dando pesos iguais para as duas.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latin typeface="Poppins Light" panose="00000400000000000000" pitchFamily="2" charset="0"/>
                <a:cs typeface="Poppins Light" panose="00000400000000000000" pitchFamily="2" charset="0"/>
              </a:rPr>
              <a:t>Com </a:t>
            </a:r>
            <a:r>
              <a:rPr lang="en-US" sz="1200" dirty="0" err="1">
                <a:latin typeface="Poppins Light" panose="00000400000000000000" pitchFamily="2" charset="0"/>
                <a:cs typeface="Poppins Light" panose="00000400000000000000" pitchFamily="2" charset="0"/>
              </a:rPr>
              <a:t>isso</a:t>
            </a:r>
            <a:r>
              <a:rPr lang="en-US" sz="1200" dirty="0">
                <a:latin typeface="Poppins Light" panose="00000400000000000000" pitchFamily="2" charset="0"/>
                <a:cs typeface="Poppins Light" panose="00000400000000000000" pitchFamily="2" charset="0"/>
              </a:rPr>
              <a:t>, a </a:t>
            </a:r>
            <a:r>
              <a:rPr lang="en-US" sz="1200" dirty="0" err="1">
                <a:latin typeface="Poppins Light" panose="00000400000000000000" pitchFamily="2" charset="0"/>
                <a:cs typeface="Poppins Light" panose="00000400000000000000" pitchFamily="2" charset="0"/>
              </a:rPr>
              <a:t>métrica</a:t>
            </a:r>
            <a:r>
              <a:rPr lang="en-US" sz="1200" dirty="0">
                <a:latin typeface="Poppins Light" panose="00000400000000000000" pitchFamily="2" charset="0"/>
                <a:cs typeface="Poppins Light" panose="00000400000000000000" pitchFamily="2" charset="0"/>
              </a:rPr>
              <a:t> F1, </a:t>
            </a:r>
            <a:r>
              <a:rPr lang="en-US" sz="1200" dirty="0" err="1">
                <a:latin typeface="Poppins Light" panose="00000400000000000000" pitchFamily="2" charset="0"/>
                <a:cs typeface="Poppins Light" panose="00000400000000000000" pitchFamily="2" charset="0"/>
              </a:rPr>
              <a:t>também</a:t>
            </a:r>
            <a:r>
              <a:rPr lang="en-US" sz="1200" dirty="0">
                <a:latin typeface="Poppins Light" panose="00000400000000000000" pitchFamily="2" charset="0"/>
                <a:cs typeface="Poppins Light" panose="00000400000000000000" pitchFamily="2" charset="0"/>
              </a:rPr>
              <a:t> é </a:t>
            </a:r>
            <a:r>
              <a:rPr lang="en-US" sz="1200" dirty="0" err="1">
                <a:latin typeface="Poppins Light" panose="00000400000000000000" pitchFamily="2" charset="0"/>
                <a:cs typeface="Poppins Light" panose="00000400000000000000" pitchFamily="2" charset="0"/>
              </a:rPr>
              <a:t>muito</a:t>
            </a:r>
            <a:r>
              <a:rPr lang="en-US" sz="1200" dirty="0">
                <a:latin typeface="Poppins Light" panose="00000400000000000000" pitchFamily="2" charset="0"/>
                <a:cs typeface="Poppins Light" panose="00000400000000000000" pitchFamily="2" charset="0"/>
              </a:rPr>
              <a:t> </a:t>
            </a:r>
            <a:r>
              <a:rPr lang="en-US" sz="1200" dirty="0" err="1">
                <a:latin typeface="Poppins Light" panose="00000400000000000000" pitchFamily="2" charset="0"/>
                <a:cs typeface="Poppins Light" panose="00000400000000000000" pitchFamily="2" charset="0"/>
              </a:rPr>
              <a:t>utilizada</a:t>
            </a:r>
            <a:r>
              <a:rPr lang="en-US" sz="1200" dirty="0">
                <a:latin typeface="Poppins Light" panose="00000400000000000000" pitchFamily="2" charset="0"/>
                <a:cs typeface="Poppins Light" panose="00000400000000000000" pitchFamily="2" charset="0"/>
              </a:rPr>
              <a:t> para </a:t>
            </a:r>
            <a:r>
              <a:rPr lang="pt-BR" sz="1200" dirty="0">
                <a:latin typeface="Poppins Light" panose="00000400000000000000" pitchFamily="2" charset="0"/>
                <a:cs typeface="Poppins Light" panose="00000400000000000000" pitchFamily="2" charset="0"/>
              </a:rPr>
              <a:t>ajudar a avaliar a qualidade da detecção de eventos de um método</a:t>
            </a: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latin typeface="Poppins Light" panose="00000400000000000000" pitchFamily="2" charset="0"/>
                <a:cs typeface="Poppins Light" panose="00000400000000000000" pitchFamily="2" charset="0"/>
              </a:rPr>
              <a:t>Based on the confusion matrix, we can calculate other very useful metrics, for example, the precision, recall and F1 metrics.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latin typeface="Poppins Light" panose="00000400000000000000" pitchFamily="2" charset="0"/>
                <a:cs typeface="Poppins Light" panose="00000400000000000000" pitchFamily="2" charset="0"/>
              </a:rPr>
              <a:t>Particularly, the precision and recall metrics are widely adopted.</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latin typeface="Poppins Light" panose="00000400000000000000" pitchFamily="2" charset="0"/>
                <a:cs typeface="Poppins Light" panose="00000400000000000000" pitchFamily="2" charset="0"/>
              </a:rPr>
              <a:t>Precision reflects exactness (the percentage of instances labeled as positive that are actually so), whereas recall reflects completeness (the percentage of positive instances labeled as such). A perfect precision score ($1.0$) means that every instance the method labeled as event is indeed a known event. A perfect recall score ($1.0$) means that every known event was labeled as such. Precision and recall are complementary and they are combined in the F metric (or F1 score) and the F$_\beta$ metric. The F metric is the harmonic mean of precision and recall, giving them equal weight.</a:t>
            </a: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10</a:t>
            </a:fld>
            <a:endParaRPr lang="pt-BR"/>
          </a:p>
        </p:txBody>
      </p:sp>
    </p:spTree>
    <p:extLst>
      <p:ext uri="{BB962C8B-B14F-4D97-AF65-F5344CB8AC3E}">
        <p14:creationId xmlns:p14="http://schemas.microsoft.com/office/powerpoint/2010/main" val="130105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chemeClr val="tx1"/>
                </a:solidFill>
              </a:rPr>
              <a:t>As métricas tradicionais vistas até agora, chamadas daqui para frente de métricas Hard, focam na exatidão das detecções dos métodos avaliados.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chemeClr val="tx1"/>
                </a:solidFill>
              </a:rPr>
              <a:t>Em contrapartida, outras soluções para a avaliação de métodos de detecção de eventos em séries temporais incluem o conceito de tolerância temporal.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chemeClr val="tx1"/>
                </a:solidFill>
              </a:rPr>
              <a:t>Neste caso, tolerância a detecções imprecisas, mas ainda próximas o suficiente dos eventos reais para ainda serem interessantes e possibilitar tomadas de decisão ou análises em certos domínios de aplicação.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chemeClr val="tx1"/>
                </a:solidFill>
              </a:rPr>
              <a:t>Detecções imprecisas podem corresponder a detecções com antecedência ou pouco atraso dos eventos reais, que possam ser recompensadas diferentemente de falsos positivos comuns.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chemeClr val="tx1"/>
                </a:solidFill>
              </a:rPr>
              <a:t>Para isso, métricas devem incorporar o conceito de tempo, fundamental para séries temporais.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chemeClr val="tx1"/>
                </a:solidFill>
              </a:rPr>
              <a:t>Métricas que incorporam a tolerância temporal incluem, por exemplo, as  métricas </a:t>
            </a:r>
            <a:r>
              <a:rPr lang="pt-BR" sz="1200" dirty="0" err="1">
                <a:solidFill>
                  <a:schemeClr val="tx1"/>
                </a:solidFill>
              </a:rPr>
              <a:t>SoftED</a:t>
            </a:r>
            <a:r>
              <a:rPr lang="pt-BR" sz="1200" dirty="0">
                <a:solidFill>
                  <a:schemeClr val="tx1"/>
                </a:solidFill>
              </a:rPr>
              <a:t> e NAB.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The traditional metrics seen so far, called Hard metrics from now on, focus on the accuracy of the detections of the evaluated methods.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On the other hand, other solutions for the evaluation of time series event detection methods include the concept of temporal tolerance.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 this case, tolerance to imprecise detections, but still close enough to real events to still be interesting and allow decision making or analysis in certain application domains.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Inaccurate detections may correspond to detections in advance or little delay of real events, which may be rewarded differently from common false positives.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For this, metrics must incorporate the concept of time, which is fundamental for time series.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Metrics that incorporate time tolerance include, for example, </a:t>
            </a:r>
            <a:r>
              <a:rPr lang="en-US" sz="1200" dirty="0" err="1">
                <a:solidFill>
                  <a:schemeClr val="tx1"/>
                </a:solidFill>
              </a:rPr>
              <a:t>SoftED</a:t>
            </a:r>
            <a:r>
              <a:rPr lang="en-US" sz="1200" dirty="0">
                <a:solidFill>
                  <a:schemeClr val="tx1"/>
                </a:solidFill>
              </a:rPr>
              <a:t> and NAB metrics.</a:t>
            </a:r>
            <a:endParaRPr lang="pt-BR" sz="120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11</a:t>
            </a:fld>
            <a:endParaRPr lang="pt-BR"/>
          </a:p>
        </p:txBody>
      </p:sp>
    </p:spTree>
    <p:extLst>
      <p:ext uri="{BB962C8B-B14F-4D97-AF65-F5344CB8AC3E}">
        <p14:creationId xmlns:p14="http://schemas.microsoft.com/office/powerpoint/2010/main" val="409620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a:buFont typeface="Arial" panose="020B0604020202020204" pitchFamily="34" charset="0"/>
              <a:buChar char="•"/>
            </a:pPr>
            <a:r>
              <a:rPr lang="pt-BR" sz="1200" dirty="0">
                <a:solidFill>
                  <a:schemeClr val="tx1"/>
                </a:solidFill>
              </a:rPr>
              <a:t>Outra métrica que incorpora tolerância temporal para detecção de eventos é a NAB. Ela foi desenvolvida para o </a:t>
            </a:r>
            <a:r>
              <a:rPr lang="pt-BR" sz="1200" dirty="0" err="1">
                <a:solidFill>
                  <a:schemeClr val="tx1"/>
                </a:solidFill>
              </a:rPr>
              <a:t>Numenta</a:t>
            </a:r>
            <a:r>
              <a:rPr lang="pt-BR" sz="1200" dirty="0">
                <a:solidFill>
                  <a:schemeClr val="tx1"/>
                </a:solidFill>
              </a:rPr>
              <a:t> </a:t>
            </a:r>
            <a:r>
              <a:rPr lang="pt-BR" sz="1200" dirty="0" err="1">
                <a:solidFill>
                  <a:schemeClr val="tx1"/>
                </a:solidFill>
              </a:rPr>
              <a:t>Anomaly</a:t>
            </a:r>
            <a:r>
              <a:rPr lang="pt-BR" sz="1200" dirty="0">
                <a:solidFill>
                  <a:schemeClr val="tx1"/>
                </a:solidFill>
              </a:rPr>
              <a:t> Benchmark que se concentra na avaliação de métodos de detecção online de anomalias.</a:t>
            </a:r>
          </a:p>
          <a:p>
            <a:pPr marL="171450" lvl="0" indent="-171450">
              <a:buFont typeface="Arial" panose="020B0604020202020204" pitchFamily="34" charset="0"/>
              <a:buChar char="•"/>
            </a:pPr>
            <a:endParaRPr lang="pt-BR" sz="1200" dirty="0">
              <a:solidFill>
                <a:schemeClr val="tx1"/>
              </a:solidFill>
            </a:endParaRPr>
          </a:p>
          <a:p>
            <a:pPr marL="171450" lvl="0" indent="-171450">
              <a:buFont typeface="Arial" panose="020B0604020202020204" pitchFamily="34" charset="0"/>
              <a:buChar char="•"/>
            </a:pPr>
            <a:r>
              <a:rPr lang="pt-BR" sz="1200" dirty="0">
                <a:solidFill>
                  <a:schemeClr val="tx1"/>
                </a:solidFill>
              </a:rPr>
              <a:t>Também leva em consideração as detecções próximas pela definição de uma janela anômala centrada em cada evento real da série temporal.</a:t>
            </a:r>
          </a:p>
          <a:p>
            <a:pPr marL="171450" lvl="0" indent="-171450">
              <a:buFont typeface="Arial" panose="020B0604020202020204" pitchFamily="34" charset="0"/>
              <a:buChar char="•"/>
            </a:pPr>
            <a:r>
              <a:rPr lang="pt-BR" sz="1200" dirty="0">
                <a:solidFill>
                  <a:schemeClr val="tx1"/>
                </a:solidFill>
              </a:rPr>
              <a:t>O tamanho da janela é definido automaticamente com base no tamanho da série temporal e no número de eventos que ela contém.</a:t>
            </a:r>
          </a:p>
          <a:p>
            <a:pPr marL="171450" lvl="0" indent="-171450">
              <a:buFont typeface="Arial" panose="020B0604020202020204" pitchFamily="34" charset="0"/>
              <a:buChar char="•"/>
            </a:pPr>
            <a:r>
              <a:rPr lang="pt-BR" sz="1200" dirty="0">
                <a:solidFill>
                  <a:schemeClr val="tx1"/>
                </a:solidFill>
              </a:rPr>
              <a:t>A NAB usa a função </a:t>
            </a:r>
            <a:r>
              <a:rPr lang="pt-BR" sz="1200" dirty="0" err="1">
                <a:solidFill>
                  <a:schemeClr val="tx1"/>
                </a:solidFill>
              </a:rPr>
              <a:t>sigmóide</a:t>
            </a:r>
            <a:r>
              <a:rPr lang="pt-BR" sz="1200" dirty="0">
                <a:solidFill>
                  <a:schemeClr val="tx1"/>
                </a:solidFill>
              </a:rPr>
              <a:t> para pontuação, que recompensa a antecedência nas detecções.</a:t>
            </a:r>
          </a:p>
          <a:p>
            <a:pPr marL="171450" lvl="0" indent="-171450">
              <a:buFont typeface="Arial" panose="020B0604020202020204" pitchFamily="34" charset="0"/>
              <a:buChar char="•"/>
            </a:pPr>
            <a:r>
              <a:rPr lang="pt-BR" sz="1200" dirty="0">
                <a:solidFill>
                  <a:schemeClr val="tx1"/>
                </a:solidFill>
              </a:rPr>
              <a:t>Por fim, também permite que o usuário defina seu perfil de aplicação, o que dá pesos diferentes para penalizar falsos positivos e falsos negativos.</a:t>
            </a:r>
            <a:endParaRPr lang="en-US" sz="1200" dirty="0">
              <a:solidFill>
                <a:schemeClr val="tx1"/>
              </a:solidFill>
            </a:endParaRPr>
          </a:p>
          <a:p>
            <a:pPr marL="171450" lvl="0" indent="-171450">
              <a:buFont typeface="Arial" panose="020B0604020202020204" pitchFamily="34" charset="0"/>
              <a:buChar char="•"/>
            </a:pPr>
            <a:endParaRPr lang="en-US" sz="1200" dirty="0">
              <a:solidFill>
                <a:schemeClr val="tx1"/>
              </a:solidFill>
            </a:endParaRPr>
          </a:p>
          <a:p>
            <a:pPr marL="171450" lvl="0" indent="-171450">
              <a:buFont typeface="Arial" panose="020B0604020202020204" pitchFamily="34" charset="0"/>
              <a:buChar char="•"/>
            </a:pPr>
            <a:endParaRPr lang="en-US" sz="1200" dirty="0">
              <a:solidFill>
                <a:schemeClr val="tx1"/>
              </a:solidFill>
            </a:endParaRPr>
          </a:p>
          <a:p>
            <a:pPr marL="171450" lvl="0" indent="-171450">
              <a:buFont typeface="Arial" panose="020B0604020202020204" pitchFamily="34" charset="0"/>
              <a:buChar char="•"/>
            </a:pPr>
            <a:endParaRPr lang="en-US" sz="1200" dirty="0">
              <a:solidFill>
                <a:schemeClr val="tx1"/>
              </a:solidFill>
            </a:endParaRPr>
          </a:p>
          <a:p>
            <a:pPr marL="171450" lvl="0" indent="-171450">
              <a:buFont typeface="Arial" panose="020B0604020202020204" pitchFamily="34" charset="0"/>
              <a:buChar char="•"/>
            </a:pPr>
            <a:endParaRPr lang="en-US" sz="1200" dirty="0">
              <a:solidFill>
                <a:schemeClr val="tx1"/>
              </a:solidFill>
            </a:endParaRPr>
          </a:p>
          <a:p>
            <a:pPr marL="171450" lvl="0" indent="-171450">
              <a:buFont typeface="Arial" panose="020B0604020202020204" pitchFamily="34" charset="0"/>
              <a:buChar char="•"/>
            </a:pPr>
            <a:r>
              <a:rPr lang="en-US" sz="1200" dirty="0">
                <a:solidFill>
                  <a:schemeClr val="tx1"/>
                </a:solidFill>
              </a:rPr>
              <a:t>Another metric that incorporates temporal tolerance for event detection is the NAB score. It has been developed for the </a:t>
            </a:r>
            <a:r>
              <a:rPr lang="en-US" sz="1200" b="1" dirty="0" err="1">
                <a:latin typeface="Poppins Light" panose="00000400000000000000" pitchFamily="2" charset="0"/>
                <a:cs typeface="Poppins Light" panose="00000400000000000000" pitchFamily="2" charset="0"/>
              </a:rPr>
              <a:t>Numenta</a:t>
            </a:r>
            <a:r>
              <a:rPr lang="en-US" sz="1200" b="1" dirty="0">
                <a:latin typeface="Poppins Light" panose="00000400000000000000" pitchFamily="2" charset="0"/>
                <a:cs typeface="Poppins Light" panose="00000400000000000000" pitchFamily="2" charset="0"/>
              </a:rPr>
              <a:t> Anomaly Benchmark</a:t>
            </a:r>
            <a:r>
              <a:rPr lang="en-US" sz="1200" b="0" dirty="0">
                <a:latin typeface="Poppins Light" panose="00000400000000000000" pitchFamily="2" charset="0"/>
                <a:cs typeface="Poppins Light" panose="00000400000000000000" pitchFamily="2" charset="0"/>
              </a:rPr>
              <a:t> that focus on evaluating online anomaly detection methods.</a:t>
            </a:r>
          </a:p>
          <a:p>
            <a:pPr marL="171450" lvl="0" indent="-171450">
              <a:buFont typeface="Arial" panose="020B0604020202020204" pitchFamily="34" charset="0"/>
              <a:buChar char="•"/>
            </a:pPr>
            <a:endParaRPr lang="en-US" sz="1200" b="0" dirty="0">
              <a:latin typeface="Poppins Light" panose="00000400000000000000" pitchFamily="2" charset="0"/>
              <a:cs typeface="Poppins Light" panose="00000400000000000000" pitchFamily="2" charset="0"/>
            </a:endParaRPr>
          </a:p>
          <a:p>
            <a:pPr marL="171450" lvl="0" indent="-171450">
              <a:buFont typeface="Arial" panose="020B0604020202020204" pitchFamily="34" charset="0"/>
              <a:buChar char="•"/>
            </a:pPr>
            <a:r>
              <a:rPr lang="en-US" sz="1200" b="0" dirty="0">
                <a:solidFill>
                  <a:schemeClr val="tx1"/>
                </a:solidFill>
                <a:latin typeface="Poppins Light" panose="00000400000000000000" pitchFamily="2" charset="0"/>
                <a:cs typeface="Poppins Light" panose="00000400000000000000" pitchFamily="2" charset="0"/>
              </a:rPr>
              <a:t>It also takes close detections into consideration by the definition of an anomaly window centered on each real event of the time series.</a:t>
            </a:r>
          </a:p>
          <a:p>
            <a:pPr marL="171450" lvl="0" indent="-171450">
              <a:buFont typeface="Arial" panose="020B0604020202020204" pitchFamily="34" charset="0"/>
              <a:buChar char="•"/>
            </a:pPr>
            <a:r>
              <a:rPr lang="en-US" sz="1200" b="0" dirty="0">
                <a:solidFill>
                  <a:schemeClr val="tx1"/>
                </a:solidFill>
                <a:latin typeface="Poppins Light" panose="00000400000000000000" pitchFamily="2" charset="0"/>
                <a:cs typeface="Poppins Light" panose="00000400000000000000" pitchFamily="2" charset="0"/>
              </a:rPr>
              <a:t>The window size is automatically defined based on the size of the time series and the number od events it contains. </a:t>
            </a:r>
          </a:p>
          <a:p>
            <a:pPr marL="171450" lvl="0" indent="-171450">
              <a:buFont typeface="Arial" panose="020B0604020202020204" pitchFamily="34" charset="0"/>
              <a:buChar char="•"/>
            </a:pPr>
            <a:r>
              <a:rPr lang="en-US" sz="1200" b="0" dirty="0">
                <a:solidFill>
                  <a:schemeClr val="tx1"/>
                </a:solidFill>
                <a:latin typeface="Poppins Light" panose="00000400000000000000" pitchFamily="2" charset="0"/>
                <a:cs typeface="Poppins Light" panose="00000400000000000000" pitchFamily="2" charset="0"/>
              </a:rPr>
              <a:t>It uses the sigmoidal function for scoring, which rewards earlier detections.</a:t>
            </a:r>
          </a:p>
          <a:p>
            <a:pPr marL="171450" lvl="0" indent="-171450">
              <a:buFont typeface="Arial" panose="020B0604020202020204" pitchFamily="34" charset="0"/>
              <a:buChar char="•"/>
            </a:pPr>
            <a:r>
              <a:rPr lang="en-US" sz="1200" b="0" dirty="0">
                <a:solidFill>
                  <a:schemeClr val="tx1"/>
                </a:solidFill>
                <a:latin typeface="Poppins Light" panose="00000400000000000000" pitchFamily="2" charset="0"/>
                <a:cs typeface="Poppins Light" panose="00000400000000000000" pitchFamily="2" charset="0"/>
              </a:rPr>
              <a:t>Finally, it also allows the user to define its application profile, which gives different weights to penalize false positives and false negatives.</a:t>
            </a: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12</a:t>
            </a:fld>
            <a:endParaRPr lang="pt-BR"/>
          </a:p>
        </p:txBody>
      </p:sp>
    </p:spTree>
    <p:extLst>
      <p:ext uri="{BB962C8B-B14F-4D97-AF65-F5344CB8AC3E}">
        <p14:creationId xmlns:p14="http://schemas.microsoft.com/office/powerpoint/2010/main" val="3402681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chemeClr val="tx1"/>
                </a:solidFill>
              </a:rPr>
              <a:t>As métricas </a:t>
            </a:r>
            <a:r>
              <a:rPr lang="pt-BR" sz="1200" dirty="0" err="1">
                <a:solidFill>
                  <a:schemeClr val="tx1"/>
                </a:solidFill>
              </a:rPr>
              <a:t>SoftED</a:t>
            </a:r>
            <a:r>
              <a:rPr lang="pt-BR" sz="1200" dirty="0">
                <a:solidFill>
                  <a:schemeClr val="tx1"/>
                </a:solidFill>
              </a:rPr>
              <a:t> são versões das métricas de classificação vistas, inspiradas na computação suave (aproximada).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chemeClr val="tx1"/>
                </a:solidFill>
              </a:rPr>
              <a:t>Assim, a ideia principal das </a:t>
            </a:r>
            <a:r>
              <a:rPr lang="pt-BR" sz="1200" dirty="0" err="1">
                <a:solidFill>
                  <a:schemeClr val="tx1"/>
                </a:solidFill>
              </a:rPr>
              <a:t>SoftED</a:t>
            </a:r>
            <a:r>
              <a:rPr lang="pt-BR" sz="1200" dirty="0">
                <a:solidFill>
                  <a:schemeClr val="tx1"/>
                </a:solidFill>
              </a:rPr>
              <a:t> é “suavizar” as métricas de classificação tradicionais, as métricas Hard, para incorporar tolerância temporal ou imprecisão na detecção de eventos.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sz="120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chemeClr val="tx1"/>
                </a:solidFill>
              </a:rPr>
              <a:t>A tolerância temporal é incorporada com base na distância euclidiana entre as detecções e os eventos reais da série.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solidFill>
                  <a:schemeClr val="tx1"/>
                </a:solidFill>
              </a:rPr>
              <a:t>E isso é feito definindo a associação de uma detecção de evento a um evento particular, como você pode observar na imagem.</a:t>
            </a:r>
            <a:endParaRPr lang="en-US" sz="1200" b="0"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kern="1200" dirty="0">
                <a:solidFill>
                  <a:schemeClr val="tx1"/>
                </a:solidFill>
                <a:latin typeface="+mn-lt"/>
                <a:ea typeface="+mn-ea"/>
                <a:cs typeface="+mn-cs"/>
              </a:rPr>
              <a:t>A figura dá uma ideia geral da abordagem, comparando o que seria a avaliação “hard” padrão e uma avaliação “soft” das detecções de eventos.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kern="1200" dirty="0">
                <a:solidFill>
                  <a:schemeClr val="tx1"/>
                </a:solidFill>
                <a:latin typeface="+mn-lt"/>
                <a:ea typeface="+mn-ea"/>
                <a:cs typeface="+mn-cs"/>
              </a:rPr>
              <a:t>Nesse caso, a avaliação “hard” marca se uma detecção corresponde a um evento ou não, de maneira binária.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kern="1200" dirty="0">
                <a:solidFill>
                  <a:schemeClr val="tx1"/>
                </a:solidFill>
                <a:latin typeface="+mn-lt"/>
                <a:ea typeface="+mn-ea"/>
                <a:cs typeface="+mn-cs"/>
              </a:rPr>
              <a:t>Enquanto que a avaliação “suave” marca o grau em que uma detecção é relacionada a um determinado evento.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kern="120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mn-lt"/>
                <a:ea typeface="+mn-ea"/>
                <a:cs typeface="+mn-cs"/>
              </a:rPr>
              <a:t>So in order to “soften” the </a:t>
            </a:r>
            <a:r>
              <a:rPr lang="en-US" sz="1200" dirty="0">
                <a:latin typeface="Poppins Light" panose="00000400000000000000" pitchFamily="2" charset="0"/>
                <a:cs typeface="Poppins Light" panose="00000400000000000000" pitchFamily="2" charset="0"/>
              </a:rPr>
              <a:t>standard “</a:t>
            </a:r>
            <a:r>
              <a:rPr lang="en-US" sz="1200" b="1" dirty="0">
                <a:latin typeface="Poppins Light" panose="00000400000000000000" pitchFamily="2" charset="0"/>
                <a:cs typeface="Poppins Light" panose="00000400000000000000" pitchFamily="2" charset="0"/>
              </a:rPr>
              <a:t>hard metrics”</a:t>
            </a:r>
            <a:r>
              <a:rPr lang="en-US" sz="1200" b="0" dirty="0">
                <a:latin typeface="Poppins Light" panose="00000400000000000000" pitchFamily="2" charset="0"/>
                <a:cs typeface="Poppins Light" panose="00000400000000000000" pitchFamily="2" charset="0"/>
              </a:rPr>
              <a:t>, incorporate a </a:t>
            </a:r>
            <a:r>
              <a:rPr lang="en-US" dirty="0">
                <a:latin typeface="Poppins Light" panose="00000400000000000000" pitchFamily="2" charset="0"/>
                <a:cs typeface="Poppins Light" panose="00000400000000000000" pitchFamily="2" charset="0"/>
              </a:rPr>
              <a:t>distance-based </a:t>
            </a:r>
            <a:r>
              <a:rPr lang="en-US" sz="1200" b="1" dirty="0">
                <a:latin typeface="Poppins Light" panose="00000400000000000000" pitchFamily="2" charset="0"/>
                <a:cs typeface="Poppins Light" panose="00000400000000000000" pitchFamily="2" charset="0"/>
              </a:rPr>
              <a:t>time</a:t>
            </a:r>
            <a:r>
              <a:rPr lang="en-US" sz="1200" b="0" dirty="0">
                <a:latin typeface="Poppins Light" panose="00000400000000000000" pitchFamily="2" charset="0"/>
                <a:cs typeface="Poppins Light" panose="00000400000000000000" pitchFamily="2" charset="0"/>
              </a:rPr>
              <a:t> </a:t>
            </a:r>
            <a:r>
              <a:rPr lang="en-US" sz="1200" b="0" dirty="0">
                <a:latin typeface="Poppins SemiBold" panose="00000700000000000000" pitchFamily="2" charset="0"/>
                <a:cs typeface="Poppins SemiBold" panose="00000700000000000000" pitchFamily="2" charset="0"/>
              </a:rPr>
              <a:t>tolerance for event detection.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latin typeface="Poppins SemiBold" panose="00000700000000000000" pitchFamily="2" charset="0"/>
                <a:ea typeface="+mn-ea"/>
                <a:cs typeface="Poppins SemiBold" panose="00000700000000000000" pitchFamily="2" charset="0"/>
              </a:rPr>
              <a:t>And this can be done by </a:t>
            </a:r>
            <a:r>
              <a:rPr lang="en-US" sz="1200" b="0" kern="1200" dirty="0">
                <a:solidFill>
                  <a:schemeClr val="tx1"/>
                </a:solidFill>
                <a:latin typeface="Poppins Light" panose="00000400000000000000" pitchFamily="2" charset="0"/>
                <a:ea typeface="+mn-ea"/>
                <a:cs typeface="Poppins Light" panose="00000400000000000000" pitchFamily="2" charset="0"/>
              </a:rPr>
              <a:t>d</a:t>
            </a:r>
            <a:r>
              <a:rPr lang="en-US" dirty="0">
                <a:latin typeface="Poppins Light" panose="00000400000000000000" pitchFamily="2" charset="0"/>
                <a:cs typeface="Poppins Light" panose="00000400000000000000" pitchFamily="2" charset="0"/>
              </a:rPr>
              <a:t>efining the </a:t>
            </a:r>
            <a:r>
              <a:rPr lang="en-US" b="1" dirty="0">
                <a:latin typeface="Poppins SemiBold" panose="00000700000000000000" pitchFamily="2" charset="0"/>
                <a:cs typeface="Poppins SemiBold" panose="00000700000000000000" pitchFamily="2" charset="0"/>
              </a:rPr>
              <a:t>membership</a:t>
            </a:r>
            <a:r>
              <a:rPr lang="en-US" dirty="0">
                <a:latin typeface="Poppins Light" panose="00000400000000000000" pitchFamily="2" charset="0"/>
                <a:cs typeface="Poppins Light" panose="00000400000000000000" pitchFamily="2" charset="0"/>
              </a:rPr>
              <a:t> of a particular </a:t>
            </a:r>
            <a:r>
              <a:rPr lang="en-US" b="1" dirty="0">
                <a:latin typeface="Poppins SemiBold" panose="00000700000000000000" pitchFamily="2" charset="0"/>
                <a:cs typeface="Poppins SemiBold" panose="00000700000000000000" pitchFamily="2" charset="0"/>
              </a:rPr>
              <a:t>event detection</a:t>
            </a:r>
            <a:r>
              <a:rPr lang="en-US" dirty="0">
                <a:latin typeface="Poppins Light" panose="00000400000000000000" pitchFamily="2" charset="0"/>
                <a:cs typeface="Poppins Light" panose="00000400000000000000" pitchFamily="2" charset="0"/>
              </a:rPr>
              <a:t> to an </a:t>
            </a:r>
            <a:r>
              <a:rPr lang="en-US" b="1" dirty="0">
                <a:latin typeface="Poppins SemiBold" panose="00000700000000000000" pitchFamily="2" charset="0"/>
                <a:cs typeface="Poppins SemiBold" panose="00000700000000000000" pitchFamily="2" charset="0"/>
              </a:rPr>
              <a:t>event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latin typeface="+mn-lt"/>
              <a:ea typeface="+mn-ea"/>
              <a:cs typeface="+mn-cs"/>
            </a:endParaRPr>
          </a:p>
          <a:p>
            <a:pPr marL="171450" lvl="0" indent="-171450">
              <a:buFont typeface="Arial" panose="020B0604020202020204" pitchFamily="34" charset="0"/>
              <a:buChar char="•"/>
            </a:pPr>
            <a:r>
              <a:rPr lang="en-US" sz="1200" dirty="0">
                <a:solidFill>
                  <a:schemeClr val="tx1"/>
                </a:solidFill>
              </a:rPr>
              <a:t>The figure gives a general idea of the approach, comparing what would be the standard “hard” evaluation and a “soft” evaluation of the event detections.</a:t>
            </a:r>
          </a:p>
          <a:p>
            <a:pPr marL="171450" lvl="0" indent="-171450">
              <a:buFont typeface="Arial" panose="020B0604020202020204" pitchFamily="34" charset="0"/>
              <a:buChar char="•"/>
            </a:pPr>
            <a:r>
              <a:rPr lang="en-US" sz="1200" dirty="0">
                <a:solidFill>
                  <a:schemeClr val="tx1"/>
                </a:solidFill>
              </a:rPr>
              <a:t>In that case, the “hard” evaluation marks if a detection is a match to an event or not. It’s binary.</a:t>
            </a:r>
          </a:p>
          <a:p>
            <a:pPr marL="171450" lvl="0" indent="-171450">
              <a:buFont typeface="Arial" panose="020B0604020202020204" pitchFamily="34" charset="0"/>
              <a:buChar char="•"/>
            </a:pPr>
            <a:r>
              <a:rPr lang="en-US" sz="1200" dirty="0">
                <a:solidFill>
                  <a:schemeClr val="tx1"/>
                </a:solidFill>
              </a:rPr>
              <a:t>Whereas the “soft” evaluation marks the degree to which a detection is a member of a particular event.</a:t>
            </a: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13</a:t>
            </a:fld>
            <a:endParaRPr lang="pt-BR"/>
          </a:p>
        </p:txBody>
      </p:sp>
    </p:spTree>
    <p:extLst>
      <p:ext uri="{BB962C8B-B14F-4D97-AF65-F5344CB8AC3E}">
        <p14:creationId xmlns:p14="http://schemas.microsoft.com/office/powerpoint/2010/main" val="2896688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A seguir, apresentaremos exemplos de avaliação de diferentes métodos de detecção de eventos, aplicados a séries temporais reais contendo eventos, com base em todas as métricas discutidas.</a:t>
            </a: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Next, we are going to present examples of the evaluation of different event detection methods applied to real time series containing events based on all the discussed metrics.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323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A seguir, apresentaremos exemplos de avaliação de diferentes métodos de detecção de eventos, aplicados a séries temporais reais contendo eventos, com base em todas as métricas discutidas.</a:t>
            </a: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Next, we are going to present examples of the evaluation of different event detection methods applied to real time series containing events based on all the discussed metrics.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704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0" lvl="0" indent="0">
              <a:buFont typeface="Arial" panose="020B0604020202020204" pitchFamily="34" charset="0"/>
              <a:buNone/>
            </a:pPr>
            <a:r>
              <a:rPr lang="pt-BR" sz="1200" b="0" dirty="0">
                <a:solidFill>
                  <a:schemeClr val="tx1"/>
                </a:solidFill>
              </a:rPr>
              <a:t>For </a:t>
            </a:r>
            <a:r>
              <a:rPr lang="pt-BR" sz="1200" b="0" dirty="0" err="1">
                <a:solidFill>
                  <a:schemeClr val="tx1"/>
                </a:solidFill>
              </a:rPr>
              <a:t>this</a:t>
            </a:r>
            <a:r>
              <a:rPr lang="pt-BR" sz="1200" b="0" dirty="0">
                <a:solidFill>
                  <a:schemeClr val="tx1"/>
                </a:solidFill>
              </a:rPr>
              <a:t> </a:t>
            </a:r>
            <a:r>
              <a:rPr lang="pt-BR" sz="1200" b="0" dirty="0" err="1">
                <a:solidFill>
                  <a:schemeClr val="tx1"/>
                </a:solidFill>
              </a:rPr>
              <a:t>we</a:t>
            </a:r>
            <a:r>
              <a:rPr lang="pt-BR" sz="1200" b="0" dirty="0">
                <a:solidFill>
                  <a:schemeClr val="tx1"/>
                </a:solidFill>
              </a:rPr>
              <a:t> have </a:t>
            </a:r>
            <a:r>
              <a:rPr lang="pt-BR" sz="1200" b="0" dirty="0" err="1">
                <a:solidFill>
                  <a:schemeClr val="tx1"/>
                </a:solidFill>
              </a:rPr>
              <a:t>adopted</a:t>
            </a:r>
            <a:r>
              <a:rPr lang="pt-BR" sz="1200" b="0" dirty="0">
                <a:solidFill>
                  <a:schemeClr val="tx1"/>
                </a:solidFill>
              </a:rPr>
              <a:t> </a:t>
            </a:r>
            <a:r>
              <a:rPr lang="pt-BR" sz="1200" b="0" dirty="0" err="1">
                <a:solidFill>
                  <a:schemeClr val="tx1"/>
                </a:solidFill>
              </a:rPr>
              <a:t>three</a:t>
            </a:r>
            <a:r>
              <a:rPr lang="pt-BR" sz="1200" b="0" dirty="0">
                <a:solidFill>
                  <a:schemeClr val="tx1"/>
                </a:solidFill>
              </a:rPr>
              <a:t> diferente </a:t>
            </a:r>
            <a:r>
              <a:rPr lang="pt-BR" sz="1200" b="0" dirty="0" err="1">
                <a:solidFill>
                  <a:schemeClr val="tx1"/>
                </a:solidFill>
              </a:rPr>
              <a:t>datasets</a:t>
            </a:r>
            <a:r>
              <a:rPr lang="pt-BR" sz="1200" b="0" dirty="0">
                <a:solidFill>
                  <a:schemeClr val="tx1"/>
                </a:solidFill>
              </a:rPr>
              <a:t>.</a:t>
            </a: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16</a:t>
            </a:fld>
            <a:endParaRPr lang="pt-BR"/>
          </a:p>
        </p:txBody>
      </p:sp>
    </p:spTree>
    <p:extLst>
      <p:ext uri="{BB962C8B-B14F-4D97-AF65-F5344CB8AC3E}">
        <p14:creationId xmlns:p14="http://schemas.microsoft.com/office/powerpoint/2010/main" val="1643258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a:buFont typeface="Arial" panose="020B0604020202020204" pitchFamily="34" charset="0"/>
              <a:buChar char="•"/>
            </a:pPr>
            <a:r>
              <a:rPr lang="pt-BR" sz="1200" dirty="0">
                <a:solidFill>
                  <a:schemeClr val="tx1"/>
                </a:solidFill>
              </a:rPr>
              <a:t>In </a:t>
            </a:r>
            <a:r>
              <a:rPr lang="pt-BR" sz="1200" dirty="0" err="1">
                <a:solidFill>
                  <a:schemeClr val="tx1"/>
                </a:solidFill>
              </a:rPr>
              <a:t>order</a:t>
            </a:r>
            <a:r>
              <a:rPr lang="pt-BR" sz="1200" dirty="0">
                <a:solidFill>
                  <a:schemeClr val="tx1"/>
                </a:solidFill>
              </a:rPr>
              <a:t> </a:t>
            </a:r>
            <a:r>
              <a:rPr lang="pt-BR" sz="1200" dirty="0" err="1">
                <a:solidFill>
                  <a:schemeClr val="tx1"/>
                </a:solidFill>
              </a:rPr>
              <a:t>to</a:t>
            </a:r>
            <a:r>
              <a:rPr lang="pt-BR" sz="1200" dirty="0">
                <a:solidFill>
                  <a:schemeClr val="tx1"/>
                </a:solidFill>
              </a:rPr>
              <a:t> </a:t>
            </a:r>
            <a:r>
              <a:rPr lang="pt-BR" sz="1200" dirty="0" err="1">
                <a:solidFill>
                  <a:schemeClr val="tx1"/>
                </a:solidFill>
              </a:rPr>
              <a:t>actually</a:t>
            </a:r>
            <a:r>
              <a:rPr lang="pt-BR" sz="1200" dirty="0">
                <a:solidFill>
                  <a:schemeClr val="tx1"/>
                </a:solidFill>
              </a:rPr>
              <a:t> </a:t>
            </a:r>
            <a:r>
              <a:rPr lang="pt-BR" sz="1200" dirty="0" err="1">
                <a:solidFill>
                  <a:schemeClr val="tx1"/>
                </a:solidFill>
              </a:rPr>
              <a:t>perform</a:t>
            </a:r>
            <a:r>
              <a:rPr lang="pt-BR" sz="1200" dirty="0">
                <a:solidFill>
                  <a:schemeClr val="tx1"/>
                </a:solidFill>
              </a:rPr>
              <a:t> </a:t>
            </a:r>
            <a:r>
              <a:rPr lang="pt-BR" sz="1200" dirty="0" err="1">
                <a:solidFill>
                  <a:schemeClr val="tx1"/>
                </a:solidFill>
              </a:rPr>
              <a:t>the</a:t>
            </a:r>
            <a:r>
              <a:rPr lang="pt-BR" sz="1200" dirty="0">
                <a:solidFill>
                  <a:schemeClr val="tx1"/>
                </a:solidFill>
              </a:rPr>
              <a:t> </a:t>
            </a:r>
            <a:r>
              <a:rPr lang="pt-BR" sz="1200" dirty="0" err="1">
                <a:solidFill>
                  <a:schemeClr val="tx1"/>
                </a:solidFill>
              </a:rPr>
              <a:t>event</a:t>
            </a:r>
            <a:r>
              <a:rPr lang="pt-BR" sz="1200" dirty="0">
                <a:solidFill>
                  <a:schemeClr val="tx1"/>
                </a:solidFill>
              </a:rPr>
              <a:t> </a:t>
            </a:r>
            <a:r>
              <a:rPr lang="pt-BR" sz="1200" dirty="0" err="1">
                <a:solidFill>
                  <a:schemeClr val="tx1"/>
                </a:solidFill>
              </a:rPr>
              <a:t>detection</a:t>
            </a:r>
            <a:r>
              <a:rPr lang="pt-BR" sz="1200" dirty="0">
                <a:solidFill>
                  <a:schemeClr val="tx1"/>
                </a:solidFill>
              </a:rPr>
              <a:t> </a:t>
            </a:r>
            <a:r>
              <a:rPr lang="pt-BR" sz="1200" dirty="0" err="1">
                <a:solidFill>
                  <a:schemeClr val="tx1"/>
                </a:solidFill>
              </a:rPr>
              <a:t>experiments</a:t>
            </a:r>
            <a:r>
              <a:rPr lang="pt-BR" sz="1200" dirty="0">
                <a:solidFill>
                  <a:schemeClr val="tx1"/>
                </a:solidFill>
              </a:rPr>
              <a:t>, </a:t>
            </a:r>
            <a:r>
              <a:rPr lang="pt-BR" sz="1200" dirty="0" err="1">
                <a:solidFill>
                  <a:schemeClr val="tx1"/>
                </a:solidFill>
              </a:rPr>
              <a:t>we</a:t>
            </a:r>
            <a:r>
              <a:rPr lang="pt-BR" sz="1200" dirty="0">
                <a:solidFill>
                  <a:schemeClr val="tx1"/>
                </a:solidFill>
              </a:rPr>
              <a:t> have </a:t>
            </a:r>
            <a:r>
              <a:rPr lang="pt-BR" sz="1200" dirty="0" err="1">
                <a:solidFill>
                  <a:schemeClr val="tx1"/>
                </a:solidFill>
              </a:rPr>
              <a:t>adopted</a:t>
            </a:r>
            <a:r>
              <a:rPr lang="pt-BR" sz="1200" dirty="0">
                <a:solidFill>
                  <a:schemeClr val="tx1"/>
                </a:solidFill>
              </a:rPr>
              <a:t> </a:t>
            </a:r>
            <a:r>
              <a:rPr lang="en-US" sz="1200" b="0" i="0" u="none" strike="noStrike" kern="1200" baseline="0" dirty="0">
                <a:solidFill>
                  <a:schemeClr val="tx1"/>
                </a:solidFill>
                <a:latin typeface="+mn-lt"/>
                <a:ea typeface="+mn-ea"/>
                <a:cs typeface="+mn-cs"/>
              </a:rPr>
              <a:t>the Harbinger framework which I have developed last year.</a:t>
            </a:r>
          </a:p>
          <a:p>
            <a:pPr marL="171450" lvl="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It is a tool for integrating </a:t>
            </a:r>
            <a:r>
              <a:rPr lang="en-US" dirty="0"/>
              <a:t>and </a:t>
            </a:r>
            <a:r>
              <a:rPr lang="en-US" dirty="0" err="1"/>
              <a:t>analysing</a:t>
            </a:r>
            <a:r>
              <a:rPr lang="en-US" dirty="0"/>
              <a:t> different event detection methods.</a:t>
            </a:r>
            <a:endParaRPr lang="en-US" sz="1200" b="0" i="0" u="none" strike="noStrike" kern="1200" baseline="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17</a:t>
            </a:fld>
            <a:endParaRPr lang="pt-BR"/>
          </a:p>
        </p:txBody>
      </p:sp>
    </p:spTree>
    <p:extLst>
      <p:ext uri="{BB962C8B-B14F-4D97-AF65-F5344CB8AC3E}">
        <p14:creationId xmlns:p14="http://schemas.microsoft.com/office/powerpoint/2010/main" val="404370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0" lvl="0" indent="0">
              <a:buFont typeface="Arial" panose="020B0604020202020204" pitchFamily="34" charset="0"/>
              <a:buNone/>
            </a:pPr>
            <a:r>
              <a:rPr lang="pt-BR" sz="1200" b="0" dirty="0">
                <a:solidFill>
                  <a:schemeClr val="tx1"/>
                </a:solidFill>
              </a:rPr>
              <a:t>For </a:t>
            </a:r>
            <a:r>
              <a:rPr lang="pt-BR" sz="1200" b="0" dirty="0" err="1">
                <a:solidFill>
                  <a:schemeClr val="tx1"/>
                </a:solidFill>
              </a:rPr>
              <a:t>this</a:t>
            </a:r>
            <a:r>
              <a:rPr lang="pt-BR" sz="1200" b="0" dirty="0">
                <a:solidFill>
                  <a:schemeClr val="tx1"/>
                </a:solidFill>
              </a:rPr>
              <a:t> </a:t>
            </a:r>
            <a:r>
              <a:rPr lang="pt-BR" sz="1200" b="0" dirty="0" err="1">
                <a:solidFill>
                  <a:schemeClr val="tx1"/>
                </a:solidFill>
              </a:rPr>
              <a:t>we</a:t>
            </a:r>
            <a:r>
              <a:rPr lang="pt-BR" sz="1200" b="0" dirty="0">
                <a:solidFill>
                  <a:schemeClr val="tx1"/>
                </a:solidFill>
              </a:rPr>
              <a:t> have </a:t>
            </a:r>
            <a:r>
              <a:rPr lang="pt-BR" sz="1200" b="0" dirty="0" err="1">
                <a:solidFill>
                  <a:schemeClr val="tx1"/>
                </a:solidFill>
              </a:rPr>
              <a:t>adopted</a:t>
            </a:r>
            <a:r>
              <a:rPr lang="pt-BR" sz="1200" b="0" dirty="0">
                <a:solidFill>
                  <a:schemeClr val="tx1"/>
                </a:solidFill>
              </a:rPr>
              <a:t> </a:t>
            </a:r>
            <a:r>
              <a:rPr lang="pt-BR" sz="1200" b="0" dirty="0" err="1">
                <a:solidFill>
                  <a:schemeClr val="tx1"/>
                </a:solidFill>
              </a:rPr>
              <a:t>three</a:t>
            </a:r>
            <a:r>
              <a:rPr lang="pt-BR" sz="1200" b="0" dirty="0">
                <a:solidFill>
                  <a:schemeClr val="tx1"/>
                </a:solidFill>
              </a:rPr>
              <a:t> diferente </a:t>
            </a:r>
            <a:r>
              <a:rPr lang="pt-BR" sz="1200" b="0" dirty="0" err="1">
                <a:solidFill>
                  <a:schemeClr val="tx1"/>
                </a:solidFill>
              </a:rPr>
              <a:t>datasets</a:t>
            </a:r>
            <a:r>
              <a:rPr lang="pt-BR" sz="1200" b="0" dirty="0">
                <a:solidFill>
                  <a:schemeClr val="tx1"/>
                </a:solidFill>
              </a:rPr>
              <a:t>.</a:t>
            </a: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18</a:t>
            </a:fld>
            <a:endParaRPr lang="pt-BR"/>
          </a:p>
        </p:txBody>
      </p:sp>
    </p:spTree>
    <p:extLst>
      <p:ext uri="{BB962C8B-B14F-4D97-AF65-F5344CB8AC3E}">
        <p14:creationId xmlns:p14="http://schemas.microsoft.com/office/powerpoint/2010/main" val="1378377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A seguir, apresentaremos exemplos de avaliação de diferentes métodos de detecção de eventos, aplicados a séries temporais reais contendo eventos, com base em todas as métricas discutidas.</a:t>
            </a: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Next, we are going to present examples of the evaluation of different event detection methods applied to real time series containing events based on all the discussed metrics.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032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err="1">
                <a:solidFill>
                  <a:schemeClr val="tx1"/>
                </a:solidFill>
                <a:latin typeface="+mn-lt"/>
                <a:ea typeface="+mn-ea"/>
                <a:cs typeface="+mn-cs"/>
              </a:rPr>
              <a:t>Primeiro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eu</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irei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apresentar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uma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introdução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tema</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detecção</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eventos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series </a:t>
            </a:r>
            <a:r>
              <a:rPr lang="en-US" sz="1200" b="0" i="0" u="none" strike="noStrike" kern="1200" baseline="0" dirty="0" err="1">
                <a:solidFill>
                  <a:schemeClr val="tx1"/>
                </a:solidFill>
                <a:latin typeface="+mn-lt"/>
                <a:ea typeface="+mn-ea"/>
                <a:cs typeface="+mn-cs"/>
              </a:rPr>
              <a:t>temporais</a:t>
            </a:r>
            <a:r>
              <a:rPr lang="en-US" sz="1200" b="0" i="0" u="none" strike="noStrike" kern="1200" baseline="0" dirty="0">
                <a:solidFill>
                  <a:schemeClr val="tx1"/>
                </a:solidFill>
                <a:latin typeface="+mn-lt"/>
                <a:ea typeface="+mn-ea"/>
                <a:cs typeface="+mn-cs"/>
              </a:rPr>
              <a:t>.</a:t>
            </a:r>
          </a:p>
          <a:p>
            <a:pPr marL="171450" indent="-171450">
              <a:buFont typeface="Arial" panose="020B0604020202020204" pitchFamily="34" charset="0"/>
              <a:buChar char="•"/>
            </a:pP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seguida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você</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vai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conhecer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oito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métricas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disponíveis</a:t>
            </a:r>
            <a:r>
              <a:rPr lang="en-US" sz="1200" b="0" i="0" u="none" strike="noStrike" kern="1200" baseline="0" dirty="0">
                <a:solidFill>
                  <a:schemeClr val="tx1"/>
                </a:solidFill>
                <a:latin typeface="+mn-lt"/>
                <a:ea typeface="+mn-ea"/>
                <a:cs typeface="+mn-cs"/>
              </a:rPr>
              <a:t> para </a:t>
            </a:r>
            <a:r>
              <a:rPr lang="en-US" sz="1200" b="0" i="0" u="none" strike="noStrike" kern="1200" baseline="0" dirty="0" err="1">
                <a:solidFill>
                  <a:schemeClr val="tx1"/>
                </a:solidFill>
                <a:latin typeface="+mn-lt"/>
                <a:ea typeface="+mn-ea"/>
                <a:cs typeface="+mn-cs"/>
              </a:rPr>
              <a:t>avaliação</a:t>
            </a:r>
            <a:r>
              <a:rPr lang="en-US" sz="1200" b="0" i="0" u="none" strike="noStrike" kern="1200" baseline="0" dirty="0">
                <a:solidFill>
                  <a:schemeClr val="tx1"/>
                </a:solidFill>
                <a:latin typeface="+mn-lt"/>
                <a:ea typeface="+mn-ea"/>
                <a:cs typeface="+mn-cs"/>
              </a:rPr>
              <a:t> do </a:t>
            </a:r>
            <a:r>
              <a:rPr lang="en-US" sz="1200" b="0" i="0" u="none" strike="noStrike" kern="1200" baseline="0" dirty="0" err="1">
                <a:solidFill>
                  <a:schemeClr val="tx1"/>
                </a:solidFill>
                <a:latin typeface="+mn-lt"/>
                <a:ea typeface="+mn-ea"/>
                <a:cs typeface="+mn-cs"/>
              </a:rPr>
              <a:t>desempenho</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métodos</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detecção</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eventos</a:t>
            </a:r>
            <a:r>
              <a:rPr lang="en-US" sz="1200" b="0" i="0" u="none" strike="noStrike" kern="1200" baseline="0" dirty="0">
                <a:solidFill>
                  <a:schemeClr val="tx1"/>
                </a:solidFill>
                <a:latin typeface="+mn-lt"/>
                <a:ea typeface="+mn-ea"/>
                <a:cs typeface="+mn-cs"/>
              </a:rPr>
              <a:t>.</a:t>
            </a:r>
          </a:p>
          <a:p>
            <a:pPr marL="171450" marR="0" lvl="0" indent="-17145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Com base em todas as métricas discutidas, apresentaremos seis exemplos de avaliação de diferentes métodos de detecção de eventos, aplicados a séries temporais reais.</a:t>
            </a:r>
          </a:p>
          <a:p>
            <a:pPr marL="171450" marR="0" lvl="0" indent="-17145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solidFill>
                  <a:schemeClr val="tx1"/>
                </a:solidFill>
              </a:rPr>
              <a:t>Após cada exemplo, você será solicitado a pausar o vídeo e responder a duas perguntas correspondentes ao exemplo.</a:t>
            </a:r>
          </a:p>
          <a:p>
            <a:pPr marL="171450" marR="0" lvl="0" indent="-17145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171450" marR="0" lvl="0" indent="-17145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171450" marR="0" lvl="0" indent="-17145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171450" marR="0" lvl="0" indent="-17145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First, I will present an introduction to the topic of time series event detection.</a:t>
            </a:r>
          </a:p>
          <a:p>
            <a:pPr marL="171450" marR="0" lvl="0" indent="-17145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Next, you will learn about eight metrics available for evaluating the performance of event detection methods.</a:t>
            </a:r>
          </a:p>
          <a:p>
            <a:pPr marL="171450" marR="0" lvl="0" indent="-17145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Based on all the metrics discussed, we will present six examples of evaluation of different event detection methods, applied to real time series.</a:t>
            </a:r>
          </a:p>
          <a:p>
            <a:pPr marL="171450" marR="0" lvl="0" indent="-17145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After each example, you will be asked to pause the video and answer two questions corresponding to the example.</a:t>
            </a: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7884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a:buFont typeface="Arial" panose="020B0604020202020204" pitchFamily="34" charset="0"/>
              <a:buChar char="•"/>
            </a:pPr>
            <a:endParaRPr lang="pt-BR" sz="1200" b="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20</a:t>
            </a:fld>
            <a:endParaRPr lang="pt-BR"/>
          </a:p>
        </p:txBody>
      </p:sp>
    </p:spTree>
    <p:extLst>
      <p:ext uri="{BB962C8B-B14F-4D97-AF65-F5344CB8AC3E}">
        <p14:creationId xmlns:p14="http://schemas.microsoft.com/office/powerpoint/2010/main" val="3704121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A seguir, apresentaremos exemplos de avaliação de diferentes métodos de detecção de eventos, aplicados a séries temporais reais contendo eventos, com base em todas as métricas discutidas.</a:t>
            </a: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Next, we are going to present examples of the evaluation of different event detection methods applied to real time series containing events based on all the discussed metrics.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610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a:buFont typeface="Arial" panose="020B0604020202020204" pitchFamily="34" charset="0"/>
              <a:buChar char="•"/>
            </a:pPr>
            <a:endParaRPr lang="pt-BR" sz="1200" b="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22</a:t>
            </a:fld>
            <a:endParaRPr lang="pt-BR"/>
          </a:p>
        </p:txBody>
      </p:sp>
    </p:spTree>
    <p:extLst>
      <p:ext uri="{BB962C8B-B14F-4D97-AF65-F5344CB8AC3E}">
        <p14:creationId xmlns:p14="http://schemas.microsoft.com/office/powerpoint/2010/main" val="4250253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A seguir, apresentaremos exemplos de avaliação de diferentes métodos de detecção de eventos, aplicados a séries temporais reais contendo eventos, com base em todas as métricas discutidas.</a:t>
            </a: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Next, we are going to present examples of the evaluation of different event detection methods applied to real time series containing events based on all the discussed metrics.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6787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a:buFont typeface="Arial" panose="020B0604020202020204" pitchFamily="34" charset="0"/>
              <a:buChar char="•"/>
            </a:pPr>
            <a:endParaRPr lang="pt-BR" sz="1200" b="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24</a:t>
            </a:fld>
            <a:endParaRPr lang="pt-BR"/>
          </a:p>
        </p:txBody>
      </p:sp>
    </p:spTree>
    <p:extLst>
      <p:ext uri="{BB962C8B-B14F-4D97-AF65-F5344CB8AC3E}">
        <p14:creationId xmlns:p14="http://schemas.microsoft.com/office/powerpoint/2010/main" val="3052701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A seguir, apresentaremos exemplos de avaliação de diferentes métodos de detecção de eventos, aplicados a séries temporais reais contendo eventos, com base em todas as métricas discutidas.</a:t>
            </a: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Next, we are going to present examples of the evaluation of different event detection methods applied to real time series containing events based on all the discussed metrics.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695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a:buFont typeface="Arial" panose="020B0604020202020204" pitchFamily="34" charset="0"/>
              <a:buChar char="•"/>
            </a:pPr>
            <a:endParaRPr lang="pt-BR" sz="1200" b="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26</a:t>
            </a:fld>
            <a:endParaRPr lang="pt-BR"/>
          </a:p>
        </p:txBody>
      </p:sp>
    </p:spTree>
    <p:extLst>
      <p:ext uri="{BB962C8B-B14F-4D97-AF65-F5344CB8AC3E}">
        <p14:creationId xmlns:p14="http://schemas.microsoft.com/office/powerpoint/2010/main" val="3796355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931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a:buFont typeface="Arial" panose="020B0604020202020204" pitchFamily="34" charset="0"/>
              <a:buChar char="•"/>
            </a:pPr>
            <a:endParaRPr lang="pt-BR" sz="1200" b="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28</a:t>
            </a:fld>
            <a:endParaRPr lang="pt-BR"/>
          </a:p>
        </p:txBody>
      </p:sp>
    </p:spTree>
    <p:extLst>
      <p:ext uri="{BB962C8B-B14F-4D97-AF65-F5344CB8AC3E}">
        <p14:creationId xmlns:p14="http://schemas.microsoft.com/office/powerpoint/2010/main" val="3136248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a:buFont typeface="Arial" panose="020B0604020202020204" pitchFamily="34" charset="0"/>
              <a:buChar char="•"/>
            </a:pPr>
            <a:endParaRPr lang="pt-BR" sz="1200" b="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29</a:t>
            </a:fld>
            <a:endParaRPr lang="pt-BR"/>
          </a:p>
        </p:txBody>
      </p:sp>
    </p:spTree>
    <p:extLst>
      <p:ext uri="{BB962C8B-B14F-4D97-AF65-F5344CB8AC3E}">
        <p14:creationId xmlns:p14="http://schemas.microsoft.com/office/powerpoint/2010/main" val="87042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Agora </a:t>
            </a:r>
            <a:r>
              <a:rPr lang="en-US" sz="1200" b="0" i="0" u="none" strike="noStrike" kern="1200" baseline="0" dirty="0" err="1">
                <a:solidFill>
                  <a:schemeClr val="tx1"/>
                </a:solidFill>
                <a:latin typeface="+mn-lt"/>
                <a:ea typeface="+mn-ea"/>
                <a:cs typeface="+mn-cs"/>
              </a:rPr>
              <a:t>vamos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fazer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uma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introdução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tema</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detecção</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eventos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em</a:t>
            </a:r>
            <a:r>
              <a:rPr lang="en-US" sz="1200" b="0" i="0" u="none" strike="noStrike" kern="1200" baseline="0" dirty="0">
                <a:solidFill>
                  <a:schemeClr val="tx1"/>
                </a:solidFill>
                <a:latin typeface="+mn-lt"/>
                <a:ea typeface="+mn-ea"/>
                <a:cs typeface="+mn-cs"/>
              </a:rPr>
              <a:t> series </a:t>
            </a:r>
            <a:r>
              <a:rPr lang="en-US" sz="1200" b="0" i="0" u="none" strike="noStrike" kern="1200" baseline="0" dirty="0" err="1">
                <a:solidFill>
                  <a:schemeClr val="tx1"/>
                </a:solidFill>
                <a:latin typeface="+mn-lt"/>
                <a:ea typeface="+mn-ea"/>
                <a:cs typeface="+mn-cs"/>
              </a:rPr>
              <a:t>temporais</a:t>
            </a:r>
            <a:r>
              <a:rPr lang="en-US" sz="1200" b="0" i="0" u="none" strike="noStrike" kern="1200" baseline="0" dirty="0">
                <a:solidFill>
                  <a:schemeClr val="tx1"/>
                </a:solidFill>
                <a:latin typeface="+mn-lt"/>
                <a:ea typeface="+mn-ea"/>
                <a:cs typeface="+mn-cs"/>
              </a:rPr>
              <a:t>.</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Now let's introduce the topic of time series event detection.</a:t>
            </a: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972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a:buFont typeface="Arial" panose="020B0604020202020204" pitchFamily="34" charset="0"/>
              <a:buChar char="•"/>
            </a:pPr>
            <a:endParaRPr lang="pt-BR" sz="1200" b="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30</a:t>
            </a:fld>
            <a:endParaRPr lang="pt-BR"/>
          </a:p>
        </p:txBody>
      </p:sp>
    </p:spTree>
    <p:extLst>
      <p:ext uri="{BB962C8B-B14F-4D97-AF65-F5344CB8AC3E}">
        <p14:creationId xmlns:p14="http://schemas.microsoft.com/office/powerpoint/2010/main" val="2000025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Neste exemplo, apresentamos os resultados de dois determinados métodos de detecção de eventos diferentes, o método A (a esquerda) e o método B (a direita).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Nos gráficos podemos ver as observações da série temporal adotada em preto, que se refere a medições de qualidade da água disponibilizada pelo GECCO </a:t>
            </a:r>
            <a:r>
              <a:rPr lang="pt-BR" sz="1200" b="0" dirty="0" err="1">
                <a:solidFill>
                  <a:schemeClr val="tx1"/>
                </a:solidFill>
              </a:rPr>
              <a:t>challenge</a:t>
            </a:r>
            <a:r>
              <a:rPr lang="pt-BR" sz="1200" b="0" dirty="0">
                <a:solidFill>
                  <a:schemeClr val="tx1"/>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Além disso, podemos ver também algumas marcações em determinados pontos no tempo.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Marcações em azul se referem a eventos reais da série temporal, marcações em vermelho se referem a detecções feitas pelos métodos adotados, e marcações em verde se referem a detecções que coincidiram com um evento real na série.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O primeiro exemplo se refere a um cenário de </a:t>
            </a:r>
            <a:r>
              <a:rPr lang="pt-BR" sz="1200" b="0" dirty="0" err="1">
                <a:solidFill>
                  <a:schemeClr val="tx1"/>
                </a:solidFill>
              </a:rPr>
              <a:t>revocação</a:t>
            </a:r>
            <a:r>
              <a:rPr lang="pt-BR" sz="1200" b="0" dirty="0">
                <a:solidFill>
                  <a:schemeClr val="tx1"/>
                </a:solidFill>
              </a:rPr>
              <a:t> perfeita, onde todos os eventos reais contidos na série temporal foram de fato detectados tanto método A quanto pelo método 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Além disso, o método A também apresenta outras detecções representadas em vermelho.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 tabela abaixo apresenta os valores calculados para cada uma das métricas discutidas.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Em particular, são apresentadas as métricas calculadas pela abordagem tradicional, aqui chamada de Hard (em laranja), pela abordagem das métricas </a:t>
            </a:r>
            <a:r>
              <a:rPr lang="pt-BR" sz="1200" b="0" dirty="0" err="1">
                <a:solidFill>
                  <a:schemeClr val="tx1"/>
                </a:solidFill>
              </a:rPr>
              <a:t>SoftED</a:t>
            </a:r>
            <a:r>
              <a:rPr lang="pt-BR" sz="1200" b="0" dirty="0">
                <a:solidFill>
                  <a:schemeClr val="tx1"/>
                </a:solidFill>
              </a:rPr>
              <a:t> (em roxo) e pela abordagem das métricas NAB (em azul).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 NAB score, entretanto, é uma métrica especifica da abordagem NAB e não possui paralelos com as demais métricas de classificação.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Para todas as métricas, valores que poderiam ser utilizados para recomendação de um método em particular encontram-se sublinhados.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Neste momento, pause o vídeo, analise os gráficos e os valores das métricas apresentados na tabela e responda as perguntas relacionadas ao Exemplo 1 no questionário.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Na sua opinião, qual método de detecção teve um melhor desempenho?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Qual métrica te ajudou a chegar a essa conclusão?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1"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1"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1"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In this example, we present the results of two certain different event detection methods, method A (on the left) and method B (on the right).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In the graphs we can see the observations of the time series adopted in black, which refers to water quality measurements provided by the GECCO challenge.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In addition, we can also see some markings at certain points in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Blue markings refer to actual events in the time series, red markings refer to detections made by the adopted methods, and green markings refer to detections that coincided with an actual event in the series.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The first example refers to a perfect recall scenario, where all real events contained in the time series were actually detected by both method A and method 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In addition, method A also presents a greater number of detections represented in 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The table below presents the calculated values ​​for each of the metrics discussed.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In particular, the metrics calculated by the traditional approach, here called Hard (in orange), by the </a:t>
            </a:r>
            <a:r>
              <a:rPr lang="en-US" sz="1200" b="0" dirty="0" err="1">
                <a:solidFill>
                  <a:schemeClr val="tx1"/>
                </a:solidFill>
              </a:rPr>
              <a:t>SoftED</a:t>
            </a:r>
            <a:r>
              <a:rPr lang="en-US" sz="1200" b="0" dirty="0">
                <a:solidFill>
                  <a:schemeClr val="tx1"/>
                </a:solidFill>
              </a:rPr>
              <a:t> metrics approach (in purple) and by the NAB metrics approach (in blue) are presented.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The NAB score, however, is a specific metric of the NAB approach and has no parallels with the other classification metrics.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For all metrics, values ​​that could be used to recommend a particular method are underlined.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At this point, pause the video, review the graphs and metric values ​​shown in the table, and answer the questions related to Example 1 in the quiz.</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In your opinion, which detection method performed better?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Which metric helped you reach that conclusion?</a:t>
            </a:r>
            <a:endParaRPr lang="pt-B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1"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1"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1"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1"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1"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1" dirty="0">
                <a:solidFill>
                  <a:schemeClr val="tx1"/>
                </a:solidFill>
              </a:rPr>
              <a:t>Exemplo: TP de 100% com e sem FP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1" dirty="0">
                <a:solidFill>
                  <a:schemeClr val="tx1"/>
                </a:solidFill>
              </a:rPr>
              <a:t>Recomendações: </a:t>
            </a:r>
            <a:r>
              <a:rPr lang="pt-BR" sz="1200" b="0" dirty="0">
                <a:solidFill>
                  <a:schemeClr val="tx1"/>
                </a:solidFill>
              </a:rPr>
              <a:t>Hard: B; Soft: B; NAB: B</a:t>
            </a:r>
            <a:endParaRPr lang="pt-BR" sz="1200" b="1" dirty="0">
              <a:solidFill>
                <a:schemeClr val="tx1"/>
              </a:solidFill>
            </a:endParaRPr>
          </a:p>
          <a:p>
            <a:pPr marL="171450" lvl="0" indent="-171450">
              <a:buFont typeface="Arial" panose="020B0604020202020204" pitchFamily="34" charset="0"/>
              <a:buChar char="•"/>
            </a:pPr>
            <a:r>
              <a:rPr lang="pt-BR" sz="1200" b="0" dirty="0">
                <a:solidFill>
                  <a:schemeClr val="tx1"/>
                </a:solidFill>
              </a:rPr>
              <a:t>Métricas concordam na escolha do método</a:t>
            </a:r>
          </a:p>
          <a:p>
            <a:pPr marL="171450" lvl="0" indent="-171450">
              <a:buFont typeface="Arial" panose="020B0604020202020204" pitchFamily="34" charset="0"/>
              <a:buChar char="•"/>
            </a:pPr>
            <a:endParaRPr lang="pt-B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 SCP</a:t>
            </a:r>
          </a:p>
          <a:p>
            <a:pPr marL="171450" lvl="0" indent="-171450">
              <a:buFont typeface="Arial" panose="020B0604020202020204" pitchFamily="34" charset="0"/>
              <a:buChar char="•"/>
            </a:pPr>
            <a:endParaRPr lang="pt-BR" sz="1200" b="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31</a:t>
            </a:fld>
            <a:endParaRPr lang="pt-BR"/>
          </a:p>
        </p:txBody>
      </p:sp>
    </p:spTree>
    <p:extLst>
      <p:ext uri="{BB962C8B-B14F-4D97-AF65-F5344CB8AC3E}">
        <p14:creationId xmlns:p14="http://schemas.microsoft.com/office/powerpoint/2010/main" val="1584929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Agora vamos para o segundo exemplo baseado em outra série temporal retirada do conjunto disponibilizado GECCO </a:t>
            </a:r>
            <a:r>
              <a:rPr lang="pt-BR" sz="1200" b="0" dirty="0" err="1">
                <a:solidFill>
                  <a:schemeClr val="tx1"/>
                </a:solidFill>
              </a:rPr>
              <a:t>challenge</a:t>
            </a:r>
            <a:r>
              <a:rPr lang="pt-BR" sz="1200" b="0" dirty="0">
                <a:solidFill>
                  <a:schemeClr val="tx1"/>
                </a:solidFill>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Este exemplo aborda o cenário em que tanto o método A quanto o método B apresentaram detecções que, apesar de não coincidirem com os eventos reais contidos na série, se encontram no entorno, ou na vizinhança dos eventos reais.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Além disso, as detecções do método A e do método B diferem com relação a distância entre as detecções e os eventos.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 tabela abaixo apresenta os valores calculados para cada uma das métricas.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Valores que poderiam ser utilizados para recomendação de um método em particular estão sublinhados.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Neste momento, pause o vídeo, analise os gráficos e os valores das métricas apresentados na tabela e responda as perguntas relacionadas ao Exemplo 2 no questionário.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Na sua opinião, qual método de detecção teve um melhor desempenho?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Qual métrica te ajudou a chegar a essa conclusão?</a:t>
            </a: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r>
              <a:rPr lang="en-US" sz="1200" b="0" dirty="0">
                <a:solidFill>
                  <a:schemeClr val="tx1"/>
                </a:solidFill>
              </a:rPr>
              <a:t>Now let's move on to the second example based on another time series taken from the available GECCO challenge set.</a:t>
            </a:r>
          </a:p>
          <a:p>
            <a:pPr marL="171450" lvl="0" indent="-171450">
              <a:buFont typeface="Arial" panose="020B0604020202020204" pitchFamily="34" charset="0"/>
              <a:buChar char="•"/>
            </a:pPr>
            <a:r>
              <a:rPr lang="en-US" sz="1200" b="0" dirty="0">
                <a:solidFill>
                  <a:schemeClr val="tx1"/>
                </a:solidFill>
              </a:rPr>
              <a:t>This example addresses the scenario in which both method A and method B presented detections that, despite not coinciding with the real events contained in the series, are in the surroundings, or in the vicinity of the real events.</a:t>
            </a:r>
          </a:p>
          <a:p>
            <a:pPr marL="171450" lvl="0" indent="-171450">
              <a:buFont typeface="Arial" panose="020B0604020202020204" pitchFamily="34" charset="0"/>
              <a:buChar char="•"/>
            </a:pPr>
            <a:r>
              <a:rPr lang="en-US" sz="1200" b="0" dirty="0">
                <a:solidFill>
                  <a:schemeClr val="tx1"/>
                </a:solidFill>
              </a:rPr>
              <a:t>Furthermore, method A and method B detections differ with respect to the distance between detections and events.</a:t>
            </a:r>
          </a:p>
          <a:p>
            <a:pPr marL="171450" lvl="0" indent="-171450">
              <a:buFont typeface="Arial" panose="020B0604020202020204" pitchFamily="34" charset="0"/>
              <a:buChar char="•"/>
            </a:pPr>
            <a:endParaRPr lang="en-US" sz="1200" b="0" dirty="0">
              <a:solidFill>
                <a:schemeClr val="tx1"/>
              </a:solidFill>
            </a:endParaRPr>
          </a:p>
          <a:p>
            <a:pPr marL="171450" lvl="0" indent="-171450">
              <a:buFont typeface="Arial" panose="020B0604020202020204" pitchFamily="34" charset="0"/>
              <a:buChar char="•"/>
            </a:pPr>
            <a:r>
              <a:rPr lang="en-US" sz="1200" b="0" dirty="0">
                <a:solidFill>
                  <a:schemeClr val="tx1"/>
                </a:solidFill>
              </a:rPr>
              <a:t>The table below presents the calculated values for each of the metrics.</a:t>
            </a:r>
          </a:p>
          <a:p>
            <a:pPr marL="171450" lvl="0" indent="-171450">
              <a:buFont typeface="Arial" panose="020B0604020202020204" pitchFamily="34" charset="0"/>
              <a:buChar char="•"/>
            </a:pPr>
            <a:r>
              <a:rPr lang="en-US" sz="1200" b="0" dirty="0">
                <a:solidFill>
                  <a:schemeClr val="tx1"/>
                </a:solidFill>
              </a:rPr>
              <a:t>Values that could be used to recommend a particular method are underlined.</a:t>
            </a:r>
          </a:p>
          <a:p>
            <a:pPr marL="171450" lvl="0" indent="-171450">
              <a:buFont typeface="Arial" panose="020B0604020202020204" pitchFamily="34" charset="0"/>
              <a:buChar char="•"/>
            </a:pPr>
            <a:endParaRPr lang="en-US" sz="1200" b="0" dirty="0">
              <a:solidFill>
                <a:schemeClr val="tx1"/>
              </a:solidFill>
            </a:endParaRPr>
          </a:p>
          <a:p>
            <a:pPr marL="171450" lvl="0" indent="-171450">
              <a:buFont typeface="Arial" panose="020B0604020202020204" pitchFamily="34" charset="0"/>
              <a:buChar char="•"/>
            </a:pPr>
            <a:r>
              <a:rPr lang="en-US" sz="1200" b="0" dirty="0">
                <a:solidFill>
                  <a:schemeClr val="tx1"/>
                </a:solidFill>
              </a:rPr>
              <a:t>At this point, pause the video, review the graphs and metric values shown in the table, and answer the questions related to Example 2 in the quiz.</a:t>
            </a:r>
          </a:p>
          <a:p>
            <a:pPr marL="171450" lvl="0" indent="-171450">
              <a:buFont typeface="Arial" panose="020B0604020202020204" pitchFamily="34" charset="0"/>
              <a:buChar char="•"/>
            </a:pPr>
            <a:r>
              <a:rPr lang="en-US" sz="1200" b="0" dirty="0">
                <a:solidFill>
                  <a:schemeClr val="tx1"/>
                </a:solidFill>
              </a:rPr>
              <a:t>In your opinion, which detection method performed better?</a:t>
            </a:r>
          </a:p>
          <a:p>
            <a:pPr marL="171450" lvl="0" indent="-171450">
              <a:buFont typeface="Arial" panose="020B0604020202020204" pitchFamily="34" charset="0"/>
              <a:buChar char="•"/>
            </a:pPr>
            <a:r>
              <a:rPr lang="en-US" sz="1200" b="0" dirty="0">
                <a:solidFill>
                  <a:schemeClr val="tx1"/>
                </a:solidFill>
              </a:rPr>
              <a:t>Which metric helped you reach that conclusion?</a:t>
            </a:r>
            <a:endParaRPr lang="pt-BR" sz="1200" b="0"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r>
              <a:rPr lang="pt-BR" sz="1200" b="1" dirty="0">
                <a:solidFill>
                  <a:schemeClr val="tx1"/>
                </a:solidFill>
              </a:rPr>
              <a:t>Exemplo: TP de 0% com e sem FP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1" dirty="0">
                <a:solidFill>
                  <a:schemeClr val="tx1"/>
                </a:solidFill>
              </a:rPr>
              <a:t>Recomendações: </a:t>
            </a:r>
            <a:r>
              <a:rPr lang="pt-BR" sz="1200" b="0" dirty="0">
                <a:solidFill>
                  <a:schemeClr val="tx1"/>
                </a:solidFill>
              </a:rPr>
              <a:t>Hard: Nenhum; Soft: A; NAB: A</a:t>
            </a:r>
            <a:endParaRPr lang="pt-BR" sz="1200" b="1" dirty="0">
              <a:solidFill>
                <a:schemeClr val="tx1"/>
              </a:solidFill>
            </a:endParaRPr>
          </a:p>
          <a:p>
            <a:pPr marL="171450" lvl="0" indent="-171450">
              <a:buFont typeface="Arial" panose="020B0604020202020204" pitchFamily="34" charset="0"/>
              <a:buChar char="•"/>
            </a:pPr>
            <a:r>
              <a:rPr lang="pt-BR" sz="1200" b="0" dirty="0">
                <a:solidFill>
                  <a:schemeClr val="tx1"/>
                </a:solidFill>
              </a:rPr>
              <a:t>Métricas concordam na escolha do método, com exceção do Hard</a:t>
            </a:r>
          </a:p>
          <a:p>
            <a:pPr marL="171450" lvl="0" indent="-171450">
              <a:buFont typeface="Arial" panose="020B0604020202020204" pitchFamily="34" charset="0"/>
              <a:buChar char="•"/>
            </a:pPr>
            <a:endParaRPr lang="pt-BR" sz="1200" b="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32</a:t>
            </a:fld>
            <a:endParaRPr lang="pt-BR"/>
          </a:p>
        </p:txBody>
      </p:sp>
    </p:spTree>
    <p:extLst>
      <p:ext uri="{BB962C8B-B14F-4D97-AF65-F5344CB8AC3E}">
        <p14:creationId xmlns:p14="http://schemas.microsoft.com/office/powerpoint/2010/main" val="3777100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Agora vamos para o terceiro exemplo baseado em uma série temporal de taxas de mortalidade neonatais mensais de um estabelecimento de saúde do Brasil aos longo dos anos.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Este exemplo aborda o cenário em que tanto o método A quanto o método B apresentaram uma detecção próxima ao evento real contido na série.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As detecções do método A e do método B possuem a mesma distância em relação ao evento e diferem somente no fato de virem antes ou depois dele.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Neste momento, pause o vídeo, analise os gráficos e os valores das métricas apresentados na tabela e responda as perguntas relacionadas ao Exemplo 3 no questionário.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Na sua opinião, qual método de detecção teve um melhor desempenho?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Qual métrica te ajudou a chegar a essa conclusão?</a:t>
            </a: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r>
              <a:rPr lang="en-US" sz="1200" b="0" dirty="0">
                <a:solidFill>
                  <a:schemeClr val="tx1"/>
                </a:solidFill>
              </a:rPr>
              <a:t>Now let's move on to the third example based on a time series of monthly neonatal mortality rates for a healthcare facility in Brazil over the years.</a:t>
            </a:r>
          </a:p>
          <a:p>
            <a:pPr marL="171450" lvl="0" indent="-171450">
              <a:buFont typeface="Arial" panose="020B0604020202020204" pitchFamily="34" charset="0"/>
              <a:buChar char="•"/>
            </a:pPr>
            <a:r>
              <a:rPr lang="en-US" sz="1200" b="0" dirty="0">
                <a:solidFill>
                  <a:schemeClr val="tx1"/>
                </a:solidFill>
              </a:rPr>
              <a:t>This example addresses the scenario where both method A and method B had a detection close to the actual event contained in the series.</a:t>
            </a:r>
          </a:p>
          <a:p>
            <a:pPr marL="171450" lvl="0" indent="-171450">
              <a:buFont typeface="Arial" panose="020B0604020202020204" pitchFamily="34" charset="0"/>
              <a:buChar char="•"/>
            </a:pPr>
            <a:r>
              <a:rPr lang="en-US" sz="1200" b="0" dirty="0">
                <a:solidFill>
                  <a:schemeClr val="tx1"/>
                </a:solidFill>
              </a:rPr>
              <a:t>Method A and Method B detections have the same distance from the event and differ only in whether they come before or after it.</a:t>
            </a:r>
          </a:p>
          <a:p>
            <a:pPr marL="171450" lvl="0" indent="-171450">
              <a:buFont typeface="Arial" panose="020B0604020202020204" pitchFamily="34" charset="0"/>
              <a:buChar char="•"/>
            </a:pPr>
            <a:endParaRPr lang="en-US" sz="1200" b="0" dirty="0">
              <a:solidFill>
                <a:schemeClr val="tx1"/>
              </a:solidFill>
            </a:endParaRPr>
          </a:p>
          <a:p>
            <a:pPr marL="171450" lvl="0" indent="-171450">
              <a:buFont typeface="Arial" panose="020B0604020202020204" pitchFamily="34" charset="0"/>
              <a:buChar char="•"/>
            </a:pPr>
            <a:r>
              <a:rPr lang="en-US" sz="1200" b="0" dirty="0">
                <a:solidFill>
                  <a:schemeClr val="tx1"/>
                </a:solidFill>
              </a:rPr>
              <a:t>At this point, pause the video, review the graphs and metric values shown in the table, and answer the questions related to Example 3 in the quiz.</a:t>
            </a:r>
          </a:p>
          <a:p>
            <a:pPr marL="171450" lvl="0" indent="-171450">
              <a:buFont typeface="Arial" panose="020B0604020202020204" pitchFamily="34" charset="0"/>
              <a:buChar char="•"/>
            </a:pPr>
            <a:r>
              <a:rPr lang="en-US" sz="1200" b="0" dirty="0">
                <a:solidFill>
                  <a:schemeClr val="tx1"/>
                </a:solidFill>
              </a:rPr>
              <a:t>In your opinion, which detection method performed better?</a:t>
            </a:r>
          </a:p>
          <a:p>
            <a:pPr marL="171450" lvl="0" indent="-171450">
              <a:buFont typeface="Arial" panose="020B0604020202020204" pitchFamily="34" charset="0"/>
              <a:buChar char="•"/>
            </a:pPr>
            <a:r>
              <a:rPr lang="en-US" sz="1200" b="0" dirty="0">
                <a:solidFill>
                  <a:schemeClr val="tx1"/>
                </a:solidFill>
              </a:rPr>
              <a:t>Which metric helped you reach that conclusion?</a:t>
            </a:r>
            <a:endParaRPr lang="pt-BR" sz="1200" b="0"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r>
              <a:rPr lang="pt-BR" sz="1200" b="1" dirty="0">
                <a:solidFill>
                  <a:schemeClr val="tx1"/>
                </a:solidFill>
              </a:rPr>
              <a:t>Exemplo: Assimetria/simetria nas detecções</a:t>
            </a:r>
          </a:p>
          <a:p>
            <a:pPr marL="171450" lvl="0" indent="-171450">
              <a:buFont typeface="Arial" panose="020B0604020202020204" pitchFamily="34" charset="0"/>
              <a:buChar char="•"/>
            </a:pPr>
            <a:r>
              <a:rPr lang="pt-BR" sz="1200" b="1" dirty="0">
                <a:solidFill>
                  <a:schemeClr val="tx1"/>
                </a:solidFill>
              </a:rPr>
              <a:t>Recomendações: </a:t>
            </a:r>
            <a:r>
              <a:rPr lang="pt-BR" sz="1200" b="0" dirty="0">
                <a:solidFill>
                  <a:schemeClr val="tx1"/>
                </a:solidFill>
              </a:rPr>
              <a:t>Hard: Nenhum; Soft: A ou B; NAB: A</a:t>
            </a:r>
          </a:p>
          <a:p>
            <a:pPr marL="171450" lvl="0" indent="-171450">
              <a:buFont typeface="Arial" panose="020B0604020202020204" pitchFamily="34" charset="0"/>
              <a:buChar char="•"/>
            </a:pPr>
            <a:r>
              <a:rPr lang="pt-BR" sz="1200" b="0" dirty="0">
                <a:solidFill>
                  <a:schemeClr val="tx1"/>
                </a:solidFill>
              </a:rPr>
              <a:t>Métricas concordam em parte na escolha do método, com exceção do Hard. Soft fica neutro.</a:t>
            </a:r>
          </a:p>
          <a:p>
            <a:endParaRPr lang="pt-BR" sz="1200" b="1" dirty="0"/>
          </a:p>
          <a:p>
            <a:r>
              <a:rPr lang="pt-BR" sz="1200" b="1" dirty="0"/>
              <a:t>A</a:t>
            </a:r>
            <a:r>
              <a:rPr lang="pt-BR" sz="1200" dirty="0"/>
              <a:t>: </a:t>
            </a:r>
            <a:r>
              <a:rPr lang="pt-BR" sz="1200" dirty="0" err="1"/>
              <a:t>ChangeFinder</a:t>
            </a:r>
            <a:endParaRPr lang="pt-BR" sz="1200" dirty="0"/>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33</a:t>
            </a:fld>
            <a:endParaRPr lang="pt-BR"/>
          </a:p>
        </p:txBody>
      </p:sp>
    </p:spTree>
    <p:extLst>
      <p:ext uri="{BB962C8B-B14F-4D97-AF65-F5344CB8AC3E}">
        <p14:creationId xmlns:p14="http://schemas.microsoft.com/office/powerpoint/2010/main" val="576483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Agora vamos para o quarto exemplo baseado em uma série temporal retirada do 3W </a:t>
            </a:r>
            <a:r>
              <a:rPr lang="pt-BR" sz="1200" b="0" dirty="0" err="1">
                <a:solidFill>
                  <a:schemeClr val="tx1"/>
                </a:solidFill>
              </a:rPr>
              <a:t>dataset</a:t>
            </a:r>
            <a:r>
              <a:rPr lang="pt-BR" sz="1200" b="0" dirty="0">
                <a:solidFill>
                  <a:schemeClr val="tx1"/>
                </a:solidFill>
              </a:rPr>
              <a:t> produzido pela Petrobras contendo medições relacionadas à exploração de petróleo.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Este exemplo aborda o cenário em que tanto o método A quanto o método B apresentaram detecções próximas ao evento real contido na série, diferindo apenas no número de detecções feitas.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As detecções mais próximas para ambos os métodos possuem a mesma distância em relação ao evento.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Neste momento, pause o vídeo, analise os gráficos e os valores das métricas apresentados na tabela e responda as perguntas relacionadas ao Exemplo 4 no questionário.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Na sua opinião, qual método de detecção teve um melhor desempenho?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Qual métrica te ajudou a chegar a essa conclusão?</a:t>
            </a: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r>
              <a:rPr lang="en-US" sz="1200" b="0" dirty="0">
                <a:solidFill>
                  <a:schemeClr val="tx1"/>
                </a:solidFill>
              </a:rPr>
              <a:t>Now let's move on to the fourth example based on a time series taken from the 3W dataset produced by Petrobras containing measurements related to oil exploration.</a:t>
            </a:r>
          </a:p>
          <a:p>
            <a:pPr marL="171450" lvl="0" indent="-171450">
              <a:buFont typeface="Arial" panose="020B0604020202020204" pitchFamily="34" charset="0"/>
              <a:buChar char="•"/>
            </a:pPr>
            <a:r>
              <a:rPr lang="en-US" sz="1200" b="0" dirty="0">
                <a:solidFill>
                  <a:schemeClr val="tx1"/>
                </a:solidFill>
              </a:rPr>
              <a:t>This example addresses the scenario where both method A and method B presented detections close to the real event contained in the series, differing only in the number of detections made.</a:t>
            </a:r>
          </a:p>
          <a:p>
            <a:pPr marL="171450" lvl="0" indent="-171450">
              <a:buFont typeface="Arial" panose="020B0604020202020204" pitchFamily="34" charset="0"/>
              <a:buChar char="•"/>
            </a:pPr>
            <a:r>
              <a:rPr lang="en-US" sz="1200" b="0" dirty="0">
                <a:solidFill>
                  <a:schemeClr val="tx1"/>
                </a:solidFill>
              </a:rPr>
              <a:t>The closest detections for both methods have the same distance from the event.</a:t>
            </a:r>
          </a:p>
          <a:p>
            <a:pPr marL="171450" lvl="0" indent="-171450">
              <a:buFont typeface="Arial" panose="020B0604020202020204" pitchFamily="34" charset="0"/>
              <a:buChar char="•"/>
            </a:pPr>
            <a:endParaRPr lang="en-US" sz="1200" b="0" dirty="0">
              <a:solidFill>
                <a:schemeClr val="tx1"/>
              </a:solidFill>
            </a:endParaRPr>
          </a:p>
          <a:p>
            <a:pPr marL="171450" lvl="0" indent="-171450">
              <a:buFont typeface="Arial" panose="020B0604020202020204" pitchFamily="34" charset="0"/>
              <a:buChar char="•"/>
            </a:pPr>
            <a:r>
              <a:rPr lang="en-US" sz="1200" b="0" dirty="0">
                <a:solidFill>
                  <a:schemeClr val="tx1"/>
                </a:solidFill>
              </a:rPr>
              <a:t>At this point, pause the video, review the graphs and metric values shown in the table, and answer the questions related to Example 4 in the quiz.</a:t>
            </a:r>
          </a:p>
          <a:p>
            <a:pPr marL="171450" lvl="0" indent="-171450">
              <a:buFont typeface="Arial" panose="020B0604020202020204" pitchFamily="34" charset="0"/>
              <a:buChar char="•"/>
            </a:pPr>
            <a:r>
              <a:rPr lang="en-US" sz="1200" b="0" dirty="0">
                <a:solidFill>
                  <a:schemeClr val="tx1"/>
                </a:solidFill>
              </a:rPr>
              <a:t>In your opinion, which detection method performed better?</a:t>
            </a:r>
          </a:p>
          <a:p>
            <a:pPr marL="171450" lvl="0" indent="-171450">
              <a:buFont typeface="Arial" panose="020B0604020202020204" pitchFamily="34" charset="0"/>
              <a:buChar char="•"/>
            </a:pPr>
            <a:r>
              <a:rPr lang="en-US" sz="1200" b="0" dirty="0">
                <a:solidFill>
                  <a:schemeClr val="tx1"/>
                </a:solidFill>
              </a:rPr>
              <a:t>Which metric helped you reach that conclusion?</a:t>
            </a:r>
            <a:endParaRPr lang="pt-BR" sz="1200" b="0"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r>
              <a:rPr lang="pt-BR" sz="1200" b="1" dirty="0">
                <a:solidFill>
                  <a:schemeClr val="tx1"/>
                </a:solidFill>
              </a:rPr>
              <a:t>Exemplo: Valores com um ou muitos </a:t>
            </a:r>
            <a:r>
              <a:rPr lang="pt-BR" sz="1200" b="1" dirty="0" err="1">
                <a:solidFill>
                  <a:schemeClr val="tx1"/>
                </a:solidFill>
              </a:rPr>
              <a:t>FPs</a:t>
            </a:r>
            <a:endParaRPr lang="pt-BR" sz="1200" b="1" dirty="0">
              <a:solidFill>
                <a:schemeClr val="tx1"/>
              </a:solidFill>
            </a:endParaRPr>
          </a:p>
          <a:p>
            <a:pPr marL="171450" lvl="0" indent="-171450">
              <a:buFont typeface="Arial" panose="020B0604020202020204" pitchFamily="34" charset="0"/>
              <a:buChar char="•"/>
            </a:pPr>
            <a:r>
              <a:rPr lang="pt-BR" sz="1200" b="1" dirty="0">
                <a:solidFill>
                  <a:schemeClr val="tx1"/>
                </a:solidFill>
              </a:rPr>
              <a:t>Recomendações: </a:t>
            </a:r>
            <a:r>
              <a:rPr lang="pt-BR" sz="1200" b="0" dirty="0">
                <a:solidFill>
                  <a:schemeClr val="tx1"/>
                </a:solidFill>
              </a:rPr>
              <a:t>Hard: Nenhum; Soft: B; NAB: A ou B</a:t>
            </a:r>
          </a:p>
          <a:p>
            <a:pPr marL="171450" lvl="0" indent="-171450">
              <a:buFont typeface="Arial" panose="020B0604020202020204" pitchFamily="34" charset="0"/>
              <a:buChar char="•"/>
            </a:pPr>
            <a:r>
              <a:rPr lang="pt-BR" sz="1200" b="0" dirty="0">
                <a:solidFill>
                  <a:schemeClr val="tx1"/>
                </a:solidFill>
              </a:rPr>
              <a:t>Métricas concordam em parte na escolha do método, com exceção do Hard. NAB score fica neutro.</a:t>
            </a:r>
            <a:endParaRPr lang="pt-BR" sz="1200" b="1" dirty="0"/>
          </a:p>
          <a:p>
            <a:endParaRPr lang="pt-BR" sz="1200" b="1" dirty="0"/>
          </a:p>
          <a:p>
            <a:r>
              <a:rPr lang="pt-BR" sz="1200" b="1" dirty="0"/>
              <a:t>Serie</a:t>
            </a:r>
            <a:r>
              <a:rPr lang="pt-BR" sz="1200" dirty="0"/>
              <a:t>: Tipo2, WELL-00011_20140928100056, P-PDG</a:t>
            </a:r>
          </a:p>
          <a:p>
            <a:r>
              <a:rPr lang="pt-BR" sz="1200" b="1" dirty="0"/>
              <a:t>B</a:t>
            </a:r>
            <a:r>
              <a:rPr lang="pt-BR" sz="1200" dirty="0"/>
              <a:t>: </a:t>
            </a:r>
            <a:r>
              <a:rPr lang="pt-BR" sz="1200" dirty="0" err="1"/>
              <a:t>ChangeFinder</a:t>
            </a:r>
            <a:endParaRPr lang="pt-BR" sz="1200" dirty="0"/>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34</a:t>
            </a:fld>
            <a:endParaRPr lang="pt-BR"/>
          </a:p>
        </p:txBody>
      </p:sp>
    </p:spTree>
    <p:extLst>
      <p:ext uri="{BB962C8B-B14F-4D97-AF65-F5344CB8AC3E}">
        <p14:creationId xmlns:p14="http://schemas.microsoft.com/office/powerpoint/2010/main" val="4085576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Agora vamos para o quinto e penúltimo exemplo baseado em outra série temporal retirada do 3W </a:t>
            </a:r>
            <a:r>
              <a:rPr lang="pt-BR" sz="1200" b="0" dirty="0" err="1">
                <a:solidFill>
                  <a:schemeClr val="tx1"/>
                </a:solidFill>
              </a:rPr>
              <a:t>dataset</a:t>
            </a:r>
            <a:r>
              <a:rPr lang="pt-BR" sz="1200" b="0" dirty="0">
                <a:solidFill>
                  <a:schemeClr val="tx1"/>
                </a:solidFill>
              </a:rPr>
              <a:t> produzido pela Petrobras.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Este exemplo aborda o cenário em que tanto o método A quanto o método B apresentaram uma detecção próxima e antecedente ao evento real contido na série.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As detecções do método A e do método B diferem com relação a distância em relação ao evento.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Neste momento, pause o vídeo, analise os gráficos e os valores das métricas apresentados na tabela e responda as perguntas relacionadas ao Exemplo 5 no questionário.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Na sua opinião, qual método de detecção teve um melhor desempenho?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Qual métrica te ajudou a chegar a essa conclusão?</a:t>
            </a: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r>
              <a:rPr lang="en-US" sz="1200" b="0" dirty="0">
                <a:solidFill>
                  <a:schemeClr val="tx1"/>
                </a:solidFill>
              </a:rPr>
              <a:t>Now let's go to the fifth example based on another time series taken from the 3W dataset produced by Petrobras.</a:t>
            </a:r>
          </a:p>
          <a:p>
            <a:pPr marL="171450" lvl="0" indent="-171450">
              <a:buFont typeface="Arial" panose="020B0604020202020204" pitchFamily="34" charset="0"/>
              <a:buChar char="•"/>
            </a:pPr>
            <a:r>
              <a:rPr lang="en-US" sz="1200" b="0" dirty="0">
                <a:solidFill>
                  <a:schemeClr val="tx1"/>
                </a:solidFill>
              </a:rPr>
              <a:t>This example addresses the scenario where both method A and method B presented a detection close and antecedent to the real event contained in the series.</a:t>
            </a:r>
          </a:p>
          <a:p>
            <a:pPr marL="171450" lvl="0" indent="-171450">
              <a:buFont typeface="Arial" panose="020B0604020202020204" pitchFamily="34" charset="0"/>
              <a:buChar char="•"/>
            </a:pPr>
            <a:r>
              <a:rPr lang="en-US" sz="1200" b="0" dirty="0">
                <a:solidFill>
                  <a:schemeClr val="tx1"/>
                </a:solidFill>
              </a:rPr>
              <a:t>Method A and method B detections differ with respect to the distance from the event.</a:t>
            </a:r>
          </a:p>
          <a:p>
            <a:pPr marL="171450" lvl="0" indent="-171450">
              <a:buFont typeface="Arial" panose="020B0604020202020204" pitchFamily="34" charset="0"/>
              <a:buChar char="•"/>
            </a:pPr>
            <a:endParaRPr lang="en-US" sz="1200" b="0" dirty="0">
              <a:solidFill>
                <a:schemeClr val="tx1"/>
              </a:solidFill>
            </a:endParaRPr>
          </a:p>
          <a:p>
            <a:pPr marL="171450" lvl="0" indent="-171450">
              <a:buFont typeface="Arial" panose="020B0604020202020204" pitchFamily="34" charset="0"/>
              <a:buChar char="•"/>
            </a:pPr>
            <a:r>
              <a:rPr lang="en-US" sz="1200" b="0" dirty="0">
                <a:solidFill>
                  <a:schemeClr val="tx1"/>
                </a:solidFill>
              </a:rPr>
              <a:t>At this point, pause the video, review the graphs and metric values shown in the table, and answer the questions related to Example 5 in the quiz.</a:t>
            </a:r>
          </a:p>
          <a:p>
            <a:pPr marL="171450" lvl="0" indent="-171450">
              <a:buFont typeface="Arial" panose="020B0604020202020204" pitchFamily="34" charset="0"/>
              <a:buChar char="•"/>
            </a:pPr>
            <a:r>
              <a:rPr lang="en-US" sz="1200" b="0" dirty="0">
                <a:solidFill>
                  <a:schemeClr val="tx1"/>
                </a:solidFill>
              </a:rPr>
              <a:t>In your opinion, which detection method performed better?</a:t>
            </a:r>
          </a:p>
          <a:p>
            <a:pPr marL="171450" lvl="0" indent="-171450">
              <a:buFont typeface="Arial" panose="020B0604020202020204" pitchFamily="34" charset="0"/>
              <a:buChar char="•"/>
            </a:pPr>
            <a:r>
              <a:rPr lang="en-US" sz="1200" b="0" dirty="0">
                <a:solidFill>
                  <a:schemeClr val="tx1"/>
                </a:solidFill>
              </a:rPr>
              <a:t>Which metric helped you reach that conclusion?</a:t>
            </a:r>
            <a:endParaRPr lang="pt-BR" sz="1200" b="0"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endParaRPr lang="pt-BR" sz="1200" b="1" dirty="0">
              <a:solidFill>
                <a:schemeClr val="tx1"/>
              </a:solidFill>
            </a:endParaRPr>
          </a:p>
          <a:p>
            <a:pPr marL="171450" lvl="0" indent="-171450">
              <a:buFont typeface="Arial" panose="020B0604020202020204" pitchFamily="34" charset="0"/>
              <a:buChar char="•"/>
            </a:pPr>
            <a:r>
              <a:rPr lang="pt-BR" sz="1200" b="1" dirty="0">
                <a:solidFill>
                  <a:schemeClr val="tx1"/>
                </a:solidFill>
              </a:rPr>
              <a:t>Exemplo: Referência do certo</a:t>
            </a:r>
          </a:p>
          <a:p>
            <a:pPr marL="171450" lvl="0" indent="-171450">
              <a:buFont typeface="Arial" panose="020B0604020202020204" pitchFamily="34" charset="0"/>
              <a:buChar char="•"/>
            </a:pPr>
            <a:r>
              <a:rPr lang="pt-BR" sz="1200" b="1" dirty="0">
                <a:solidFill>
                  <a:schemeClr val="tx1"/>
                </a:solidFill>
              </a:rPr>
              <a:t>Recomendações: </a:t>
            </a:r>
            <a:r>
              <a:rPr lang="pt-BR" sz="1200" b="0" dirty="0">
                <a:solidFill>
                  <a:schemeClr val="tx1"/>
                </a:solidFill>
              </a:rPr>
              <a:t>Hard: Nenhum; Soft: B; NAB: A</a:t>
            </a:r>
          </a:p>
          <a:p>
            <a:pPr marL="171450" lvl="0" indent="-171450">
              <a:buFont typeface="Arial" panose="020B0604020202020204" pitchFamily="34" charset="0"/>
              <a:buChar char="•"/>
            </a:pPr>
            <a:r>
              <a:rPr lang="pt-BR" sz="1200" b="0" dirty="0">
                <a:solidFill>
                  <a:schemeClr val="tx1"/>
                </a:solidFill>
              </a:rPr>
              <a:t>Métricas discordam em parte na escolha do método</a:t>
            </a:r>
          </a:p>
          <a:p>
            <a:pPr marL="171450" lvl="0" indent="-171450">
              <a:buFont typeface="Arial" panose="020B0604020202020204" pitchFamily="34" charset="0"/>
              <a:buChar char="•"/>
            </a:pPr>
            <a:endParaRPr lang="pt-BR" sz="1200" b="0" dirty="0">
              <a:solidFill>
                <a:schemeClr val="tx1"/>
              </a:solidFill>
            </a:endParaRPr>
          </a:p>
          <a:p>
            <a:pPr marL="0" lvl="0" indent="0">
              <a:buFont typeface="Arial" panose="020B0604020202020204" pitchFamily="34" charset="0"/>
              <a:buNone/>
            </a:pPr>
            <a:r>
              <a:rPr lang="pt-BR" sz="1200" b="1" dirty="0"/>
              <a:t>Serie</a:t>
            </a:r>
            <a:r>
              <a:rPr lang="pt-BR" sz="1200" dirty="0"/>
              <a:t>: Tipo6, WELL-00004_20171031200059, P-MON-CKP</a:t>
            </a:r>
          </a:p>
          <a:p>
            <a:r>
              <a:rPr lang="pt-BR" sz="1200" b="1" dirty="0"/>
              <a:t>A</a:t>
            </a:r>
            <a:r>
              <a:rPr lang="pt-BR" sz="1200" dirty="0"/>
              <a:t>: EWMA</a:t>
            </a:r>
          </a:p>
          <a:p>
            <a:pPr marL="171450" lvl="0" indent="-171450">
              <a:buFont typeface="Arial" panose="020B0604020202020204" pitchFamily="34" charset="0"/>
              <a:buChar char="•"/>
            </a:pPr>
            <a:endParaRPr lang="pt-BR" sz="1200" b="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35</a:t>
            </a:fld>
            <a:endParaRPr lang="pt-BR"/>
          </a:p>
        </p:txBody>
      </p:sp>
    </p:spTree>
    <p:extLst>
      <p:ext uri="{BB962C8B-B14F-4D97-AF65-F5344CB8AC3E}">
        <p14:creationId xmlns:p14="http://schemas.microsoft.com/office/powerpoint/2010/main" val="4509805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Agora vamos para o sexto e último exemplo baseado em outra série temporal de taxas de mortalidade neonatais de um estabelecimento de saúde no Brasil.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Este exemplo aborda o cenário em que tanto o método A quanto o método B apresentaram uma detecção relacionada ao evento real contido na série.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Entretanto, as detecções do método A e do método B diferem com relação a distância em relação ao evento.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Neste momento, pause o vídeo, analise os gráficos e os valores das métricas apresentados na tabela e responda as perguntas relacionadas ao Exemplo 6 no questionário.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Na sua opinião, qual método de detecção teve um melhor desempenho?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dirty="0">
                <a:solidFill>
                  <a:schemeClr val="tx1"/>
                </a:solidFill>
              </a:rPr>
              <a:t>Qual métrica te ajudou a chegar a essa conclusão?</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1"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Now let's move on to the sixth and final example based on another time series of neonatal mortality rates from a healthcare facility in Brazil.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This example addresses the scenario where both method A and method B had a detection related to the actual event contained in the series.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However, method A and method B detections differ with respect to the distance from the event.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At this point, pause the video, review the graphs and metric values shown in the table, and answer the questions related to Example 6 in the quiz.</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In your opinion, which detection method performed better?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rPr>
              <a:t>Which metric helped you reach that conclusion?</a:t>
            </a:r>
            <a:endParaRPr lang="pt-BR"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solidFill>
                  <a:schemeClr val="tx1"/>
                </a:solidFill>
              </a:rPr>
              <a:t>Exemplo: Referência do certo 2</a:t>
            </a:r>
          </a:p>
          <a:p>
            <a:pPr marL="171450" lvl="0" indent="-171450">
              <a:buFont typeface="Arial" panose="020B0604020202020204" pitchFamily="34" charset="0"/>
              <a:buChar char="•"/>
            </a:pPr>
            <a:r>
              <a:rPr lang="pt-BR" sz="1200" b="1" dirty="0">
                <a:solidFill>
                  <a:schemeClr val="tx1"/>
                </a:solidFill>
              </a:rPr>
              <a:t>Recomendações: </a:t>
            </a:r>
            <a:r>
              <a:rPr lang="pt-BR" sz="1200" b="0" dirty="0">
                <a:solidFill>
                  <a:schemeClr val="tx1"/>
                </a:solidFill>
              </a:rPr>
              <a:t>Hard: Nenhum; Soft: B; NAB: A</a:t>
            </a:r>
          </a:p>
          <a:p>
            <a:pPr marL="171450" lvl="0" indent="-171450">
              <a:buFont typeface="Arial" panose="020B0604020202020204" pitchFamily="34" charset="0"/>
              <a:buChar char="•"/>
            </a:pPr>
            <a:r>
              <a:rPr lang="pt-BR" sz="1200" b="0" dirty="0">
                <a:solidFill>
                  <a:schemeClr val="tx1"/>
                </a:solidFill>
              </a:rPr>
              <a:t>Métricas concordam em parte na escolha do método, com exceção do NAB score.</a:t>
            </a:r>
            <a:endParaRPr lang="pt-BR" sz="1200" b="1" dirty="0"/>
          </a:p>
          <a:p>
            <a:endParaRPr lang="pt-BR" sz="1200" b="1" dirty="0"/>
          </a:p>
          <a:p>
            <a:endParaRPr lang="pt-BR" sz="1200" b="1" dirty="0"/>
          </a:p>
          <a:p>
            <a:r>
              <a:rPr lang="pt-BR" sz="1200" b="1" dirty="0"/>
              <a:t>Serie</a:t>
            </a:r>
            <a:r>
              <a:rPr lang="pt-BR" sz="1200" dirty="0"/>
              <a:t>: 2436477</a:t>
            </a:r>
          </a:p>
          <a:p>
            <a:r>
              <a:rPr lang="pt-BR" sz="1200" b="1" dirty="0"/>
              <a:t>B</a:t>
            </a:r>
            <a:r>
              <a:rPr lang="pt-BR" sz="1200" dirty="0"/>
              <a:t>: </a:t>
            </a:r>
            <a:r>
              <a:rPr lang="pt-BR" sz="1200" dirty="0" err="1"/>
              <a:t>ChangeFinder</a:t>
            </a:r>
            <a:endParaRPr lang="pt-BR" sz="1200" dirty="0"/>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36</a:t>
            </a:fld>
            <a:endParaRPr lang="pt-BR"/>
          </a:p>
        </p:txBody>
      </p:sp>
    </p:spTree>
    <p:extLst>
      <p:ext uri="{BB962C8B-B14F-4D97-AF65-F5344CB8AC3E}">
        <p14:creationId xmlns:p14="http://schemas.microsoft.com/office/powerpoint/2010/main" val="3595015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dirty="0"/>
              <a:t>Com isso, chegamos ao fim da nossa pesquisa.</a:t>
            </a:r>
          </a:p>
          <a:p>
            <a:pPr marL="171450" indent="-171450">
              <a:buFont typeface="Arial" panose="020B0604020202020204" pitchFamily="34" charset="0"/>
              <a:buChar char="•"/>
            </a:pPr>
            <a:r>
              <a:rPr lang="pt-BR" sz="1200" dirty="0"/>
              <a:t>Agradecemos muito pela sua atenção e mais ainda pela sua participação nos resultados!</a:t>
            </a: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CF70-C1C7-4210-B7D5-F2EC458B5BA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646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i="0" u="none" strike="noStrike" kern="1200" baseline="0" dirty="0">
                <a:solidFill>
                  <a:schemeClr val="tx1"/>
                </a:solidFill>
                <a:latin typeface="+mn-lt"/>
                <a:ea typeface="+mn-ea"/>
                <a:cs typeface="+mn-cs"/>
              </a:rPr>
              <a:t>Uma série temporal é uma sequência de observações de um fenômeno de interesse que são coletadas ao longo do tempo.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i="0" u="none" strike="noStrike" kern="1200" baseline="0" dirty="0">
                <a:solidFill>
                  <a:schemeClr val="tx1"/>
                </a:solidFill>
                <a:latin typeface="+mn-lt"/>
                <a:ea typeface="+mn-ea"/>
                <a:cs typeface="+mn-cs"/>
              </a:rPr>
              <a:t>Caso esses dados sejam coletados em fluxo contínuo, podemos dizer que temos um streaming de dados de séries temporais.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i="0" u="none" strike="noStrike" kern="1200" baseline="0" dirty="0">
                <a:solidFill>
                  <a:schemeClr val="tx1"/>
                </a:solidFill>
                <a:latin typeface="+mn-lt"/>
                <a:ea typeface="+mn-ea"/>
                <a:cs typeface="+mn-cs"/>
              </a:rPr>
              <a:t>Entretanto, as propriedades dos dados coletados podem não se manter as mesmas ao longo do tempo.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i="0" u="none" strike="noStrike" kern="1200" baseline="0" dirty="0">
                <a:solidFill>
                  <a:schemeClr val="tx1"/>
                </a:solidFill>
                <a:latin typeface="+mn-lt"/>
                <a:ea typeface="+mn-ea"/>
                <a:cs typeface="+mn-cs"/>
              </a:rPr>
              <a:t>Muitas vezes, é possível observar mudanças significativas no comportamento das observações de uma série temporal.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b="0" i="0" u="none" strike="noStrike" kern="1200" baseline="0" dirty="0">
                <a:solidFill>
                  <a:schemeClr val="tx1"/>
                </a:solidFill>
                <a:latin typeface="+mn-lt"/>
                <a:ea typeface="+mn-ea"/>
                <a:cs typeface="+mn-cs"/>
              </a:rPr>
              <a:t>Por exemplo, podemos ver alguns picos nos dados que estão chegando.</a:t>
            </a:r>
            <a:endParaRPr lang="en-U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Let us begin by defining a time series, which is a </a:t>
            </a:r>
            <a:r>
              <a:rPr lang="en-US" sz="1200" dirty="0"/>
              <a:t>sequence of observations of a phenomenon of interest that is collected over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In case this data is collected </a:t>
            </a:r>
            <a:r>
              <a:rPr lang="en-US" sz="1200" dirty="0"/>
              <a:t>uninterruptedly, in a continuous flow, we may say that we have a streaming of time series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Given the increasing volume of generated data and bandwidth, most of future time series analysis works will most likely be performed over data streams. However, most of currently available methods are not particularly adapted to the dynamic nature of streaming time series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As it happens, the properties of the collected data may not stay unchanged over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Often, it is possible to observe significant changes in the behavior of the observations of a time series.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For example, we can see some peaks in the data that is arriving.</a:t>
            </a: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799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De fato, como você pode ver neste exemplo, à medida que os dados continuam chegando, as propriedades estatísticas, como média, tendência, variância e até mesmo a frequência e distribuição dos valores, que você vê à direita, todas podem variar ao longo do tempo.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pt-BR"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200" dirty="0"/>
              <a:t>Essas mudanças nas propriedades dos dados são frequentemente devidas à ocorrência de eventos.</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 fact, as you can see in this example, as data keeps coming, the statistical properties, such as mean, the trend, the variance, and even the frequency and distribution of the values, that you see on the right, they all may vary over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These changes in the properties of the data are frequently due to the occurrence of events.</a:t>
            </a:r>
          </a:p>
          <a:p>
            <a:pPr marL="17145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541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defTabSz="1066800">
              <a:lnSpc>
                <a:spcPct val="90000"/>
              </a:lnSpc>
              <a:spcBef>
                <a:spcPct val="0"/>
              </a:spcBef>
              <a:spcAft>
                <a:spcPct val="35000"/>
              </a:spcAft>
              <a:buFont typeface="Arial" panose="020B0604020202020204" pitchFamily="34" charset="0"/>
              <a:buChar char="•"/>
            </a:pPr>
            <a:r>
              <a:rPr lang="pt-BR" sz="1200" kern="1200" dirty="0">
                <a:solidFill>
                  <a:schemeClr val="tx1"/>
                </a:solidFill>
                <a:latin typeface="+mn-lt"/>
                <a:ea typeface="+mn-ea"/>
                <a:cs typeface="+mn-cs"/>
              </a:rPr>
              <a:t>Um evento pode ser definido como o ponto ou intervalo onde ocorre uma mudança significativa no comportamento da série temporal.</a:t>
            </a:r>
          </a:p>
          <a:p>
            <a:pPr marL="171450" lvl="0" indent="-171450" defTabSz="1066800">
              <a:lnSpc>
                <a:spcPct val="90000"/>
              </a:lnSpc>
              <a:spcBef>
                <a:spcPct val="0"/>
              </a:spcBef>
              <a:spcAft>
                <a:spcPct val="35000"/>
              </a:spcAft>
              <a:buFont typeface="Arial" panose="020B0604020202020204" pitchFamily="34" charset="0"/>
              <a:buChar char="•"/>
            </a:pPr>
            <a:r>
              <a:rPr lang="pt-BR" sz="1200" kern="1200" dirty="0">
                <a:solidFill>
                  <a:schemeClr val="tx1"/>
                </a:solidFill>
                <a:latin typeface="+mn-lt"/>
                <a:ea typeface="+mn-ea"/>
                <a:cs typeface="+mn-cs"/>
              </a:rPr>
              <a:t>E ao contrário de outliers ou ruídos, essa mudança representa um fenômeno com um significado específico para um determinado domínio.</a:t>
            </a:r>
          </a:p>
          <a:p>
            <a:pPr marL="171450" lvl="0" indent="-171450" defTabSz="1066800">
              <a:lnSpc>
                <a:spcPct val="90000"/>
              </a:lnSpc>
              <a:spcBef>
                <a:spcPct val="0"/>
              </a:spcBef>
              <a:spcAft>
                <a:spcPct val="35000"/>
              </a:spcAft>
              <a:buFont typeface="Arial" panose="020B0604020202020204" pitchFamily="34" charset="0"/>
              <a:buChar char="•"/>
            </a:pPr>
            <a:r>
              <a:rPr lang="pt-BR" sz="1200" kern="1200" dirty="0">
                <a:solidFill>
                  <a:schemeClr val="tx1"/>
                </a:solidFill>
                <a:latin typeface="+mn-lt"/>
                <a:ea typeface="+mn-ea"/>
                <a:cs typeface="+mn-cs"/>
              </a:rPr>
              <a:t>Por exemplo, pode representar uma violação de segurança ou uma falha em algum processo industrial.</a:t>
            </a:r>
          </a:p>
          <a:p>
            <a:pPr marL="171450" lvl="0" indent="-171450" defTabSz="1066800">
              <a:lnSpc>
                <a:spcPct val="90000"/>
              </a:lnSpc>
              <a:spcBef>
                <a:spcPct val="0"/>
              </a:spcBef>
              <a:spcAft>
                <a:spcPct val="35000"/>
              </a:spcAft>
              <a:buFont typeface="Arial" panose="020B0604020202020204" pitchFamily="34" charset="0"/>
              <a:buChar char="•"/>
            </a:pPr>
            <a:endParaRPr lang="pt-BR" sz="1200" kern="1200" dirty="0">
              <a:solidFill>
                <a:schemeClr val="tx1"/>
              </a:solidFill>
              <a:latin typeface="+mn-lt"/>
              <a:ea typeface="+mn-ea"/>
              <a:cs typeface="+mn-cs"/>
            </a:endParaRPr>
          </a:p>
          <a:p>
            <a:pPr marL="171450" lvl="0" indent="-171450" defTabSz="1066800">
              <a:lnSpc>
                <a:spcPct val="90000"/>
              </a:lnSpc>
              <a:spcBef>
                <a:spcPct val="0"/>
              </a:spcBef>
              <a:spcAft>
                <a:spcPct val="35000"/>
              </a:spcAft>
              <a:buFont typeface="Arial" panose="020B0604020202020204" pitchFamily="34" charset="0"/>
              <a:buChar char="•"/>
            </a:pPr>
            <a:r>
              <a:rPr lang="pt-BR" sz="1200" kern="1200" dirty="0">
                <a:solidFill>
                  <a:schemeClr val="tx1"/>
                </a:solidFill>
                <a:latin typeface="+mn-lt"/>
                <a:ea typeface="+mn-ea"/>
                <a:cs typeface="+mn-cs"/>
              </a:rPr>
              <a:t>Mais comumente, a ocorrência de um evento pode ser detectada pela observação de anomalias ou pontos de mudança.</a:t>
            </a:r>
          </a:p>
          <a:p>
            <a:pPr marL="171450" lvl="0" indent="-171450" defTabSz="1066800">
              <a:lnSpc>
                <a:spcPct val="90000"/>
              </a:lnSpc>
              <a:spcBef>
                <a:spcPct val="0"/>
              </a:spcBef>
              <a:spcAft>
                <a:spcPct val="35000"/>
              </a:spcAft>
              <a:buFont typeface="Arial" panose="020B0604020202020204" pitchFamily="34" charset="0"/>
              <a:buChar char="•"/>
            </a:pPr>
            <a:r>
              <a:rPr lang="pt-BR" sz="1200" kern="1200" dirty="0">
                <a:solidFill>
                  <a:schemeClr val="tx1"/>
                </a:solidFill>
                <a:latin typeface="+mn-lt"/>
                <a:ea typeface="+mn-ea"/>
                <a:cs typeface="+mn-cs"/>
              </a:rPr>
              <a:t>Uma anomalia é um padrão ou uma ou mais observações que se desviam tanto da maioria que parece que foram geradas por um processo diferente.</a:t>
            </a:r>
          </a:p>
          <a:p>
            <a:pPr marL="171450" lvl="0" indent="-171450" defTabSz="1066800">
              <a:lnSpc>
                <a:spcPct val="90000"/>
              </a:lnSpc>
              <a:spcBef>
                <a:spcPct val="0"/>
              </a:spcBef>
              <a:spcAft>
                <a:spcPct val="35000"/>
              </a:spcAft>
              <a:buFont typeface="Arial" panose="020B0604020202020204" pitchFamily="34" charset="0"/>
              <a:buChar char="•"/>
            </a:pPr>
            <a:r>
              <a:rPr lang="pt-BR" sz="1200" kern="1200" dirty="0">
                <a:solidFill>
                  <a:schemeClr val="tx1"/>
                </a:solidFill>
                <a:latin typeface="+mn-lt"/>
                <a:ea typeface="+mn-ea"/>
                <a:cs typeface="+mn-cs"/>
              </a:rPr>
              <a:t>Um ponto de mudança, por outro lado, é um ponto no tempo, ou um intervalo de tempo, que marca uma mudança significativa no comportamento de uma série temporal.</a:t>
            </a:r>
          </a:p>
          <a:p>
            <a:pPr marL="171450" lvl="0" indent="-171450" defTabSz="1066800">
              <a:lnSpc>
                <a:spcPct val="90000"/>
              </a:lnSpc>
              <a:spcBef>
                <a:spcPct val="0"/>
              </a:spcBef>
              <a:spcAft>
                <a:spcPct val="35000"/>
              </a:spcAft>
              <a:buFont typeface="Arial" panose="020B0604020202020204" pitchFamily="34" charset="0"/>
              <a:buChar char="•"/>
            </a:pPr>
            <a:r>
              <a:rPr lang="pt-BR" sz="1200" kern="1200" dirty="0">
                <a:solidFill>
                  <a:schemeClr val="tx1"/>
                </a:solidFill>
                <a:latin typeface="+mn-lt"/>
                <a:ea typeface="+mn-ea"/>
                <a:cs typeface="+mn-cs"/>
              </a:rPr>
              <a:t>Os pontos de mudança separam diferentes estados no processo que gera a série temporal.</a:t>
            </a:r>
            <a:endParaRPr lang="en-US" sz="1200" kern="1200" dirty="0">
              <a:solidFill>
                <a:schemeClr val="tx1"/>
              </a:solidFill>
              <a:latin typeface="+mn-lt"/>
              <a:ea typeface="+mn-ea"/>
              <a:cs typeface="+mn-cs"/>
            </a:endParaRPr>
          </a:p>
          <a:p>
            <a:pPr marL="171450" lvl="0" indent="-171450" defTabSz="1066800">
              <a:lnSpc>
                <a:spcPct val="90000"/>
              </a:lnSpc>
              <a:spcBef>
                <a:spcPct val="0"/>
              </a:spcBef>
              <a:spcAft>
                <a:spcPct val="35000"/>
              </a:spcAft>
              <a:buFont typeface="Arial" panose="020B0604020202020204" pitchFamily="34" charset="0"/>
              <a:buChar char="•"/>
            </a:pPr>
            <a:endParaRPr lang="en-US" sz="1200" kern="1200" dirty="0">
              <a:solidFill>
                <a:schemeClr val="tx1"/>
              </a:solidFill>
              <a:latin typeface="+mn-lt"/>
              <a:ea typeface="+mn-ea"/>
              <a:cs typeface="+mn-cs"/>
            </a:endParaRPr>
          </a:p>
          <a:p>
            <a:pPr marL="171450" lvl="0" indent="-171450" defTabSz="1066800">
              <a:lnSpc>
                <a:spcPct val="90000"/>
              </a:lnSpc>
              <a:spcBef>
                <a:spcPct val="0"/>
              </a:spcBef>
              <a:spcAft>
                <a:spcPct val="35000"/>
              </a:spcAft>
              <a:buFont typeface="Arial" panose="020B0604020202020204" pitchFamily="34" charset="0"/>
              <a:buChar char="•"/>
            </a:pPr>
            <a:endParaRPr lang="en-US" sz="1200" kern="1200" dirty="0">
              <a:solidFill>
                <a:schemeClr val="tx1"/>
              </a:solidFill>
              <a:latin typeface="+mn-lt"/>
              <a:ea typeface="+mn-ea"/>
              <a:cs typeface="+mn-cs"/>
            </a:endParaRPr>
          </a:p>
          <a:p>
            <a:pPr marL="171450" lvl="0" indent="-171450" defTabSz="1066800">
              <a:lnSpc>
                <a:spcPct val="90000"/>
              </a:lnSpc>
              <a:spcBef>
                <a:spcPct val="0"/>
              </a:spcBef>
              <a:spcAft>
                <a:spcPct val="35000"/>
              </a:spcAft>
              <a:buFont typeface="Arial" panose="020B0604020202020204" pitchFamily="34" charset="0"/>
              <a:buChar char="•"/>
            </a:pPr>
            <a:endParaRPr lang="en-US" sz="1200" kern="1200" dirty="0">
              <a:solidFill>
                <a:schemeClr val="tx1"/>
              </a:solidFill>
              <a:latin typeface="+mn-lt"/>
              <a:ea typeface="+mn-ea"/>
              <a:cs typeface="+mn-cs"/>
            </a:endParaRPr>
          </a:p>
          <a:p>
            <a:pPr marL="171450" lvl="0" indent="-171450" defTabSz="1066800">
              <a:lnSpc>
                <a:spcPct val="90000"/>
              </a:lnSpc>
              <a:spcBef>
                <a:spcPct val="0"/>
              </a:spcBef>
              <a:spcAft>
                <a:spcPct val="35000"/>
              </a:spcAft>
              <a:buFont typeface="Arial" panose="020B0604020202020204" pitchFamily="34" charset="0"/>
              <a:buChar char="•"/>
            </a:pPr>
            <a:r>
              <a:rPr lang="en-US" sz="1200" kern="1200" dirty="0">
                <a:solidFill>
                  <a:schemeClr val="tx1"/>
                </a:solidFill>
                <a:latin typeface="+mn-lt"/>
                <a:ea typeface="+mn-ea"/>
                <a:cs typeface="+mn-cs"/>
              </a:rPr>
              <a:t>An event may be defined as the point or interval where a significant change in the time series behavior occurs.</a:t>
            </a:r>
          </a:p>
          <a:p>
            <a:pPr marL="171450" lvl="0" indent="-171450" defTabSz="1066800">
              <a:lnSpc>
                <a:spcPct val="90000"/>
              </a:lnSpc>
              <a:spcBef>
                <a:spcPct val="0"/>
              </a:spcBef>
              <a:spcAft>
                <a:spcPct val="35000"/>
              </a:spcAft>
              <a:buFont typeface="Arial" panose="020B0604020202020204" pitchFamily="34" charset="0"/>
              <a:buChar char="•"/>
            </a:pPr>
            <a:r>
              <a:rPr lang="en-US" sz="1200" kern="1200" dirty="0">
                <a:solidFill>
                  <a:schemeClr val="tx1"/>
                </a:solidFill>
                <a:latin typeface="+mn-lt"/>
                <a:ea typeface="+mn-ea"/>
                <a:cs typeface="+mn-cs"/>
              </a:rPr>
              <a:t>And unlike outliers or noise data, this change represents a phenomenon with a specific meaning to a certain domain. For example, it could represent a breach of security, or a failure in some industrial process.</a:t>
            </a:r>
          </a:p>
          <a:p>
            <a:pPr marL="342900" lvl="0" indent="-342900" defTabSz="1066800">
              <a:lnSpc>
                <a:spcPct val="90000"/>
              </a:lnSpc>
              <a:spcBef>
                <a:spcPct val="0"/>
              </a:spcBef>
              <a:spcAft>
                <a:spcPct val="35000"/>
              </a:spcAft>
              <a:buFont typeface="Arial" panose="020B0604020202020204" pitchFamily="34" charset="0"/>
              <a:buChar char="•"/>
            </a:pPr>
            <a:endParaRPr lang="en-US" sz="1200" kern="1200" dirty="0">
              <a:solidFill>
                <a:schemeClr val="tx1"/>
              </a:solidFill>
              <a:latin typeface="+mn-lt"/>
              <a:ea typeface="+mn-ea"/>
              <a:cs typeface="+mn-cs"/>
            </a:endParaRPr>
          </a:p>
          <a:p>
            <a:pPr marL="171450" marR="0" lvl="0" indent="-171450" algn="l" defTabSz="10668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kern="1200" dirty="0">
                <a:solidFill>
                  <a:schemeClr val="tx1"/>
                </a:solidFill>
                <a:latin typeface="+mn-lt"/>
                <a:ea typeface="+mn-ea"/>
                <a:cs typeface="+mn-cs"/>
              </a:rPr>
              <a:t>Generally, the occurrence of an event can be detected by the observation of anomalies, change points, or motifs.</a:t>
            </a:r>
          </a:p>
          <a:p>
            <a:pPr marL="171450" indent="-171450" defTabSz="1066800">
              <a:spcBef>
                <a:spcPct val="0"/>
              </a:spcBef>
              <a:spcAft>
                <a:spcPct val="35000"/>
              </a:spcAft>
              <a:buFont typeface="Arial" panose="020B0604020202020204" pitchFamily="34" charset="0"/>
              <a:buChar char="•"/>
            </a:pPr>
            <a:r>
              <a:rPr lang="en-US" sz="1200" kern="1200" dirty="0">
                <a:solidFill>
                  <a:schemeClr val="tx1"/>
                </a:solidFill>
                <a:latin typeface="+mn-lt"/>
                <a:ea typeface="+mn-ea"/>
                <a:cs typeface="+mn-cs"/>
              </a:rPr>
              <a:t>An anomaly is a pattern or an observation that deviates so much from the other observations as if it was generated by a different mechanism.</a:t>
            </a:r>
          </a:p>
          <a:p>
            <a:pPr marL="171450" indent="-171450" defTabSz="1066800">
              <a:spcBef>
                <a:spcPct val="0"/>
              </a:spcBef>
              <a:spcAft>
                <a:spcPct val="35000"/>
              </a:spcAft>
              <a:buFont typeface="Arial" panose="020B0604020202020204" pitchFamily="34" charset="0"/>
              <a:buChar char="•"/>
            </a:pPr>
            <a:r>
              <a:rPr lang="en-US" sz="1200" kern="1200" dirty="0">
                <a:solidFill>
                  <a:schemeClr val="tx1"/>
                </a:solidFill>
                <a:latin typeface="+mn-lt"/>
                <a:ea typeface="+mn-ea"/>
                <a:cs typeface="+mn-cs"/>
              </a:rPr>
              <a:t>A change point, in the other hand, is a point in time, or a time interval, that marks a significant change in the behavior of a time series.</a:t>
            </a:r>
          </a:p>
          <a:p>
            <a:pPr marL="171450" marR="0" lvl="0" indent="-17145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kern="1200" dirty="0">
                <a:solidFill>
                  <a:schemeClr val="tx1"/>
                </a:solidFill>
                <a:latin typeface="+mn-lt"/>
                <a:ea typeface="+mn-ea"/>
                <a:cs typeface="+mn-cs"/>
              </a:rPr>
              <a:t>Change points separate different states in the process that generates the time series.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Finally, an event may also appear as an unknown specific pattern that occurs a significant number of times in a time series, and in that case, it is called a motif.</a:t>
            </a: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765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Com este processo podemos estar interessados em aprender eventos passados, ou identificar eventos em tempo real, ou mesmo prever eventos futuros antes que eles aconteçam.</a:t>
            </a: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With this process we may be interested in learning past events, or identifying events in real-time, or even predicting future events before they happen.</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This work focuses on the online identification of present events, that is, events occurring in real-time.</a:t>
            </a: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234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a:buFont typeface="Arial" panose="020B0604020202020204" pitchFamily="34" charset="0"/>
              <a:buChar char="•"/>
            </a:pPr>
            <a:r>
              <a:rPr lang="pt-BR" sz="1200" dirty="0">
                <a:solidFill>
                  <a:schemeClr val="tx1"/>
                </a:solidFill>
              </a:rPr>
              <a:t>Para cada um dos seis exemplos a seguir, pediremos sua opinião sobre qual método é o melhor e qual métrica o ajudou a chegar a essa conclusão.</a:t>
            </a:r>
          </a:p>
          <a:p>
            <a:pPr marL="171450" lvl="0" indent="-171450">
              <a:buFont typeface="Arial" panose="020B0604020202020204" pitchFamily="34" charset="0"/>
              <a:buChar char="•"/>
            </a:pPr>
            <a:r>
              <a:rPr lang="pt-BR" sz="1200" dirty="0">
                <a:solidFill>
                  <a:schemeClr val="tx1"/>
                </a:solidFill>
              </a:rPr>
              <a:t>Agora, pedimos que você acesse o questionário escaneando o </a:t>
            </a:r>
            <a:r>
              <a:rPr lang="pt-BR" sz="1200" dirty="0" err="1">
                <a:solidFill>
                  <a:schemeClr val="tx1"/>
                </a:solidFill>
              </a:rPr>
              <a:t>QRCode</a:t>
            </a:r>
            <a:r>
              <a:rPr lang="pt-BR" sz="1200" dirty="0">
                <a:solidFill>
                  <a:schemeClr val="tx1"/>
                </a:solidFill>
              </a:rPr>
              <a:t> ou seguindo o link.</a:t>
            </a:r>
          </a:p>
          <a:p>
            <a:pPr marL="171450" lvl="0" indent="-171450">
              <a:buFont typeface="Arial" panose="020B0604020202020204" pitchFamily="34" charset="0"/>
              <a:buChar char="•"/>
            </a:pPr>
            <a:endParaRPr lang="pt-BR" sz="1200" dirty="0">
              <a:solidFill>
                <a:schemeClr val="tx1"/>
              </a:solidFill>
            </a:endParaRPr>
          </a:p>
          <a:p>
            <a:pPr marL="171450" lvl="0" indent="-171450">
              <a:buFont typeface="Arial" panose="020B0604020202020204" pitchFamily="34" charset="0"/>
              <a:buChar char="•"/>
            </a:pPr>
            <a:r>
              <a:rPr lang="pt-BR" sz="1200" dirty="0">
                <a:solidFill>
                  <a:schemeClr val="tx1"/>
                </a:solidFill>
              </a:rPr>
              <a:t>Após cada exemplo, você será solicitado a pausar o vídeo e responder a ambas as perguntas correspondentes ao exemplo.</a:t>
            </a:r>
          </a:p>
          <a:p>
            <a:pPr marL="171450" lvl="0" indent="-171450">
              <a:buFont typeface="Arial" panose="020B0604020202020204" pitchFamily="34" charset="0"/>
              <a:buChar char="•"/>
            </a:pPr>
            <a:endParaRPr lang="pt-BR" sz="1200" dirty="0">
              <a:solidFill>
                <a:schemeClr val="tx1"/>
              </a:solidFill>
            </a:endParaRPr>
          </a:p>
          <a:p>
            <a:pPr marL="171450" lvl="0" indent="-171450">
              <a:buFont typeface="Arial" panose="020B0604020202020204" pitchFamily="34" charset="0"/>
              <a:buChar char="•"/>
            </a:pPr>
            <a:r>
              <a:rPr lang="pt-BR" sz="1200" dirty="0">
                <a:solidFill>
                  <a:schemeClr val="tx1"/>
                </a:solidFill>
              </a:rPr>
              <a:t>Agora, vamos ao primeiro exemplo.</a:t>
            </a:r>
          </a:p>
          <a:p>
            <a:pPr marL="171450" lvl="0" indent="-171450">
              <a:buFont typeface="Arial" panose="020B0604020202020204" pitchFamily="34" charset="0"/>
              <a:buChar char="•"/>
            </a:pPr>
            <a:endParaRPr lang="pt-BR" sz="1200" dirty="0">
              <a:solidFill>
                <a:schemeClr val="tx1"/>
              </a:solidFill>
            </a:endParaRPr>
          </a:p>
          <a:p>
            <a:pPr marL="171450" lvl="0" indent="-171450">
              <a:buFont typeface="Arial" panose="020B0604020202020204" pitchFamily="34" charset="0"/>
              <a:buChar char="•"/>
            </a:pPr>
            <a:endParaRPr lang="pt-BR" sz="1200" dirty="0">
              <a:solidFill>
                <a:schemeClr val="tx1"/>
              </a:solidFill>
            </a:endParaRPr>
          </a:p>
          <a:p>
            <a:pPr marL="171450" lvl="0" indent="-171450">
              <a:buFont typeface="Arial" panose="020B0604020202020204" pitchFamily="34" charset="0"/>
              <a:buChar char="•"/>
            </a:pPr>
            <a:endParaRPr lang="pt-BR" sz="1200" dirty="0">
              <a:solidFill>
                <a:schemeClr val="tx1"/>
              </a:solidFill>
            </a:endParaRPr>
          </a:p>
          <a:p>
            <a:pPr marL="171450" lvl="0" indent="-171450">
              <a:buFont typeface="Arial" panose="020B0604020202020204" pitchFamily="34" charset="0"/>
              <a:buChar char="•"/>
            </a:pPr>
            <a:endParaRPr lang="pt-BR" sz="1200" dirty="0">
              <a:solidFill>
                <a:schemeClr val="tx1"/>
              </a:solidFill>
            </a:endParaRPr>
          </a:p>
          <a:p>
            <a:pPr marL="171450" lvl="0" indent="-171450">
              <a:buFont typeface="Arial" panose="020B0604020202020204" pitchFamily="34" charset="0"/>
              <a:buChar char="•"/>
            </a:pPr>
            <a:r>
              <a:rPr lang="pt-BR" sz="1200" dirty="0" err="1">
                <a:solidFill>
                  <a:schemeClr val="tx1"/>
                </a:solidFill>
              </a:rPr>
              <a:t>From</a:t>
            </a:r>
            <a:r>
              <a:rPr lang="pt-BR" sz="1200" dirty="0">
                <a:solidFill>
                  <a:schemeClr val="tx1"/>
                </a:solidFill>
              </a:rPr>
              <a:t> </a:t>
            </a:r>
            <a:r>
              <a:rPr lang="pt-BR" sz="1200" dirty="0" err="1">
                <a:solidFill>
                  <a:schemeClr val="tx1"/>
                </a:solidFill>
              </a:rPr>
              <a:t>each</a:t>
            </a:r>
            <a:r>
              <a:rPr lang="pt-BR" sz="1200" dirty="0">
                <a:solidFill>
                  <a:schemeClr val="tx1"/>
                </a:solidFill>
              </a:rPr>
              <a:t> </a:t>
            </a:r>
            <a:r>
              <a:rPr lang="pt-BR" sz="1200" dirty="0" err="1">
                <a:solidFill>
                  <a:schemeClr val="tx1"/>
                </a:solidFill>
              </a:rPr>
              <a:t>of</a:t>
            </a:r>
            <a:r>
              <a:rPr lang="pt-BR" sz="1200" dirty="0">
                <a:solidFill>
                  <a:schemeClr val="tx1"/>
                </a:solidFill>
              </a:rPr>
              <a:t> </a:t>
            </a:r>
            <a:r>
              <a:rPr lang="pt-BR" sz="1200" dirty="0" err="1">
                <a:solidFill>
                  <a:schemeClr val="tx1"/>
                </a:solidFill>
              </a:rPr>
              <a:t>the</a:t>
            </a:r>
            <a:r>
              <a:rPr lang="pt-BR" sz="1200" dirty="0">
                <a:solidFill>
                  <a:schemeClr val="tx1"/>
                </a:solidFill>
              </a:rPr>
              <a:t> </a:t>
            </a:r>
            <a:r>
              <a:rPr lang="pt-BR" sz="1200" dirty="0" err="1">
                <a:solidFill>
                  <a:schemeClr val="tx1"/>
                </a:solidFill>
              </a:rPr>
              <a:t>following</a:t>
            </a:r>
            <a:r>
              <a:rPr lang="pt-BR" sz="1200" dirty="0">
                <a:solidFill>
                  <a:schemeClr val="tx1"/>
                </a:solidFill>
              </a:rPr>
              <a:t> </a:t>
            </a:r>
            <a:r>
              <a:rPr lang="pt-BR" sz="1200" dirty="0" err="1">
                <a:solidFill>
                  <a:schemeClr val="tx1"/>
                </a:solidFill>
              </a:rPr>
              <a:t>six</a:t>
            </a:r>
            <a:r>
              <a:rPr lang="pt-BR" sz="1200" dirty="0">
                <a:solidFill>
                  <a:schemeClr val="tx1"/>
                </a:solidFill>
              </a:rPr>
              <a:t> </a:t>
            </a:r>
            <a:r>
              <a:rPr lang="pt-BR" sz="1200" dirty="0" err="1">
                <a:solidFill>
                  <a:schemeClr val="tx1"/>
                </a:solidFill>
              </a:rPr>
              <a:t>examples</a:t>
            </a:r>
            <a:r>
              <a:rPr lang="pt-BR" sz="1200" dirty="0">
                <a:solidFill>
                  <a:schemeClr val="tx1"/>
                </a:solidFill>
              </a:rPr>
              <a:t>, </a:t>
            </a:r>
            <a:r>
              <a:rPr lang="pt-BR" sz="1200" dirty="0" err="1">
                <a:solidFill>
                  <a:schemeClr val="tx1"/>
                </a:solidFill>
              </a:rPr>
              <a:t>we</a:t>
            </a:r>
            <a:r>
              <a:rPr lang="pt-BR" sz="1200" dirty="0">
                <a:solidFill>
                  <a:schemeClr val="tx1"/>
                </a:solidFill>
              </a:rPr>
              <a:t> </a:t>
            </a:r>
            <a:r>
              <a:rPr lang="pt-BR" sz="1200" dirty="0" err="1">
                <a:solidFill>
                  <a:schemeClr val="tx1"/>
                </a:solidFill>
              </a:rPr>
              <a:t>will</a:t>
            </a:r>
            <a:r>
              <a:rPr lang="pt-BR" sz="1200" dirty="0">
                <a:solidFill>
                  <a:schemeClr val="tx1"/>
                </a:solidFill>
              </a:rPr>
              <a:t> </a:t>
            </a:r>
            <a:r>
              <a:rPr lang="pt-BR" sz="1200" dirty="0" err="1">
                <a:solidFill>
                  <a:schemeClr val="tx1"/>
                </a:solidFill>
              </a:rPr>
              <a:t>ask</a:t>
            </a:r>
            <a:r>
              <a:rPr lang="pt-BR" sz="1200" dirty="0">
                <a:solidFill>
                  <a:schemeClr val="tx1"/>
                </a:solidFill>
              </a:rPr>
              <a:t> </a:t>
            </a:r>
            <a:r>
              <a:rPr lang="pt-BR" sz="1200" dirty="0" err="1">
                <a:solidFill>
                  <a:schemeClr val="tx1"/>
                </a:solidFill>
              </a:rPr>
              <a:t>your</a:t>
            </a:r>
            <a:r>
              <a:rPr lang="pt-BR" sz="1200" dirty="0">
                <a:solidFill>
                  <a:schemeClr val="tx1"/>
                </a:solidFill>
              </a:rPr>
              <a:t> </a:t>
            </a:r>
            <a:r>
              <a:rPr lang="pt-BR" sz="1200" dirty="0" err="1">
                <a:solidFill>
                  <a:schemeClr val="tx1"/>
                </a:solidFill>
              </a:rPr>
              <a:t>opinion</a:t>
            </a:r>
            <a:r>
              <a:rPr lang="pt-BR" sz="1200" dirty="0">
                <a:solidFill>
                  <a:schemeClr val="tx1"/>
                </a:solidFill>
              </a:rPr>
              <a:t> </a:t>
            </a:r>
            <a:r>
              <a:rPr lang="pt-BR" sz="1200" dirty="0" err="1">
                <a:solidFill>
                  <a:schemeClr val="tx1"/>
                </a:solidFill>
              </a:rPr>
              <a:t>about</a:t>
            </a:r>
            <a:r>
              <a:rPr lang="pt-BR" sz="1200" dirty="0">
                <a:solidFill>
                  <a:schemeClr val="tx1"/>
                </a:solidFill>
              </a:rPr>
              <a:t> </a:t>
            </a:r>
            <a:r>
              <a:rPr lang="pt-BR" sz="1200" dirty="0" err="1">
                <a:solidFill>
                  <a:schemeClr val="tx1"/>
                </a:solidFill>
              </a:rPr>
              <a:t>which</a:t>
            </a:r>
            <a:r>
              <a:rPr lang="pt-BR" sz="1200" dirty="0">
                <a:solidFill>
                  <a:schemeClr val="tx1"/>
                </a:solidFill>
              </a:rPr>
              <a:t> </a:t>
            </a:r>
            <a:r>
              <a:rPr lang="pt-BR" sz="1200" dirty="0" err="1">
                <a:solidFill>
                  <a:schemeClr val="tx1"/>
                </a:solidFill>
              </a:rPr>
              <a:t>method</a:t>
            </a:r>
            <a:r>
              <a:rPr lang="pt-BR" sz="1200" dirty="0">
                <a:solidFill>
                  <a:schemeClr val="tx1"/>
                </a:solidFill>
              </a:rPr>
              <a:t> </a:t>
            </a:r>
            <a:r>
              <a:rPr lang="pt-BR" sz="1200" dirty="0" err="1">
                <a:solidFill>
                  <a:schemeClr val="tx1"/>
                </a:solidFill>
              </a:rPr>
              <a:t>is</a:t>
            </a:r>
            <a:r>
              <a:rPr lang="pt-BR" sz="1200" dirty="0">
                <a:solidFill>
                  <a:schemeClr val="tx1"/>
                </a:solidFill>
              </a:rPr>
              <a:t> </a:t>
            </a:r>
            <a:r>
              <a:rPr lang="pt-BR" sz="1200" dirty="0" err="1">
                <a:solidFill>
                  <a:schemeClr val="tx1"/>
                </a:solidFill>
              </a:rPr>
              <a:t>the</a:t>
            </a:r>
            <a:r>
              <a:rPr lang="pt-BR" sz="1200" dirty="0">
                <a:solidFill>
                  <a:schemeClr val="tx1"/>
                </a:solidFill>
              </a:rPr>
              <a:t> </a:t>
            </a:r>
            <a:r>
              <a:rPr lang="pt-BR" sz="1200" dirty="0" err="1">
                <a:solidFill>
                  <a:schemeClr val="tx1"/>
                </a:solidFill>
              </a:rPr>
              <a:t>best</a:t>
            </a:r>
            <a:r>
              <a:rPr lang="pt-BR" sz="1200" dirty="0">
                <a:solidFill>
                  <a:schemeClr val="tx1"/>
                </a:solidFill>
              </a:rPr>
              <a:t> </a:t>
            </a:r>
            <a:r>
              <a:rPr lang="pt-BR" sz="1200" dirty="0" err="1">
                <a:solidFill>
                  <a:schemeClr val="tx1"/>
                </a:solidFill>
              </a:rPr>
              <a:t>and</a:t>
            </a:r>
            <a:r>
              <a:rPr lang="pt-BR" sz="1200" dirty="0">
                <a:solidFill>
                  <a:schemeClr val="tx1"/>
                </a:solidFill>
              </a:rPr>
              <a:t> </a:t>
            </a:r>
            <a:r>
              <a:rPr lang="pt-BR" sz="1200" dirty="0" err="1">
                <a:solidFill>
                  <a:schemeClr val="tx1"/>
                </a:solidFill>
              </a:rPr>
              <a:t>what</a:t>
            </a:r>
            <a:r>
              <a:rPr lang="pt-BR" sz="1200" dirty="0">
                <a:solidFill>
                  <a:schemeClr val="tx1"/>
                </a:solidFill>
              </a:rPr>
              <a:t> </a:t>
            </a:r>
            <a:r>
              <a:rPr lang="pt-BR" sz="1200" dirty="0" err="1">
                <a:solidFill>
                  <a:schemeClr val="tx1"/>
                </a:solidFill>
              </a:rPr>
              <a:t>metric</a:t>
            </a:r>
            <a:r>
              <a:rPr lang="pt-BR" sz="1200" dirty="0">
                <a:solidFill>
                  <a:schemeClr val="tx1"/>
                </a:solidFill>
              </a:rPr>
              <a:t> </a:t>
            </a:r>
            <a:r>
              <a:rPr lang="pt-BR" sz="1200" dirty="0" err="1">
                <a:solidFill>
                  <a:schemeClr val="tx1"/>
                </a:solidFill>
              </a:rPr>
              <a:t>helped</a:t>
            </a:r>
            <a:r>
              <a:rPr lang="pt-BR" sz="1200" dirty="0">
                <a:solidFill>
                  <a:schemeClr val="tx1"/>
                </a:solidFill>
              </a:rPr>
              <a:t> </a:t>
            </a:r>
            <a:r>
              <a:rPr lang="pt-BR" sz="1200" dirty="0" err="1">
                <a:solidFill>
                  <a:schemeClr val="tx1"/>
                </a:solidFill>
              </a:rPr>
              <a:t>you</a:t>
            </a:r>
            <a:r>
              <a:rPr lang="pt-BR" sz="1200" dirty="0">
                <a:solidFill>
                  <a:schemeClr val="tx1"/>
                </a:solidFill>
              </a:rPr>
              <a:t> come </a:t>
            </a:r>
            <a:r>
              <a:rPr lang="pt-BR" sz="1200" dirty="0" err="1">
                <a:solidFill>
                  <a:schemeClr val="tx1"/>
                </a:solidFill>
              </a:rPr>
              <a:t>to</a:t>
            </a:r>
            <a:r>
              <a:rPr lang="pt-BR" sz="1200" dirty="0">
                <a:solidFill>
                  <a:schemeClr val="tx1"/>
                </a:solidFill>
              </a:rPr>
              <a:t> </a:t>
            </a:r>
            <a:r>
              <a:rPr lang="pt-BR" sz="1200" dirty="0" err="1">
                <a:solidFill>
                  <a:schemeClr val="tx1"/>
                </a:solidFill>
              </a:rPr>
              <a:t>this</a:t>
            </a:r>
            <a:r>
              <a:rPr lang="pt-BR" sz="1200" dirty="0">
                <a:solidFill>
                  <a:schemeClr val="tx1"/>
                </a:solidFill>
              </a:rPr>
              <a:t> </a:t>
            </a:r>
            <a:r>
              <a:rPr lang="pt-BR" sz="1200" dirty="0" err="1">
                <a:solidFill>
                  <a:schemeClr val="tx1"/>
                </a:solidFill>
              </a:rPr>
              <a:t>conclusion</a:t>
            </a:r>
            <a:r>
              <a:rPr lang="pt-BR" sz="1200" dirty="0">
                <a:solidFill>
                  <a:schemeClr val="tx1"/>
                </a:solidFill>
              </a:rPr>
              <a:t>.</a:t>
            </a:r>
          </a:p>
          <a:p>
            <a:pPr marL="171450" lvl="0" indent="-171450">
              <a:buFont typeface="Arial" panose="020B0604020202020204" pitchFamily="34" charset="0"/>
              <a:buChar char="•"/>
            </a:pPr>
            <a:r>
              <a:rPr lang="pt-BR" sz="1200" dirty="0" err="1">
                <a:solidFill>
                  <a:schemeClr val="tx1"/>
                </a:solidFill>
              </a:rPr>
              <a:t>Now</a:t>
            </a:r>
            <a:r>
              <a:rPr lang="pt-BR" sz="1200" dirty="0">
                <a:solidFill>
                  <a:schemeClr val="tx1"/>
                </a:solidFill>
              </a:rPr>
              <a:t>, </a:t>
            </a:r>
            <a:r>
              <a:rPr lang="pt-BR" sz="1200" dirty="0" err="1">
                <a:solidFill>
                  <a:schemeClr val="tx1"/>
                </a:solidFill>
              </a:rPr>
              <a:t>we</a:t>
            </a:r>
            <a:r>
              <a:rPr lang="pt-BR" sz="1200" dirty="0">
                <a:solidFill>
                  <a:schemeClr val="tx1"/>
                </a:solidFill>
              </a:rPr>
              <a:t> </a:t>
            </a:r>
            <a:r>
              <a:rPr lang="pt-BR" sz="1200" dirty="0" err="1">
                <a:solidFill>
                  <a:schemeClr val="tx1"/>
                </a:solidFill>
              </a:rPr>
              <a:t>ask</a:t>
            </a:r>
            <a:r>
              <a:rPr lang="pt-BR" sz="1200" dirty="0">
                <a:solidFill>
                  <a:schemeClr val="tx1"/>
                </a:solidFill>
              </a:rPr>
              <a:t> </a:t>
            </a:r>
            <a:r>
              <a:rPr lang="pt-BR" sz="1200" dirty="0" err="1">
                <a:solidFill>
                  <a:schemeClr val="tx1"/>
                </a:solidFill>
              </a:rPr>
              <a:t>that</a:t>
            </a:r>
            <a:r>
              <a:rPr lang="pt-BR" sz="1200" dirty="0">
                <a:solidFill>
                  <a:schemeClr val="tx1"/>
                </a:solidFill>
              </a:rPr>
              <a:t> </a:t>
            </a:r>
            <a:r>
              <a:rPr lang="pt-BR" sz="1200" dirty="0" err="1">
                <a:solidFill>
                  <a:schemeClr val="tx1"/>
                </a:solidFill>
              </a:rPr>
              <a:t>you</a:t>
            </a:r>
            <a:r>
              <a:rPr lang="pt-BR" sz="1200" dirty="0">
                <a:solidFill>
                  <a:schemeClr val="tx1"/>
                </a:solidFill>
              </a:rPr>
              <a:t> </a:t>
            </a:r>
            <a:r>
              <a:rPr lang="pt-BR" sz="1200" dirty="0" err="1">
                <a:solidFill>
                  <a:schemeClr val="tx1"/>
                </a:solidFill>
              </a:rPr>
              <a:t>access</a:t>
            </a:r>
            <a:r>
              <a:rPr lang="pt-BR" sz="1200" dirty="0">
                <a:solidFill>
                  <a:schemeClr val="tx1"/>
                </a:solidFill>
              </a:rPr>
              <a:t> </a:t>
            </a:r>
            <a:r>
              <a:rPr lang="pt-BR" sz="1200" dirty="0" err="1">
                <a:solidFill>
                  <a:schemeClr val="tx1"/>
                </a:solidFill>
              </a:rPr>
              <a:t>the</a:t>
            </a:r>
            <a:r>
              <a:rPr lang="pt-BR" sz="1200" dirty="0">
                <a:solidFill>
                  <a:schemeClr val="tx1"/>
                </a:solidFill>
              </a:rPr>
              <a:t> </a:t>
            </a:r>
            <a:r>
              <a:rPr lang="pt-BR" sz="1200" dirty="0" err="1">
                <a:solidFill>
                  <a:schemeClr val="tx1"/>
                </a:solidFill>
              </a:rPr>
              <a:t>questionnaire</a:t>
            </a:r>
            <a:r>
              <a:rPr lang="pt-BR" sz="1200" dirty="0">
                <a:solidFill>
                  <a:schemeClr val="tx1"/>
                </a:solidFill>
              </a:rPr>
              <a:t> </a:t>
            </a:r>
            <a:r>
              <a:rPr lang="pt-BR" sz="1200" dirty="0" err="1">
                <a:solidFill>
                  <a:schemeClr val="tx1"/>
                </a:solidFill>
              </a:rPr>
              <a:t>scanning</a:t>
            </a:r>
            <a:r>
              <a:rPr lang="pt-BR" sz="1200" dirty="0">
                <a:solidFill>
                  <a:schemeClr val="tx1"/>
                </a:solidFill>
              </a:rPr>
              <a:t> </a:t>
            </a:r>
            <a:r>
              <a:rPr lang="pt-BR" sz="1200" dirty="0" err="1">
                <a:solidFill>
                  <a:schemeClr val="tx1"/>
                </a:solidFill>
              </a:rPr>
              <a:t>the</a:t>
            </a:r>
            <a:r>
              <a:rPr lang="pt-BR" sz="1200" dirty="0">
                <a:solidFill>
                  <a:schemeClr val="tx1"/>
                </a:solidFill>
              </a:rPr>
              <a:t> </a:t>
            </a:r>
            <a:r>
              <a:rPr lang="pt-BR" sz="1200" dirty="0" err="1">
                <a:solidFill>
                  <a:schemeClr val="tx1"/>
                </a:solidFill>
              </a:rPr>
              <a:t>QRCode</a:t>
            </a:r>
            <a:r>
              <a:rPr lang="pt-BR" sz="1200" dirty="0">
                <a:solidFill>
                  <a:schemeClr val="tx1"/>
                </a:solidFill>
              </a:rPr>
              <a:t> </a:t>
            </a:r>
            <a:r>
              <a:rPr lang="pt-BR" sz="1200" dirty="0" err="1">
                <a:solidFill>
                  <a:schemeClr val="tx1"/>
                </a:solidFill>
              </a:rPr>
              <a:t>or</a:t>
            </a:r>
            <a:r>
              <a:rPr lang="pt-BR" sz="1200" dirty="0">
                <a:solidFill>
                  <a:schemeClr val="tx1"/>
                </a:solidFill>
              </a:rPr>
              <a:t> </a:t>
            </a:r>
            <a:r>
              <a:rPr lang="pt-BR" sz="1200" dirty="0" err="1">
                <a:solidFill>
                  <a:schemeClr val="tx1"/>
                </a:solidFill>
              </a:rPr>
              <a:t>following</a:t>
            </a:r>
            <a:r>
              <a:rPr lang="pt-BR" sz="1200" dirty="0">
                <a:solidFill>
                  <a:schemeClr val="tx1"/>
                </a:solidFill>
              </a:rPr>
              <a:t> </a:t>
            </a:r>
            <a:r>
              <a:rPr lang="pt-BR" sz="1200" dirty="0" err="1">
                <a:solidFill>
                  <a:schemeClr val="tx1"/>
                </a:solidFill>
              </a:rPr>
              <a:t>the</a:t>
            </a:r>
            <a:r>
              <a:rPr lang="pt-BR" sz="1200" dirty="0">
                <a:solidFill>
                  <a:schemeClr val="tx1"/>
                </a:solidFill>
              </a:rPr>
              <a:t> link.</a:t>
            </a:r>
          </a:p>
          <a:p>
            <a:pPr marL="171450" lvl="0" indent="-171450">
              <a:buFont typeface="Arial" panose="020B0604020202020204" pitchFamily="34" charset="0"/>
              <a:buChar char="•"/>
            </a:pPr>
            <a:endParaRPr lang="pt-BR" sz="1200" b="0" dirty="0">
              <a:solidFill>
                <a:schemeClr val="tx1"/>
              </a:solidFill>
              <a:latin typeface="Poppins Light" panose="00000400000000000000" pitchFamily="2" charset="0"/>
              <a:cs typeface="Poppins Light" panose="00000400000000000000" pitchFamily="2" charset="0"/>
            </a:endParaRPr>
          </a:p>
          <a:p>
            <a:pPr marL="171450" lvl="0" indent="-171450">
              <a:buFont typeface="Arial" panose="020B0604020202020204" pitchFamily="34" charset="0"/>
              <a:buChar char="•"/>
            </a:pPr>
            <a:r>
              <a:rPr lang="pt-BR" sz="1200" b="0" dirty="0" err="1">
                <a:solidFill>
                  <a:schemeClr val="tx1"/>
                </a:solidFill>
                <a:latin typeface="Poppins Light" panose="00000400000000000000" pitchFamily="2" charset="0"/>
                <a:cs typeface="Poppins Light" panose="00000400000000000000" pitchFamily="2" charset="0"/>
              </a:rPr>
              <a:t>After</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each</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example</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you</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will</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be</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asked</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to</a:t>
            </a:r>
            <a:r>
              <a:rPr lang="pt-BR" sz="1200" b="0" dirty="0">
                <a:solidFill>
                  <a:schemeClr val="tx1"/>
                </a:solidFill>
                <a:latin typeface="Poppins Light" panose="00000400000000000000" pitchFamily="2" charset="0"/>
                <a:cs typeface="Poppins Light" panose="00000400000000000000" pitchFamily="2" charset="0"/>
              </a:rPr>
              <a:t> pause </a:t>
            </a:r>
            <a:r>
              <a:rPr lang="pt-BR" sz="1200" b="0" dirty="0" err="1">
                <a:solidFill>
                  <a:schemeClr val="tx1"/>
                </a:solidFill>
                <a:latin typeface="Poppins Light" panose="00000400000000000000" pitchFamily="2" charset="0"/>
                <a:cs typeface="Poppins Light" panose="00000400000000000000" pitchFamily="2" charset="0"/>
              </a:rPr>
              <a:t>the</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video</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and</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answer</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both</a:t>
            </a:r>
            <a:r>
              <a:rPr lang="pt-BR" sz="1200" b="0" dirty="0">
                <a:solidFill>
                  <a:schemeClr val="tx1"/>
                </a:solidFill>
                <a:latin typeface="Poppins Light" panose="00000400000000000000" pitchFamily="2" charset="0"/>
                <a:cs typeface="Poppins Light" panose="00000400000000000000" pitchFamily="2" charset="0"/>
              </a:rPr>
              <a:t> </a:t>
            </a:r>
            <a:r>
              <a:rPr lang="pt-BR" sz="1200" b="0" dirty="0" err="1">
                <a:solidFill>
                  <a:schemeClr val="tx1"/>
                </a:solidFill>
                <a:latin typeface="Poppins Light" panose="00000400000000000000" pitchFamily="2" charset="0"/>
                <a:cs typeface="Poppins Light" panose="00000400000000000000" pitchFamily="2" charset="0"/>
              </a:rPr>
              <a:t>questions</a:t>
            </a:r>
            <a:r>
              <a:rPr lang="pt-BR" sz="1200" b="0" dirty="0">
                <a:solidFill>
                  <a:schemeClr val="tx1"/>
                </a:solidFill>
                <a:latin typeface="Poppins Light" panose="00000400000000000000" pitchFamily="2" charset="0"/>
                <a:cs typeface="Poppins Light" panose="00000400000000000000" pitchFamily="2" charset="0"/>
              </a:rPr>
              <a:t>.</a:t>
            </a:r>
            <a:endParaRPr lang="en-US" sz="1200" b="0" dirty="0">
              <a:solidFill>
                <a:schemeClr val="tx1"/>
              </a:solidFill>
              <a:latin typeface="Poppins Light" panose="00000400000000000000" pitchFamily="2" charset="0"/>
              <a:cs typeface="Poppins Light" panose="00000400000000000000" pitchFamily="2" charset="0"/>
            </a:endParaRPr>
          </a:p>
          <a:p>
            <a:pPr marL="171450" lvl="0" indent="-171450">
              <a:buFont typeface="Arial" panose="020B0604020202020204" pitchFamily="34" charset="0"/>
              <a:buChar char="•"/>
            </a:pPr>
            <a:endParaRPr lang="en-US" sz="1200" b="0" dirty="0">
              <a:solidFill>
                <a:schemeClr val="tx1"/>
              </a:solidFill>
              <a:latin typeface="Poppins Light" panose="00000400000000000000" pitchFamily="2" charset="0"/>
              <a:cs typeface="Poppins Light" panose="00000400000000000000" pitchFamily="2" charset="0"/>
            </a:endParaRPr>
          </a:p>
          <a:p>
            <a:pPr marL="171450" lvl="0" indent="-171450">
              <a:buFont typeface="Arial" panose="020B0604020202020204" pitchFamily="34" charset="0"/>
              <a:buChar char="•"/>
            </a:pPr>
            <a:r>
              <a:rPr lang="en-US" sz="1200" b="0" dirty="0">
                <a:solidFill>
                  <a:schemeClr val="tx1"/>
                </a:solidFill>
                <a:latin typeface="Poppins Light" panose="00000400000000000000" pitchFamily="2" charset="0"/>
                <a:cs typeface="Poppins Light" panose="00000400000000000000" pitchFamily="2" charset="0"/>
              </a:rPr>
              <a:t>Now, let us go to first example.</a:t>
            </a:r>
            <a:endParaRPr lang="pt-BR" sz="1200" b="0" dirty="0">
              <a:solidFill>
                <a:schemeClr val="tx1"/>
              </a:solidFill>
              <a:latin typeface="Poppins Light" panose="00000400000000000000" pitchFamily="2" charset="0"/>
              <a:cs typeface="Poppins Light" panose="00000400000000000000" pitchFamily="2" charset="0"/>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41</a:t>
            </a:fld>
            <a:endParaRPr lang="pt-BR"/>
          </a:p>
        </p:txBody>
      </p:sp>
    </p:spTree>
    <p:extLst>
      <p:ext uri="{BB962C8B-B14F-4D97-AF65-F5344CB8AC3E}">
        <p14:creationId xmlns:p14="http://schemas.microsoft.com/office/powerpoint/2010/main" val="12547008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lvl="0" indent="-171450">
              <a:buFont typeface="Arial" panose="020B0604020202020204" pitchFamily="34" charset="0"/>
              <a:buChar char="•"/>
            </a:pPr>
            <a:endParaRPr lang="pt-BR" sz="1200" b="0" dirty="0">
              <a:solidFill>
                <a:schemeClr val="tx1"/>
              </a:solidFill>
            </a:endParaRP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42</a:t>
            </a:fld>
            <a:endParaRPr lang="pt-BR"/>
          </a:p>
        </p:txBody>
      </p:sp>
    </p:spTree>
    <p:extLst>
      <p:ext uri="{BB962C8B-B14F-4D97-AF65-F5344CB8AC3E}">
        <p14:creationId xmlns:p14="http://schemas.microsoft.com/office/powerpoint/2010/main" val="62894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A detecção de eventos é o processo de identificação de eventos em dados de séries temporais.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De fato, essa atividade é reconhecida como uma função básica em sistemas de vigilância e monitoramento.</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E se torna ainda mais relevante para aplicações baseadas em análise de dados de sensores, por exemplo.</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pt-BR"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Além disso, a detecção de eventos é crucial para aplicações práticas que afetam a nossa vida cotidiana, como diagnóstico médico, detecção de falhas em sistemas industriais, identificação de danos estruturais em edifícios, detecção de intrusão em sistemas de segurança eletrônica, detecção de fraude de cartão de crédito, redes de sensores, catálogos de astronomia, e muito mais.</a:t>
            </a: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Event detection is the process of identifying events in time series data.</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In fact, it is recognized as a basic function in surveillance and monitoring systems.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And it becomes even more relevant for applications based on sensor data analysis.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Moreover, event detection is crucial for practical applications affecting day-to-day life such as medical diagnostic problems, fault detection in industrial systems, building structural damage identification, intrusion detection in electronic security systems, credit card fraud detection, sensor networks and astronomy catalogues, etc.</a:t>
            </a: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645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A detecção de eventos em séries temporais exige o estudo de métodos e técnicas avançadas e especializadas.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Essa área tem sido amplamente explorada ao longo dos anos e tem atraído cada vez mais interesse na última década.</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Como consequência, existem vários métodos de detecção de eventos disponíveis na literatura.</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Cada um pode ser mais adequado para uma determinada série temporal e domínio de aplicação.</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Avaliar o desempenho de detecção de um conjunto de métodos é essencial para a seleção do mais adequado.</a:t>
            </a: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Detecting events in time series demands the study of advanced and specialized methods and techniques.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It has been extensively explored over the years and has been attracting increasingly more interest over the last decade.</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Consequently, there SEVERAL event detection methods available in literature.</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Each one can be better suited for a particular time series and application domain.</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Evaluating the detection performance of a set of methods is essential for the selection of the most adequate.</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1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Diferentes métricas podem ser adotadas para a avaliação do desempenho de métodos de detecção de eventos.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pt-BR" sz="1200" dirty="0"/>
              <a:t>Algumas delas serão apresentadas a seguir.</a:t>
            </a: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Different metrics can be adopted for the evaluation of the performance of event detection methods.</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r>
              <a:rPr lang="en-US" sz="1200" dirty="0"/>
              <a:t>Some of them will be presented next</a:t>
            </a:r>
          </a:p>
          <a:p>
            <a:pPr marL="342900" marR="0" lvl="0" indent="-342900" algn="l" defTabSz="1066800" rtl="0" eaLnBrk="1" fontAlgn="auto" latinLnBrk="0" hangingPunct="1">
              <a:lnSpc>
                <a:spcPct val="100000"/>
              </a:lnSpc>
              <a:spcBef>
                <a:spcPct val="0"/>
              </a:spcBef>
              <a:spcAft>
                <a:spcPct val="35000"/>
              </a:spcAft>
              <a:buClrTx/>
              <a:buSzTx/>
              <a:buFont typeface="Arial" panose="020B0604020202020204" pitchFamily="34" charset="0"/>
              <a:buChar char="•"/>
              <a:tabLst/>
              <a:defRPr/>
            </a:pPr>
            <a:endParaRPr lang="en-US" sz="1200" dirty="0"/>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DF2BE2-B0A0-48CC-B004-5D2AADE909B5}"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204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A detecção de eventos pode ser considerada um (tipo especial de) problema de classificação binária.</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Neste caso, o desempenho da detecção se refere a quão bom ou "preciso" é um método de detecção de eventos em determinar o rótulo de uma observação como evento ou não-evento.</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Para isso, geralmente são utilizadas as métricas tradicionais de avaliação de algoritmos de classificação de séries temporais (as mesmas que são adotadas desde a década de 1950).</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BR"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As métricas básicas de desempenho de classificação estão </a:t>
            </a:r>
            <a:r>
              <a:rPr lang="pt-BR" sz="1200" dirty="0" err="1">
                <a:latin typeface="Poppins Light" panose="00000400000000000000" pitchFamily="2" charset="0"/>
                <a:cs typeface="Poppins Light" panose="00000400000000000000" pitchFamily="2" charset="0"/>
              </a:rPr>
              <a:t>relaionadas</a:t>
            </a:r>
            <a:r>
              <a:rPr lang="pt-BR" sz="1200" dirty="0">
                <a:latin typeface="Poppins Light" panose="00000400000000000000" pitchFamily="2" charset="0"/>
                <a:cs typeface="Poppins Light" panose="00000400000000000000" pitchFamily="2" charset="0"/>
              </a:rPr>
              <a:t> à matriz de confusão, que apresenta o número de:</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Verdadeiros positivos, ou seja, o número de eventos que foram detectados corretamente;</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Falsos positivos, o número de detecções que não corresponderam a nenhum evento real, ou seja, um alarme falso;</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Falsos negativos, que são o número de eventos que não foram detectados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E verdadeiros negativos, o número de observações normais (não anômalas) que, de fato, não foram detectadas como eventos.</a:t>
            </a: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latin typeface="Poppins Light" panose="00000400000000000000" pitchFamily="2" charset="0"/>
                <a:cs typeface="Poppins Light" panose="00000400000000000000" pitchFamily="2" charset="0"/>
              </a:rPr>
              <a:t>Event detection can be considered a (special kind of) binary classification problem.</a:t>
            </a:r>
          </a:p>
          <a:p>
            <a:pPr marL="171450" indent="-171450" algn="just">
              <a:lnSpc>
                <a:spcPct val="150000"/>
              </a:lnSpc>
              <a:buFont typeface="Arial" panose="020B0604020202020204" pitchFamily="34" charset="0"/>
              <a:buChar char="•"/>
              <a:defRPr/>
            </a:pPr>
            <a:r>
              <a:rPr lang="en-US" sz="1200" dirty="0">
                <a:latin typeface="Poppins Light" panose="00000400000000000000" pitchFamily="2" charset="0"/>
                <a:cs typeface="Poppins Light" panose="00000400000000000000" pitchFamily="2" charset="0"/>
              </a:rPr>
              <a:t>In this case, detection performance refers to how good or how ``accurate'' a labeling event detection method is at predicting the class label of data instances.</a:t>
            </a:r>
          </a:p>
          <a:p>
            <a:pPr marL="171450" indent="-171450" algn="just">
              <a:lnSpc>
                <a:spcPct val="150000"/>
              </a:lnSpc>
              <a:buFont typeface="Arial" panose="020B0604020202020204" pitchFamily="34" charset="0"/>
              <a:buChar char="•"/>
              <a:defRPr/>
            </a:pPr>
            <a:r>
              <a:rPr lang="en-US" sz="1200" dirty="0">
                <a:latin typeface="Poppins Light" panose="00000400000000000000" pitchFamily="2" charset="0"/>
                <a:cs typeface="Poppins Light" panose="00000400000000000000" pitchFamily="2" charset="0"/>
              </a:rPr>
              <a:t>For this purpose, the traditional metrics for evaluating time series classification algorithms (around since the 1950s) are generally used.</a:t>
            </a:r>
          </a:p>
          <a:p>
            <a:pPr marL="171450" indent="-171450" algn="just">
              <a:lnSpc>
                <a:spcPct val="150000"/>
              </a:lnSpc>
              <a:buFont typeface="Arial" panose="020B0604020202020204" pitchFamily="34" charset="0"/>
              <a:buChar char="•"/>
              <a:defRPr/>
            </a:pPr>
            <a:endParaRPr lang="en-US" sz="1200" dirty="0">
              <a:latin typeface="Poppins Light" panose="00000400000000000000" pitchFamily="2" charset="0"/>
              <a:cs typeface="Poppins Light" panose="00000400000000000000" pitchFamily="2" charset="0"/>
            </a:endParaRPr>
          </a:p>
          <a:p>
            <a:pPr marL="171450" indent="-171450" algn="just">
              <a:lnSpc>
                <a:spcPct val="150000"/>
              </a:lnSpc>
              <a:buFont typeface="Arial" panose="020B0604020202020204" pitchFamily="34" charset="0"/>
              <a:buChar char="•"/>
              <a:defRPr/>
            </a:pPr>
            <a:r>
              <a:rPr lang="en-US" sz="1200" dirty="0">
                <a:latin typeface="Poppins Light" panose="00000400000000000000" pitchFamily="2" charset="0"/>
                <a:cs typeface="Poppins Light" panose="00000400000000000000" pitchFamily="2" charset="0"/>
              </a:rPr>
              <a:t>The basic classification metrics correspond to the confusion matrix, that presents the number of:</a:t>
            </a:r>
          </a:p>
          <a:p>
            <a:pPr marL="171450" indent="-171450" algn="just">
              <a:lnSpc>
                <a:spcPct val="150000"/>
              </a:lnSpc>
              <a:buFont typeface="Arial" panose="020B0604020202020204" pitchFamily="34" charset="0"/>
              <a:buChar char="•"/>
              <a:defRPr/>
            </a:pPr>
            <a:r>
              <a:rPr lang="en-US" sz="1200" dirty="0">
                <a:latin typeface="Poppins Light" panose="00000400000000000000" pitchFamily="2" charset="0"/>
                <a:cs typeface="Poppins Light" panose="00000400000000000000" pitchFamily="2" charset="0"/>
              </a:rPr>
              <a:t>True positives, that is, the number of events that were correctly detected;</a:t>
            </a:r>
          </a:p>
          <a:p>
            <a:pPr marL="171450" indent="-171450" algn="just">
              <a:lnSpc>
                <a:spcPct val="150000"/>
              </a:lnSpc>
              <a:buFont typeface="Arial" panose="020B0604020202020204" pitchFamily="34" charset="0"/>
              <a:buChar char="•"/>
              <a:defRPr/>
            </a:pPr>
            <a:r>
              <a:rPr lang="en-US" sz="1200" dirty="0">
                <a:latin typeface="Poppins Light" panose="00000400000000000000" pitchFamily="2" charset="0"/>
                <a:cs typeface="Poppins Light" panose="00000400000000000000" pitchFamily="2" charset="0"/>
              </a:rPr>
              <a:t>False positives, the number of detections that did not match any real events, that is, a false alarm;</a:t>
            </a:r>
          </a:p>
          <a:p>
            <a:pPr marL="171450" indent="-171450" algn="just">
              <a:lnSpc>
                <a:spcPct val="150000"/>
              </a:lnSpc>
              <a:buFont typeface="Arial" panose="020B0604020202020204" pitchFamily="34" charset="0"/>
              <a:buChar char="•"/>
              <a:defRPr/>
            </a:pPr>
            <a:r>
              <a:rPr lang="en-US" sz="1200" dirty="0">
                <a:latin typeface="Poppins Light" panose="00000400000000000000" pitchFamily="2" charset="0"/>
                <a:cs typeface="Poppins Light" panose="00000400000000000000" pitchFamily="2" charset="0"/>
              </a:rPr>
              <a:t>False negatives, the number of events that went undetected</a:t>
            </a:r>
          </a:p>
          <a:p>
            <a:pPr marL="171450" indent="-171450" algn="just">
              <a:lnSpc>
                <a:spcPct val="150000"/>
              </a:lnSpc>
              <a:buFont typeface="Arial" panose="020B0604020202020204" pitchFamily="34" charset="0"/>
              <a:buChar char="•"/>
              <a:defRPr/>
            </a:pPr>
            <a:r>
              <a:rPr lang="en-US" sz="1200" dirty="0">
                <a:latin typeface="Poppins Light" panose="00000400000000000000" pitchFamily="2" charset="0"/>
                <a:cs typeface="Poppins Light" panose="00000400000000000000" pitchFamily="2" charset="0"/>
              </a:rPr>
              <a:t>And True negatives, the number of normal observations that were, in fact, not detected as events. </a:t>
            </a: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8</a:t>
            </a:fld>
            <a:endParaRPr lang="pt-BR"/>
          </a:p>
        </p:txBody>
      </p:sp>
    </p:spTree>
    <p:extLst>
      <p:ext uri="{BB962C8B-B14F-4D97-AF65-F5344CB8AC3E}">
        <p14:creationId xmlns:p14="http://schemas.microsoft.com/office/powerpoint/2010/main" val="4076243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Para ilustrar, neste exemplo, imagine que executamos um método de detecção de eventos baseado em uma série temporal contendo dois eventos, marcados com losangos verdes.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Este método fez quatro detecções diferentes, marcadas com os círculos vermelhos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Uma correspondeu ao primeiro evento, sendo então considerada um verdadeiro positivo</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As outras três, não corresponderam a nenhum evento, contando como falsos positivos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E ainda tivemos um evento real, o segundo, que não foi detectado, contando como um falso negativo</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1200" dirty="0">
                <a:latin typeface="Poppins Light" panose="00000400000000000000" pitchFamily="2" charset="0"/>
                <a:cs typeface="Poppins Light" panose="00000400000000000000" pitchFamily="2" charset="0"/>
              </a:rPr>
              <a:t>Todas as outras observações não anômalas, que de fato não foram detectadas, correspondem a verdadeiros negativos</a:t>
            </a: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sz="1200" dirty="0">
              <a:latin typeface="Poppins Light" panose="00000400000000000000" pitchFamily="2" charset="0"/>
              <a:cs typeface="Poppins Light" panose="00000400000000000000" pitchFamily="2" charset="0"/>
            </a:endParaRP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latin typeface="Poppins Light" panose="00000400000000000000" pitchFamily="2" charset="0"/>
                <a:cs typeface="Poppins Light" panose="00000400000000000000" pitchFamily="2" charset="0"/>
              </a:rPr>
              <a:t>To illustrate, in this example, imagine we have run an event detection method based on a time series containing two events, marked with the green rhombus.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latin typeface="Poppins Light" panose="00000400000000000000" pitchFamily="2" charset="0"/>
                <a:cs typeface="Poppins Light" panose="00000400000000000000" pitchFamily="2" charset="0"/>
              </a:rPr>
              <a:t>This method have made four different detections, marked with the red circles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latin typeface="Poppins Light" panose="00000400000000000000" pitchFamily="2" charset="0"/>
                <a:cs typeface="Poppins Light" panose="00000400000000000000" pitchFamily="2" charset="0"/>
              </a:rPr>
              <a:t>One matched the first event, which corresponds to a true positive</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latin typeface="Poppins Light" panose="00000400000000000000" pitchFamily="2" charset="0"/>
                <a:cs typeface="Poppins Light" panose="00000400000000000000" pitchFamily="2" charset="0"/>
              </a:rPr>
              <a:t>The other three, did not match any events, counting as false positives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latin typeface="Poppins Light" panose="00000400000000000000" pitchFamily="2" charset="0"/>
                <a:cs typeface="Poppins Light" panose="00000400000000000000" pitchFamily="2" charset="0"/>
              </a:rPr>
              <a:t>And we had one real event, the second one, that was not detected</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200" dirty="0">
                <a:latin typeface="Poppins Light" panose="00000400000000000000" pitchFamily="2" charset="0"/>
                <a:cs typeface="Poppins Light" panose="00000400000000000000" pitchFamily="2" charset="0"/>
              </a:rPr>
              <a:t>All other non-event observations, that were correctly not detected, correspond to true negatives</a:t>
            </a:r>
          </a:p>
        </p:txBody>
      </p:sp>
      <p:sp>
        <p:nvSpPr>
          <p:cNvPr id="4" name="Espaço Reservado para Número de Slide 3"/>
          <p:cNvSpPr>
            <a:spLocks noGrp="1"/>
          </p:cNvSpPr>
          <p:nvPr>
            <p:ph type="sldNum" sz="quarter" idx="10"/>
          </p:nvPr>
        </p:nvSpPr>
        <p:spPr/>
        <p:txBody>
          <a:bodyPr/>
          <a:lstStyle/>
          <a:p>
            <a:fld id="{37DF2BE2-B0A0-48CC-B004-5D2AADE909B5}" type="slidenum">
              <a:rPr lang="pt-BR" smtClean="0"/>
              <a:t>9</a:t>
            </a:fld>
            <a:endParaRPr lang="pt-BR"/>
          </a:p>
        </p:txBody>
      </p:sp>
    </p:spTree>
    <p:extLst>
      <p:ext uri="{BB962C8B-B14F-4D97-AF65-F5344CB8AC3E}">
        <p14:creationId xmlns:p14="http://schemas.microsoft.com/office/powerpoint/2010/main" val="273284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noProof="0"/>
              <a:t>Clique para editar o estilo do título mestre</a:t>
            </a:r>
          </a:p>
        </p:txBody>
      </p:sp>
      <p:sp>
        <p:nvSpPr>
          <p:cNvPr id="3" name="Espaço Reservado para Conteúdo 2"/>
          <p:cNvSpPr>
            <a:spLocks noGrp="1"/>
          </p:cNvSpPr>
          <p:nvPr>
            <p:ph idx="1"/>
          </p:nvPr>
        </p:nvSpPr>
        <p:spPr/>
        <p:txBody>
          <a:bodyPr vert="horz" lIns="91440" tIns="45720" rIns="91440" bIns="45720" rtlCol="0">
            <a:normAutofit/>
          </a:bodyPr>
          <a:lstStyle>
            <a:lvl1pPr>
              <a:defRPr lang="pt-BR" sz="2800" b="0" noProof="0" dirty="0" smtClean="0">
                <a:solidFill>
                  <a:schemeClr val="tx1">
                    <a:lumMod val="75000"/>
                    <a:lumOff val="25000"/>
                  </a:schemeClr>
                </a:solidFill>
                <a:latin typeface="Eras Light ITC" panose="020B0402030504020804" pitchFamily="34" charset="0"/>
                <a:ea typeface="+mn-ea"/>
                <a:cs typeface="Calibri"/>
              </a:defRPr>
            </a:lvl1pPr>
            <a:lvl2pPr>
              <a:defRPr lang="pt-BR" sz="2400" b="0" noProof="0" dirty="0" smtClean="0">
                <a:solidFill>
                  <a:schemeClr val="tx1">
                    <a:lumMod val="75000"/>
                    <a:lumOff val="25000"/>
                  </a:schemeClr>
                </a:solidFill>
                <a:latin typeface="Eras Light ITC" panose="020B0402030504020804" pitchFamily="34" charset="0"/>
                <a:ea typeface="+mn-ea"/>
                <a:cs typeface="Calibri"/>
              </a:defRPr>
            </a:lvl2pPr>
            <a:lvl3pPr>
              <a:defRPr lang="pt-BR" sz="2400" b="0" noProof="0" dirty="0" smtClean="0">
                <a:solidFill>
                  <a:schemeClr val="tx1">
                    <a:lumMod val="75000"/>
                    <a:lumOff val="25000"/>
                  </a:schemeClr>
                </a:solidFill>
                <a:latin typeface="Eras Light ITC" panose="020B0402030504020804" pitchFamily="34" charset="0"/>
                <a:ea typeface="+mn-ea"/>
                <a:cs typeface="Calibri"/>
              </a:defRPr>
            </a:lvl3pPr>
            <a:lvl4pPr>
              <a:defRPr lang="pt-BR" sz="2400" b="0" noProof="0" dirty="0" smtClean="0">
                <a:solidFill>
                  <a:schemeClr val="tx1">
                    <a:lumMod val="75000"/>
                    <a:lumOff val="25000"/>
                  </a:schemeClr>
                </a:solidFill>
                <a:latin typeface="Eras Light ITC" panose="020B0402030504020804" pitchFamily="34" charset="0"/>
                <a:ea typeface="+mn-ea"/>
                <a:cs typeface="Calibri"/>
              </a:defRPr>
            </a:lvl4pPr>
            <a:lvl5pPr>
              <a:defRPr lang="pt-BR" sz="2400" b="0" noProof="0" dirty="0">
                <a:solidFill>
                  <a:schemeClr val="tx1">
                    <a:lumMod val="75000"/>
                    <a:lumOff val="25000"/>
                  </a:schemeClr>
                </a:solidFill>
                <a:latin typeface="Eras Light ITC" panose="020B0402030504020804" pitchFamily="34" charset="0"/>
                <a:ea typeface="+mn-ea"/>
                <a:cs typeface="Calibri"/>
              </a:defRPr>
            </a:lvl5p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pt-BR" noProof="0" dirty="0"/>
              <a:t>Clique para editar os estilos do texto mestre</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Segundo nível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Terceiro nível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Quarto nível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Quinto nível</a:t>
            </a:r>
          </a:p>
        </p:txBody>
      </p:sp>
      <p:sp>
        <p:nvSpPr>
          <p:cNvPr id="4" name="Text Box 11"/>
          <p:cNvSpPr txBox="1">
            <a:spLocks noChangeArrowheads="1"/>
          </p:cNvSpPr>
          <p:nvPr userDrawn="1"/>
        </p:nvSpPr>
        <p:spPr bwMode="auto">
          <a:xfrm>
            <a:off x="9021234" y="6507163"/>
            <a:ext cx="276436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r" eaLnBrk="1" hangingPunct="1">
              <a:defRPr/>
            </a:pPr>
            <a:fld id="{FEA7D3FB-003C-4332-ACE8-F4F3C584543F}" type="slidenum">
              <a:rPr lang="en-US" sz="1400" b="0" noProof="0" smtClean="0">
                <a:latin typeface="Verdana" pitchFamily="34" charset="0"/>
              </a:rPr>
              <a:pPr algn="r" eaLnBrk="1" hangingPunct="1">
                <a:defRPr/>
              </a:pPr>
              <a:t>‹nº›</a:t>
            </a:fld>
            <a:endParaRPr lang="en-US" sz="1400" b="0" noProof="0">
              <a:latin typeface="Verdana" pitchFamily="34" charset="0"/>
            </a:endParaRPr>
          </a:p>
        </p:txBody>
      </p:sp>
    </p:spTree>
    <p:extLst>
      <p:ext uri="{BB962C8B-B14F-4D97-AF65-F5344CB8AC3E}">
        <p14:creationId xmlns:p14="http://schemas.microsoft.com/office/powerpoint/2010/main" val="19469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pt-BR" noProof="0"/>
              <a:t>Clique para editar o estilo do título mestre</a:t>
            </a:r>
          </a:p>
        </p:txBody>
      </p:sp>
      <p:sp>
        <p:nvSpPr>
          <p:cNvPr id="4" name="Text Box 11"/>
          <p:cNvSpPr txBox="1">
            <a:spLocks noChangeArrowheads="1"/>
          </p:cNvSpPr>
          <p:nvPr userDrawn="1"/>
        </p:nvSpPr>
        <p:spPr bwMode="auto">
          <a:xfrm>
            <a:off x="9021234" y="6507163"/>
            <a:ext cx="276436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r" eaLnBrk="1" hangingPunct="1">
              <a:defRPr/>
            </a:pPr>
            <a:fld id="{FEA7D3FB-003C-4332-ACE8-F4F3C584543F}" type="slidenum">
              <a:rPr lang="en-US" sz="1400" b="0" noProof="0" smtClean="0">
                <a:latin typeface="Verdana" pitchFamily="34" charset="0"/>
              </a:rPr>
              <a:pPr algn="r" eaLnBrk="1" hangingPunct="1">
                <a:defRPr/>
              </a:pPr>
              <a:t>‹nº›</a:t>
            </a:fld>
            <a:endParaRPr lang="en-US" sz="1400" b="0" noProof="0">
              <a:latin typeface="Verdana" pitchFamily="34" charset="0"/>
            </a:endParaRPr>
          </a:p>
        </p:txBody>
      </p:sp>
      <p:sp>
        <p:nvSpPr>
          <p:cNvPr id="5" name="Content Placeholder 2"/>
          <p:cNvSpPr>
            <a:spLocks noGrp="1"/>
          </p:cNvSpPr>
          <p:nvPr>
            <p:ph sz="half" idx="1"/>
          </p:nvPr>
        </p:nvSpPr>
        <p:spPr>
          <a:xfrm>
            <a:off x="609601" y="1323976"/>
            <a:ext cx="5382684" cy="4479925"/>
          </a:xfrm>
          <a:noFill/>
          <a:ln>
            <a:noFill/>
          </a:ln>
        </p:spPr>
        <p:txBody>
          <a:bodyPr vert="horz" lIns="91440" tIns="45720" rIns="91440" bIns="45720" rtlCol="0">
            <a:normAutofit/>
          </a:bodyPr>
          <a:lstStyle>
            <a:lvl1pPr>
              <a:defRPr lang="en-US" sz="2800" dirty="0"/>
            </a:lvl1pPr>
            <a:lvl2pPr>
              <a:defRPr lang="en-US" sz="2400" dirty="0"/>
            </a:lvl2pPr>
            <a:lvl3pPr>
              <a:defRPr lang="en-US" sz="2400" dirty="0"/>
            </a:lvl3pPr>
            <a:lvl4pPr>
              <a:defRPr lang="en-US" sz="2400" dirty="0"/>
            </a:lvl4pPr>
            <a:lvl5pPr>
              <a:defRPr lang="en-US" sz="2400" dirty="0"/>
            </a:lvl5p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en-US" dirty="0"/>
              <a:t>Click to edit Master text styles</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en-US" dirty="0"/>
              <a:t>Second level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en-US" dirty="0"/>
              <a:t>Third level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en-US" dirty="0"/>
              <a:t>Fourth level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en-US" dirty="0"/>
              <a:t>Fifth level</a:t>
            </a:r>
          </a:p>
        </p:txBody>
      </p:sp>
      <p:sp>
        <p:nvSpPr>
          <p:cNvPr id="6" name="Content Placeholder 3"/>
          <p:cNvSpPr>
            <a:spLocks noGrp="1"/>
          </p:cNvSpPr>
          <p:nvPr>
            <p:ph sz="half" idx="2"/>
          </p:nvPr>
        </p:nvSpPr>
        <p:spPr>
          <a:xfrm>
            <a:off x="6195484" y="1323976"/>
            <a:ext cx="5382683" cy="4479925"/>
          </a:xfrm>
          <a:noFill/>
          <a:ln>
            <a:noFill/>
          </a:ln>
        </p:spPr>
        <p:txBody>
          <a:bodyPr vert="horz" lIns="91440" tIns="45720" rIns="91440" bIns="45720" rtlCol="0">
            <a:normAutofit/>
          </a:bodyPr>
          <a:lstStyle>
            <a:lvl1pPr>
              <a:defRPr lang="en-US" sz="2800" dirty="0"/>
            </a:lvl1pPr>
            <a:lvl2pPr>
              <a:defRPr lang="en-US" sz="2400" dirty="0"/>
            </a:lvl2pPr>
            <a:lvl3pPr>
              <a:defRPr lang="en-US" sz="2400"/>
            </a:lvl3pPr>
            <a:lvl4pPr>
              <a:defRPr lang="en-US" sz="2400"/>
            </a:lvl4pPr>
            <a:lvl5pPr>
              <a:defRPr lang="en-US" sz="2400" dirty="0"/>
            </a:lvl5p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en-US" dirty="0"/>
              <a:t>Click to edit Master text styles</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en-US" dirty="0"/>
              <a:t>Second level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en-US"/>
              <a:t>Third level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en-US"/>
              <a:t>Fourth level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en-US" dirty="0"/>
              <a:t>Fifth level</a:t>
            </a:r>
          </a:p>
        </p:txBody>
      </p:sp>
    </p:spTree>
    <p:extLst>
      <p:ext uri="{BB962C8B-B14F-4D97-AF65-F5344CB8AC3E}">
        <p14:creationId xmlns:p14="http://schemas.microsoft.com/office/powerpoint/2010/main" val="2674889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apenas">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2">
              <a:alpha val="80000"/>
            </a:schemeClr>
          </a:solidFill>
          <a:ln>
            <a:noFill/>
          </a:ln>
        </p:spPr>
        <p:txBody>
          <a:bodyPr vert="horz" wrap="square" lIns="91440" tIns="45720" rIns="91440" bIns="45720" numCol="1" anchor="ctr" anchorCtr="0" compatLnSpc="1">
            <a:prstTxWarp prst="textNoShape">
              <a:avLst/>
            </a:prstTxWarp>
          </a:bodyPr>
          <a:lstStyle>
            <a:lvl1pPr>
              <a:defRPr lang="en-US">
                <a:solidFill>
                  <a:schemeClr val="bg1"/>
                </a:solidFill>
              </a:defRPr>
            </a:lvl1pPr>
          </a:lstStyle>
          <a:p>
            <a:pPr lvl="0"/>
            <a:r>
              <a:rPr lang="x-none"/>
              <a:t>Click to edit Master title style</a:t>
            </a:r>
            <a:endParaRPr lang="en-US"/>
          </a:p>
        </p:txBody>
      </p:sp>
      <p:sp>
        <p:nvSpPr>
          <p:cNvPr id="3" name="Text Box 11"/>
          <p:cNvSpPr txBox="1">
            <a:spLocks noChangeArrowheads="1"/>
          </p:cNvSpPr>
          <p:nvPr userDrawn="1"/>
        </p:nvSpPr>
        <p:spPr bwMode="auto">
          <a:xfrm>
            <a:off x="9021234" y="6507163"/>
            <a:ext cx="276436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r" eaLnBrk="1" hangingPunct="1">
              <a:defRPr/>
            </a:pPr>
            <a:fld id="{FEA7D3FB-003C-4332-ACE8-F4F3C584543F}" type="slidenum">
              <a:rPr lang="en-US" sz="1400" b="0" noProof="0" smtClean="0">
                <a:latin typeface="Verdana" pitchFamily="34" charset="0"/>
              </a:rPr>
              <a:pPr algn="r" eaLnBrk="1" hangingPunct="1">
                <a:defRPr/>
              </a:pPr>
              <a:t>‹nº›</a:t>
            </a:fld>
            <a:endParaRPr lang="en-US" sz="1400" b="0" noProof="0">
              <a:latin typeface="Verdana" pitchFamily="34" charset="0"/>
            </a:endParaRPr>
          </a:p>
        </p:txBody>
      </p:sp>
    </p:spTree>
    <p:extLst>
      <p:ext uri="{BB962C8B-B14F-4D97-AF65-F5344CB8AC3E}">
        <p14:creationId xmlns:p14="http://schemas.microsoft.com/office/powerpoint/2010/main" val="3850963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2" name="Título 1"/>
          <p:cNvSpPr txBox="1">
            <a:spLocks/>
          </p:cNvSpPr>
          <p:nvPr userDrawn="1"/>
        </p:nvSpPr>
        <p:spPr bwMode="auto">
          <a:xfrm>
            <a:off x="1" y="0"/>
            <a:ext cx="12192000" cy="1143000"/>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0" hangingPunct="0">
              <a:defRPr i="1">
                <a:solidFill>
                  <a:schemeClr val="tx2"/>
                </a:solidFill>
                <a:latin typeface="+mj-lt"/>
                <a:ea typeface="+mj-ea"/>
                <a:cs typeface="+mj-cs"/>
              </a:defRPr>
            </a:lvl1pPr>
            <a:lvl2pPr algn="ctr" eaLnBrk="0" hangingPunct="0">
              <a:defRPr i="1">
                <a:solidFill>
                  <a:schemeClr val="tx2"/>
                </a:solidFill>
                <a:latin typeface="Times New Roman" pitchFamily="18" charset="0"/>
              </a:defRPr>
            </a:lvl2pPr>
            <a:lvl3pPr algn="ctr" eaLnBrk="0" hangingPunct="0">
              <a:defRPr i="1">
                <a:solidFill>
                  <a:schemeClr val="tx2"/>
                </a:solidFill>
                <a:latin typeface="Times New Roman" pitchFamily="18" charset="0"/>
              </a:defRPr>
            </a:lvl3pPr>
            <a:lvl4pPr algn="ctr" eaLnBrk="0" hangingPunct="0">
              <a:defRPr i="1">
                <a:solidFill>
                  <a:schemeClr val="tx2"/>
                </a:solidFill>
                <a:latin typeface="Times New Roman" pitchFamily="18" charset="0"/>
              </a:defRPr>
            </a:lvl4pPr>
            <a:lvl5pPr algn="ctr" eaLnBrk="0" hangingPunct="0">
              <a:defRPr i="1">
                <a:solidFill>
                  <a:schemeClr val="tx2"/>
                </a:solidFill>
                <a:latin typeface="Times New Roman" pitchFamily="18" charset="0"/>
              </a:defRPr>
            </a:lvl5pPr>
            <a:lvl6pPr marL="457200" algn="ctr" fontAlgn="base">
              <a:spcBef>
                <a:spcPct val="0"/>
              </a:spcBef>
              <a:spcAft>
                <a:spcPct val="0"/>
              </a:spcAft>
              <a:defRPr i="1">
                <a:solidFill>
                  <a:schemeClr val="tx2"/>
                </a:solidFill>
                <a:latin typeface="Times New Roman" pitchFamily="18" charset="0"/>
              </a:defRPr>
            </a:lvl6pPr>
            <a:lvl7pPr marL="914400" algn="ctr" fontAlgn="base">
              <a:spcBef>
                <a:spcPct val="0"/>
              </a:spcBef>
              <a:spcAft>
                <a:spcPct val="0"/>
              </a:spcAft>
              <a:defRPr i="1">
                <a:solidFill>
                  <a:schemeClr val="tx2"/>
                </a:solidFill>
                <a:latin typeface="Times New Roman" pitchFamily="18" charset="0"/>
              </a:defRPr>
            </a:lvl7pPr>
            <a:lvl8pPr marL="1371600" algn="ctr" fontAlgn="base">
              <a:spcBef>
                <a:spcPct val="0"/>
              </a:spcBef>
              <a:spcAft>
                <a:spcPct val="0"/>
              </a:spcAft>
              <a:defRPr i="1">
                <a:solidFill>
                  <a:schemeClr val="tx2"/>
                </a:solidFill>
                <a:latin typeface="Times New Roman" pitchFamily="18" charset="0"/>
              </a:defRPr>
            </a:lvl8pPr>
            <a:lvl9pPr marL="1828800" algn="ctr" fontAlgn="base">
              <a:spcBef>
                <a:spcPct val="0"/>
              </a:spcBef>
              <a:spcAft>
                <a:spcPct val="0"/>
              </a:spcAft>
              <a:defRPr i="1">
                <a:solidFill>
                  <a:schemeClr val="tx2"/>
                </a:solidFill>
                <a:latin typeface="Times New Roman" pitchFamily="18" charset="0"/>
              </a:defRPr>
            </a:lvl9pPr>
          </a:lstStyle>
          <a:p>
            <a:pPr lvl="0"/>
            <a:endParaRPr lang="en-US" sz="2400" b="1" noProof="0" dirty="0">
              <a:solidFill>
                <a:srgbClr val="0000FF"/>
              </a:solidFill>
            </a:endParaRPr>
          </a:p>
        </p:txBody>
      </p:sp>
    </p:spTree>
    <p:extLst>
      <p:ext uri="{BB962C8B-B14F-4D97-AF65-F5344CB8AC3E}">
        <p14:creationId xmlns:p14="http://schemas.microsoft.com/office/powerpoint/2010/main" val="1684397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3D0E3AC6-A154-4039-ACC1-84FF700C932F}" type="datetime1">
              <a:rPr lang="pt-BR" smtClean="0"/>
              <a:t>23/12/2022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9702D9A-8F1B-4831-A636-031D7AA4E92C}" type="slidenum">
              <a:rPr lang="pt-BR" smtClean="0"/>
              <a:t>‹nº›</a:t>
            </a:fld>
            <a:endParaRPr lang="pt-BR"/>
          </a:p>
        </p:txBody>
      </p:sp>
    </p:spTree>
    <p:extLst>
      <p:ext uri="{BB962C8B-B14F-4D97-AF65-F5344CB8AC3E}">
        <p14:creationId xmlns:p14="http://schemas.microsoft.com/office/powerpoint/2010/main" val="96039094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D0E3AC6-A154-4039-ACC1-84FF700C932F}" type="datetime1">
              <a:rPr lang="pt-BR" smtClean="0"/>
              <a:t>23/12/2022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9702D9A-8F1B-4831-A636-031D7AA4E92C}" type="slidenum">
              <a:rPr lang="pt-BR" smtClean="0"/>
              <a:t>‹nº›</a:t>
            </a:fld>
            <a:endParaRPr lang="pt-BR"/>
          </a:p>
        </p:txBody>
      </p:sp>
    </p:spTree>
    <p:extLst>
      <p:ext uri="{BB962C8B-B14F-4D97-AF65-F5344CB8AC3E}">
        <p14:creationId xmlns:p14="http://schemas.microsoft.com/office/powerpoint/2010/main" val="315570809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2CFAB2E5-5BDD-4D80-9792-4BB5E5BF7077}" type="datetime1">
              <a:rPr lang="pt-BR" smtClean="0"/>
              <a:t>23/12/2022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9702D9A-8F1B-4831-A636-031D7AA4E92C}" type="slidenum">
              <a:rPr lang="pt-BR" smtClean="0"/>
              <a:t>‹nº›</a:t>
            </a:fld>
            <a:endParaRPr lang="pt-BR"/>
          </a:p>
        </p:txBody>
      </p:sp>
    </p:spTree>
    <p:extLst>
      <p:ext uri="{BB962C8B-B14F-4D97-AF65-F5344CB8AC3E}">
        <p14:creationId xmlns:p14="http://schemas.microsoft.com/office/powerpoint/2010/main" val="1784964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E80D89F-1434-47BF-B9AD-F9DF6846F33A}" type="datetime1">
              <a:rPr lang="pt-BR" smtClean="0"/>
              <a:t>23/12/2022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9702D9A-8F1B-4831-A636-031D7AA4E92C}" type="slidenum">
              <a:rPr lang="pt-BR" smtClean="0"/>
              <a:t>‹nº›</a:t>
            </a:fld>
            <a:endParaRPr lang="pt-BR"/>
          </a:p>
        </p:txBody>
      </p:sp>
    </p:spTree>
    <p:extLst>
      <p:ext uri="{BB962C8B-B14F-4D97-AF65-F5344CB8AC3E}">
        <p14:creationId xmlns:p14="http://schemas.microsoft.com/office/powerpoint/2010/main" val="4130204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1B3434E7-4E2D-4089-BB86-ABC42173D291}" type="datetime1">
              <a:rPr lang="pt-BR" smtClean="0"/>
              <a:t>23/12/2022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9702D9A-8F1B-4831-A636-031D7AA4E92C}" type="slidenum">
              <a:rPr lang="pt-BR" smtClean="0"/>
              <a:t>‹nº›</a:t>
            </a:fld>
            <a:endParaRPr lang="pt-BR"/>
          </a:p>
        </p:txBody>
      </p:sp>
    </p:spTree>
    <p:extLst>
      <p:ext uri="{BB962C8B-B14F-4D97-AF65-F5344CB8AC3E}">
        <p14:creationId xmlns:p14="http://schemas.microsoft.com/office/powerpoint/2010/main" val="3732122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3D0E3AC6-A154-4039-ACC1-84FF700C932F}" type="datetime1">
              <a:rPr lang="pt-BR" smtClean="0"/>
              <a:t>23/12/2022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9702D9A-8F1B-4831-A636-031D7AA4E92C}" type="slidenum">
              <a:rPr lang="pt-BR" smtClean="0"/>
              <a:t>‹nº›</a:t>
            </a:fld>
            <a:endParaRPr lang="pt-BR"/>
          </a:p>
        </p:txBody>
      </p:sp>
    </p:spTree>
    <p:extLst>
      <p:ext uri="{BB962C8B-B14F-4D97-AF65-F5344CB8AC3E}">
        <p14:creationId xmlns:p14="http://schemas.microsoft.com/office/powerpoint/2010/main" val="206213186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0E3AC6-A154-4039-ACC1-84FF700C932F}" type="datetime1">
              <a:rPr lang="pt-BR" smtClean="0"/>
              <a:t>23/12/2022</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9702D9A-8F1B-4831-A636-031D7AA4E92C}" type="slidenum">
              <a:rPr lang="pt-BR" smtClean="0"/>
              <a:t>‹nº›</a:t>
            </a:fld>
            <a:endParaRPr lang="pt-BR"/>
          </a:p>
        </p:txBody>
      </p:sp>
    </p:spTree>
    <p:extLst>
      <p:ext uri="{BB962C8B-B14F-4D97-AF65-F5344CB8AC3E}">
        <p14:creationId xmlns:p14="http://schemas.microsoft.com/office/powerpoint/2010/main" val="44446218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latin typeface="Eras Demi ITC" panose="020B0805030504020804" pitchFamily="34" charset="0"/>
              </a:defRPr>
            </a:lvl1pPr>
          </a:lstStyle>
          <a:p>
            <a:r>
              <a:rPr lang="pt-BR" noProof="0"/>
              <a:t>Clique para editar o estilo do título mestre</a:t>
            </a:r>
          </a:p>
        </p:txBody>
      </p:sp>
      <p:sp>
        <p:nvSpPr>
          <p:cNvPr id="3" name="Espaço Reservado para Conteúdo 2"/>
          <p:cNvSpPr>
            <a:spLocks noGrp="1"/>
          </p:cNvSpPr>
          <p:nvPr>
            <p:ph idx="1"/>
          </p:nvPr>
        </p:nvSpPr>
        <p:spPr>
          <a:xfrm>
            <a:off x="239350" y="990601"/>
            <a:ext cx="11615241" cy="3158480"/>
          </a:xfrm>
        </p:spPr>
        <p:txBody>
          <a:bodyPr vert="horz" lIns="91440" tIns="45720" rIns="91440" bIns="45720" rtlCol="0">
            <a:normAutofit/>
          </a:bodyPr>
          <a:lstStyle>
            <a:lvl1pPr>
              <a:defRPr lang="pt-BR" sz="2800" b="0" noProof="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1pPr>
            <a:lvl2pPr>
              <a:defRPr lang="pt-BR" sz="2400" b="0" noProof="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2pPr>
            <a:lvl3pPr>
              <a:defRPr lang="pt-BR" sz="2400" b="0" noProof="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3pPr>
            <a:lvl4pPr>
              <a:defRPr lang="pt-BR" sz="2400" b="0" noProof="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4pPr>
            <a:lvl5pPr>
              <a:defRPr lang="pt-BR" sz="2400" b="0" noProof="0" dirty="0">
                <a:solidFill>
                  <a:schemeClr val="tx1">
                    <a:lumMod val="75000"/>
                    <a:lumOff val="25000"/>
                  </a:schemeClr>
                </a:solidFill>
                <a:latin typeface="Eras Light ITC" panose="020B0402030504020804" pitchFamily="34" charset="0"/>
                <a:ea typeface="+mn-ea"/>
                <a:cs typeface="Calibri" panose="020F0502020204030204" pitchFamily="34" charset="0"/>
              </a:defRPr>
            </a:lvl5p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pt-BR" noProof="0" dirty="0"/>
              <a:t>Clique para editar os estilos do texto mestre</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Segundo nível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Terceiro nível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Quarto nível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Quinto nível</a:t>
            </a:r>
          </a:p>
        </p:txBody>
      </p:sp>
      <p:sp>
        <p:nvSpPr>
          <p:cNvPr id="4" name="Text Box 11"/>
          <p:cNvSpPr txBox="1">
            <a:spLocks noChangeArrowheads="1"/>
          </p:cNvSpPr>
          <p:nvPr userDrawn="1"/>
        </p:nvSpPr>
        <p:spPr bwMode="auto">
          <a:xfrm>
            <a:off x="9021234" y="6507163"/>
            <a:ext cx="276436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r" eaLnBrk="1" hangingPunct="1">
              <a:defRPr/>
            </a:pPr>
            <a:fld id="{FEA7D3FB-003C-4332-ACE8-F4F3C584543F}" type="slidenum">
              <a:rPr lang="en-US" sz="1400" b="0" noProof="0" smtClean="0">
                <a:latin typeface="Verdana" pitchFamily="34" charset="0"/>
              </a:rPr>
              <a:pPr algn="r" eaLnBrk="1" hangingPunct="1">
                <a:defRPr/>
              </a:pPr>
              <a:t>‹nº›</a:t>
            </a:fld>
            <a:endParaRPr lang="en-US" sz="1400" b="0" noProof="0">
              <a:latin typeface="Verdana" pitchFamily="34" charset="0"/>
            </a:endParaRPr>
          </a:p>
        </p:txBody>
      </p:sp>
    </p:spTree>
    <p:extLst>
      <p:ext uri="{BB962C8B-B14F-4D97-AF65-F5344CB8AC3E}">
        <p14:creationId xmlns:p14="http://schemas.microsoft.com/office/powerpoint/2010/main" val="4041000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2DAA8437-699A-4965-AAAA-314B86112478}" type="datetime1">
              <a:rPr lang="pt-BR" smtClean="0"/>
              <a:t>23/12/2022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9702D9A-8F1B-4831-A636-031D7AA4E92C}" type="slidenum">
              <a:rPr lang="pt-BR" smtClean="0"/>
              <a:t>‹nº›</a:t>
            </a:fld>
            <a:endParaRPr lang="pt-BR"/>
          </a:p>
        </p:txBody>
      </p:sp>
    </p:spTree>
    <p:extLst>
      <p:ext uri="{BB962C8B-B14F-4D97-AF65-F5344CB8AC3E}">
        <p14:creationId xmlns:p14="http://schemas.microsoft.com/office/powerpoint/2010/main" val="3485292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1A9FD525-BE3E-408B-AF89-7B7D2A39886B}" type="datetime1">
              <a:rPr lang="pt-BR" smtClean="0"/>
              <a:t>23/12/2022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9702D9A-8F1B-4831-A636-031D7AA4E92C}" type="slidenum">
              <a:rPr lang="pt-BR" smtClean="0"/>
              <a:t>‹nº›</a:t>
            </a:fld>
            <a:endParaRPr lang="pt-BR"/>
          </a:p>
        </p:txBody>
      </p:sp>
    </p:spTree>
    <p:extLst>
      <p:ext uri="{BB962C8B-B14F-4D97-AF65-F5344CB8AC3E}">
        <p14:creationId xmlns:p14="http://schemas.microsoft.com/office/powerpoint/2010/main" val="3358081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D0E3AC6-A154-4039-ACC1-84FF700C932F}" type="datetime1">
              <a:rPr lang="pt-BR" smtClean="0"/>
              <a:t>23/12/2022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9702D9A-8F1B-4831-A636-031D7AA4E92C}" type="slidenum">
              <a:rPr lang="pt-BR" smtClean="0"/>
              <a:t>‹nº›</a:t>
            </a:fld>
            <a:endParaRPr lang="pt-BR"/>
          </a:p>
        </p:txBody>
      </p:sp>
    </p:spTree>
    <p:extLst>
      <p:ext uri="{BB962C8B-B14F-4D97-AF65-F5344CB8AC3E}">
        <p14:creationId xmlns:p14="http://schemas.microsoft.com/office/powerpoint/2010/main" val="228403290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D0E3AC6-A154-4039-ACC1-84FF700C932F}" type="datetime1">
              <a:rPr lang="pt-BR" smtClean="0"/>
              <a:t>23/12/2022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9702D9A-8F1B-4831-A636-031D7AA4E92C}" type="slidenum">
              <a:rPr lang="pt-BR" smtClean="0"/>
              <a:t>‹nº›</a:t>
            </a:fld>
            <a:endParaRPr lang="pt-BR"/>
          </a:p>
        </p:txBody>
      </p:sp>
    </p:spTree>
    <p:extLst>
      <p:ext uri="{BB962C8B-B14F-4D97-AF65-F5344CB8AC3E}">
        <p14:creationId xmlns:p14="http://schemas.microsoft.com/office/powerpoint/2010/main" val="127454992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pt-BR" noProof="0"/>
              <a:t>Clique para editar o estilo do título mestre</a:t>
            </a:r>
          </a:p>
        </p:txBody>
      </p:sp>
      <p:sp>
        <p:nvSpPr>
          <p:cNvPr id="3" name="Espaço Reservado para Conteúdo 2"/>
          <p:cNvSpPr>
            <a:spLocks noGrp="1"/>
          </p:cNvSpPr>
          <p:nvPr>
            <p:ph idx="1"/>
          </p:nvPr>
        </p:nvSpPr>
        <p:spPr>
          <a:xfrm>
            <a:off x="239350" y="990601"/>
            <a:ext cx="11615241" cy="4526631"/>
          </a:xfrm>
        </p:spPr>
        <p:txBody>
          <a:bodyPr vert="horz" lIns="91440" tIns="45720" rIns="91440" bIns="45720" rtlCol="0">
            <a:normAutofit/>
          </a:bodyPr>
          <a:lstStyle>
            <a:lvl1pPr>
              <a:defRPr lang="pt-BR" sz="2800" b="0" noProof="0" dirty="0" smtClean="0">
                <a:solidFill>
                  <a:schemeClr val="tx1">
                    <a:lumMod val="75000"/>
                    <a:lumOff val="25000"/>
                  </a:schemeClr>
                </a:solidFill>
                <a:latin typeface="Eras Light ITC" panose="020B0402030504020804" pitchFamily="34" charset="0"/>
                <a:ea typeface="+mn-ea"/>
                <a:cs typeface="Calibri"/>
              </a:defRPr>
            </a:lvl1pPr>
            <a:lvl2pPr>
              <a:defRPr lang="pt-BR" sz="2400" b="0" noProof="0" dirty="0" smtClean="0">
                <a:solidFill>
                  <a:schemeClr val="tx1">
                    <a:lumMod val="75000"/>
                    <a:lumOff val="25000"/>
                  </a:schemeClr>
                </a:solidFill>
                <a:latin typeface="Eras Light ITC" panose="020B0402030504020804" pitchFamily="34" charset="0"/>
                <a:ea typeface="+mn-ea"/>
                <a:cs typeface="Calibri"/>
              </a:defRPr>
            </a:lvl2pPr>
            <a:lvl3pPr>
              <a:defRPr lang="pt-BR" sz="2400" b="0" noProof="0" dirty="0" smtClean="0">
                <a:solidFill>
                  <a:schemeClr val="tx1">
                    <a:lumMod val="75000"/>
                    <a:lumOff val="25000"/>
                  </a:schemeClr>
                </a:solidFill>
                <a:latin typeface="Eras Light ITC" panose="020B0402030504020804" pitchFamily="34" charset="0"/>
                <a:ea typeface="+mn-ea"/>
                <a:cs typeface="Calibri"/>
              </a:defRPr>
            </a:lvl3pPr>
            <a:lvl4pPr>
              <a:defRPr lang="pt-BR" sz="2400" b="0" noProof="0" dirty="0" smtClean="0">
                <a:solidFill>
                  <a:schemeClr val="tx1">
                    <a:lumMod val="75000"/>
                    <a:lumOff val="25000"/>
                  </a:schemeClr>
                </a:solidFill>
                <a:latin typeface="Eras Light ITC" panose="020B0402030504020804" pitchFamily="34" charset="0"/>
                <a:ea typeface="+mn-ea"/>
                <a:cs typeface="Calibri"/>
              </a:defRPr>
            </a:lvl4pPr>
            <a:lvl5pPr>
              <a:defRPr lang="pt-BR" sz="2400" b="0" noProof="0" dirty="0">
                <a:solidFill>
                  <a:schemeClr val="tx1">
                    <a:lumMod val="75000"/>
                    <a:lumOff val="25000"/>
                  </a:schemeClr>
                </a:solidFill>
                <a:latin typeface="Eras Light ITC" panose="020B0402030504020804" pitchFamily="34" charset="0"/>
                <a:ea typeface="+mn-ea"/>
                <a:cs typeface="Calibri"/>
              </a:defRPr>
            </a:lvl5p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pt-BR" noProof="0" dirty="0"/>
              <a:t>Clique para editar os estilos do texto mestre</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Segundo nível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Terceiro nível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Quarto nível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Quinto nível</a:t>
            </a:r>
          </a:p>
        </p:txBody>
      </p:sp>
      <p:sp>
        <p:nvSpPr>
          <p:cNvPr id="4" name="Text Box 11"/>
          <p:cNvSpPr txBox="1">
            <a:spLocks noChangeArrowheads="1"/>
          </p:cNvSpPr>
          <p:nvPr userDrawn="1"/>
        </p:nvSpPr>
        <p:spPr bwMode="auto">
          <a:xfrm>
            <a:off x="9021234" y="6507163"/>
            <a:ext cx="276436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r" eaLnBrk="1" hangingPunct="1">
              <a:defRPr/>
            </a:pPr>
            <a:fld id="{FEA7D3FB-003C-4332-ACE8-F4F3C584543F}" type="slidenum">
              <a:rPr lang="en-US" sz="1400" b="0" noProof="0" smtClean="0">
                <a:latin typeface="Verdana" pitchFamily="34" charset="0"/>
              </a:rPr>
              <a:pPr algn="r" eaLnBrk="1" hangingPunct="1">
                <a:defRPr/>
              </a:pPr>
              <a:t>‹nº›</a:t>
            </a:fld>
            <a:endParaRPr lang="en-US" sz="1400" b="0" noProof="0">
              <a:latin typeface="Verdana" pitchFamily="34" charset="0"/>
            </a:endParaRPr>
          </a:p>
        </p:txBody>
      </p:sp>
    </p:spTree>
    <p:extLst>
      <p:ext uri="{BB962C8B-B14F-4D97-AF65-F5344CB8AC3E}">
        <p14:creationId xmlns:p14="http://schemas.microsoft.com/office/powerpoint/2010/main" val="352592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pt-BR" noProof="0"/>
              <a:t>Clique para editar o estilo do título mestre</a:t>
            </a:r>
          </a:p>
        </p:txBody>
      </p:sp>
      <p:sp>
        <p:nvSpPr>
          <p:cNvPr id="4" name="Text Box 11"/>
          <p:cNvSpPr txBox="1">
            <a:spLocks noChangeArrowheads="1"/>
          </p:cNvSpPr>
          <p:nvPr userDrawn="1"/>
        </p:nvSpPr>
        <p:spPr bwMode="auto">
          <a:xfrm>
            <a:off x="9021234" y="6507163"/>
            <a:ext cx="276436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r" eaLnBrk="1" hangingPunct="1">
              <a:defRPr/>
            </a:pPr>
            <a:fld id="{FEA7D3FB-003C-4332-ACE8-F4F3C584543F}" type="slidenum">
              <a:rPr lang="en-US" sz="1400" b="0" noProof="0" smtClean="0">
                <a:latin typeface="Verdana" pitchFamily="34" charset="0"/>
              </a:rPr>
              <a:pPr algn="r" eaLnBrk="1" hangingPunct="1">
                <a:defRPr/>
              </a:pPr>
              <a:t>‹nº›</a:t>
            </a:fld>
            <a:endParaRPr lang="en-US" sz="1400" b="0" noProof="0">
              <a:latin typeface="Verdana" pitchFamily="34" charset="0"/>
            </a:endParaRPr>
          </a:p>
        </p:txBody>
      </p:sp>
      <p:sp>
        <p:nvSpPr>
          <p:cNvPr id="5" name="Content Placeholder 2"/>
          <p:cNvSpPr>
            <a:spLocks noGrp="1"/>
          </p:cNvSpPr>
          <p:nvPr>
            <p:ph sz="half" idx="1"/>
          </p:nvPr>
        </p:nvSpPr>
        <p:spPr>
          <a:xfrm>
            <a:off x="609601" y="1323976"/>
            <a:ext cx="5382684" cy="4479925"/>
          </a:xfrm>
          <a:noFill/>
          <a:ln>
            <a:noFill/>
          </a:ln>
        </p:spPr>
        <p:txBody>
          <a:bodyPr vert="horz" lIns="91440" tIns="45720" rIns="91440" bIns="45720" rtlCol="0">
            <a:normAutofit/>
          </a:bodyPr>
          <a:lstStyle>
            <a:lvl1pPr>
              <a:defRPr lang="en-US" sz="2800" dirty="0"/>
            </a:lvl1pPr>
            <a:lvl2pPr>
              <a:defRPr lang="en-US" sz="2400" dirty="0"/>
            </a:lvl2pPr>
            <a:lvl3pPr>
              <a:defRPr lang="en-US" sz="2400" dirty="0"/>
            </a:lvl3pPr>
            <a:lvl4pPr>
              <a:defRPr lang="en-US" sz="2400" dirty="0"/>
            </a:lvl4pPr>
            <a:lvl5pPr>
              <a:defRPr lang="en-US" sz="2400" dirty="0"/>
            </a:lvl5p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en-US" dirty="0"/>
              <a:t>Click to edit Master text styles</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en-US" dirty="0"/>
              <a:t>Second level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en-US" dirty="0"/>
              <a:t>Third level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en-US" dirty="0"/>
              <a:t>Fourth level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en-US" dirty="0"/>
              <a:t>Fifth level</a:t>
            </a:r>
          </a:p>
        </p:txBody>
      </p:sp>
      <p:sp>
        <p:nvSpPr>
          <p:cNvPr id="6" name="Content Placeholder 3"/>
          <p:cNvSpPr>
            <a:spLocks noGrp="1"/>
          </p:cNvSpPr>
          <p:nvPr>
            <p:ph sz="half" idx="2"/>
          </p:nvPr>
        </p:nvSpPr>
        <p:spPr>
          <a:xfrm>
            <a:off x="6195484" y="1323976"/>
            <a:ext cx="5382683" cy="4479925"/>
          </a:xfrm>
          <a:noFill/>
          <a:ln>
            <a:noFill/>
          </a:ln>
        </p:spPr>
        <p:txBody>
          <a:bodyPr vert="horz" lIns="91440" tIns="45720" rIns="91440" bIns="45720" rtlCol="0">
            <a:normAutofit/>
          </a:bodyPr>
          <a:lstStyle>
            <a:lvl1pPr>
              <a:defRPr lang="en-US" sz="2800" dirty="0"/>
            </a:lvl1pPr>
            <a:lvl2pPr>
              <a:defRPr lang="en-US" sz="2400" dirty="0"/>
            </a:lvl2pPr>
            <a:lvl3pPr>
              <a:defRPr lang="en-US" sz="2400"/>
            </a:lvl3pPr>
            <a:lvl4pPr>
              <a:defRPr lang="en-US" sz="2400"/>
            </a:lvl4pPr>
            <a:lvl5pPr>
              <a:defRPr lang="en-US" sz="2400" dirty="0"/>
            </a:lvl5p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en-US" dirty="0"/>
              <a:t>Click to edit Master text styles</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en-US" dirty="0"/>
              <a:t>Second level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en-US"/>
              <a:t>Third level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en-US"/>
              <a:t>Fourth level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en-US" dirty="0"/>
              <a:t>Fifth level</a:t>
            </a:r>
          </a:p>
        </p:txBody>
      </p:sp>
    </p:spTree>
    <p:extLst>
      <p:ext uri="{BB962C8B-B14F-4D97-AF65-F5344CB8AC3E}">
        <p14:creationId xmlns:p14="http://schemas.microsoft.com/office/powerpoint/2010/main" val="1511533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ítulo apenas">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2">
              <a:alpha val="80000"/>
            </a:schemeClr>
          </a:solidFill>
          <a:ln>
            <a:noFill/>
          </a:ln>
        </p:spPr>
        <p:txBody>
          <a:bodyPr vert="horz" wrap="square" lIns="91440" tIns="45720" rIns="91440" bIns="45720" numCol="1" anchor="ctr" anchorCtr="0" compatLnSpc="1">
            <a:prstTxWarp prst="textNoShape">
              <a:avLst/>
            </a:prstTxWarp>
          </a:bodyPr>
          <a:lstStyle>
            <a:lvl1pPr>
              <a:defRPr lang="en-US">
                <a:solidFill>
                  <a:schemeClr val="bg1"/>
                </a:solidFill>
              </a:defRPr>
            </a:lvl1pPr>
          </a:lstStyle>
          <a:p>
            <a:pPr lvl="0"/>
            <a:r>
              <a:rPr lang="x-none"/>
              <a:t>Click to edit Master title style</a:t>
            </a:r>
            <a:endParaRPr lang="en-US"/>
          </a:p>
        </p:txBody>
      </p:sp>
      <p:sp>
        <p:nvSpPr>
          <p:cNvPr id="3" name="Text Box 11"/>
          <p:cNvSpPr txBox="1">
            <a:spLocks noChangeArrowheads="1"/>
          </p:cNvSpPr>
          <p:nvPr userDrawn="1"/>
        </p:nvSpPr>
        <p:spPr bwMode="auto">
          <a:xfrm>
            <a:off x="9021234" y="6507163"/>
            <a:ext cx="276436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r" eaLnBrk="1" hangingPunct="1">
              <a:defRPr/>
            </a:pPr>
            <a:fld id="{FEA7D3FB-003C-4332-ACE8-F4F3C584543F}" type="slidenum">
              <a:rPr lang="en-US" sz="1400" b="0" noProof="0" smtClean="0">
                <a:latin typeface="Verdana" pitchFamily="34" charset="0"/>
              </a:rPr>
              <a:pPr algn="r" eaLnBrk="1" hangingPunct="1">
                <a:defRPr/>
              </a:pPr>
              <a:t>‹nº›</a:t>
            </a:fld>
            <a:endParaRPr lang="en-US" sz="1400" b="0" noProof="0">
              <a:latin typeface="Verdana" pitchFamily="34" charset="0"/>
            </a:endParaRPr>
          </a:p>
        </p:txBody>
      </p:sp>
    </p:spTree>
    <p:extLst>
      <p:ext uri="{BB962C8B-B14F-4D97-AF65-F5344CB8AC3E}">
        <p14:creationId xmlns:p14="http://schemas.microsoft.com/office/powerpoint/2010/main" val="2150368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2" name="Título 1"/>
          <p:cNvSpPr txBox="1">
            <a:spLocks/>
          </p:cNvSpPr>
          <p:nvPr userDrawn="1"/>
        </p:nvSpPr>
        <p:spPr bwMode="auto">
          <a:xfrm>
            <a:off x="1" y="0"/>
            <a:ext cx="12192000" cy="1143000"/>
          </a:xfrm>
          <a:prstGeom prst="rect">
            <a:avLst/>
          </a:prstGeom>
          <a:noFill/>
          <a:ln>
            <a:noFill/>
          </a:ln>
        </p:spPr>
        <p:txBody>
          <a:bodyPr vert="horz" wrap="square" lIns="91440" tIns="45720" rIns="91440" bIns="45720" numCol="1" anchor="ctr" anchorCtr="0" compatLnSpc="1">
            <a:prstTxWarp prst="textNoShape">
              <a:avLst/>
            </a:prstTxWarp>
          </a:bodyPr>
          <a:lstStyle>
            <a:lvl1pPr algn="ctr" eaLnBrk="0" hangingPunct="0">
              <a:defRPr i="1">
                <a:solidFill>
                  <a:schemeClr val="tx2"/>
                </a:solidFill>
                <a:latin typeface="+mj-lt"/>
                <a:ea typeface="+mj-ea"/>
                <a:cs typeface="+mj-cs"/>
              </a:defRPr>
            </a:lvl1pPr>
            <a:lvl2pPr algn="ctr" eaLnBrk="0" hangingPunct="0">
              <a:defRPr i="1">
                <a:solidFill>
                  <a:schemeClr val="tx2"/>
                </a:solidFill>
                <a:latin typeface="Times New Roman" pitchFamily="18" charset="0"/>
              </a:defRPr>
            </a:lvl2pPr>
            <a:lvl3pPr algn="ctr" eaLnBrk="0" hangingPunct="0">
              <a:defRPr i="1">
                <a:solidFill>
                  <a:schemeClr val="tx2"/>
                </a:solidFill>
                <a:latin typeface="Times New Roman" pitchFamily="18" charset="0"/>
              </a:defRPr>
            </a:lvl3pPr>
            <a:lvl4pPr algn="ctr" eaLnBrk="0" hangingPunct="0">
              <a:defRPr i="1">
                <a:solidFill>
                  <a:schemeClr val="tx2"/>
                </a:solidFill>
                <a:latin typeface="Times New Roman" pitchFamily="18" charset="0"/>
              </a:defRPr>
            </a:lvl4pPr>
            <a:lvl5pPr algn="ctr" eaLnBrk="0" hangingPunct="0">
              <a:defRPr i="1">
                <a:solidFill>
                  <a:schemeClr val="tx2"/>
                </a:solidFill>
                <a:latin typeface="Times New Roman" pitchFamily="18" charset="0"/>
              </a:defRPr>
            </a:lvl5pPr>
            <a:lvl6pPr marL="457200" algn="ctr" fontAlgn="base">
              <a:spcBef>
                <a:spcPct val="0"/>
              </a:spcBef>
              <a:spcAft>
                <a:spcPct val="0"/>
              </a:spcAft>
              <a:defRPr i="1">
                <a:solidFill>
                  <a:schemeClr val="tx2"/>
                </a:solidFill>
                <a:latin typeface="Times New Roman" pitchFamily="18" charset="0"/>
              </a:defRPr>
            </a:lvl6pPr>
            <a:lvl7pPr marL="914400" algn="ctr" fontAlgn="base">
              <a:spcBef>
                <a:spcPct val="0"/>
              </a:spcBef>
              <a:spcAft>
                <a:spcPct val="0"/>
              </a:spcAft>
              <a:defRPr i="1">
                <a:solidFill>
                  <a:schemeClr val="tx2"/>
                </a:solidFill>
                <a:latin typeface="Times New Roman" pitchFamily="18" charset="0"/>
              </a:defRPr>
            </a:lvl7pPr>
            <a:lvl8pPr marL="1371600" algn="ctr" fontAlgn="base">
              <a:spcBef>
                <a:spcPct val="0"/>
              </a:spcBef>
              <a:spcAft>
                <a:spcPct val="0"/>
              </a:spcAft>
              <a:defRPr i="1">
                <a:solidFill>
                  <a:schemeClr val="tx2"/>
                </a:solidFill>
                <a:latin typeface="Times New Roman" pitchFamily="18" charset="0"/>
              </a:defRPr>
            </a:lvl8pPr>
            <a:lvl9pPr marL="1828800" algn="ctr" fontAlgn="base">
              <a:spcBef>
                <a:spcPct val="0"/>
              </a:spcBef>
              <a:spcAft>
                <a:spcPct val="0"/>
              </a:spcAft>
              <a:defRPr i="1">
                <a:solidFill>
                  <a:schemeClr val="tx2"/>
                </a:solidFill>
                <a:latin typeface="Times New Roman" pitchFamily="18" charset="0"/>
              </a:defRPr>
            </a:lvl9pPr>
          </a:lstStyle>
          <a:p>
            <a:pPr lvl="0"/>
            <a:endParaRPr lang="en-US" sz="2400" b="1" noProof="0" dirty="0">
              <a:solidFill>
                <a:srgbClr val="0000FF"/>
              </a:solidFill>
            </a:endParaRPr>
          </a:p>
        </p:txBody>
      </p:sp>
    </p:spTree>
    <p:extLst>
      <p:ext uri="{BB962C8B-B14F-4D97-AF65-F5344CB8AC3E}">
        <p14:creationId xmlns:p14="http://schemas.microsoft.com/office/powerpoint/2010/main" val="373129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noProof="0"/>
              <a:t>Clique para editar o estilo do título mestre</a:t>
            </a:r>
          </a:p>
        </p:txBody>
      </p:sp>
      <p:sp>
        <p:nvSpPr>
          <p:cNvPr id="3" name="Espaço Reservado para Conteúdo 2"/>
          <p:cNvSpPr>
            <a:spLocks noGrp="1"/>
          </p:cNvSpPr>
          <p:nvPr>
            <p:ph idx="1"/>
          </p:nvPr>
        </p:nvSpPr>
        <p:spPr/>
        <p:txBody>
          <a:bodyPr vert="horz" lIns="91440" tIns="45720" rIns="91440" bIns="45720" rtlCol="0">
            <a:normAutofit/>
          </a:bodyPr>
          <a:lstStyle>
            <a:lvl1pPr>
              <a:defRPr lang="pt-BR" sz="2800" b="0" noProof="0" dirty="0" smtClean="0">
                <a:solidFill>
                  <a:schemeClr val="tx1">
                    <a:lumMod val="75000"/>
                    <a:lumOff val="25000"/>
                  </a:schemeClr>
                </a:solidFill>
                <a:latin typeface="Eras Light ITC" panose="020B0402030504020804" pitchFamily="34" charset="0"/>
                <a:ea typeface="+mn-ea"/>
                <a:cs typeface="Calibri"/>
              </a:defRPr>
            </a:lvl1pPr>
            <a:lvl2pPr>
              <a:defRPr lang="pt-BR" sz="2400" b="0" noProof="0" dirty="0" smtClean="0">
                <a:solidFill>
                  <a:schemeClr val="tx1">
                    <a:lumMod val="75000"/>
                    <a:lumOff val="25000"/>
                  </a:schemeClr>
                </a:solidFill>
                <a:latin typeface="Eras Light ITC" panose="020B0402030504020804" pitchFamily="34" charset="0"/>
                <a:ea typeface="+mn-ea"/>
                <a:cs typeface="Calibri"/>
              </a:defRPr>
            </a:lvl2pPr>
            <a:lvl3pPr>
              <a:defRPr lang="pt-BR" sz="2400" b="0" noProof="0" dirty="0" smtClean="0">
                <a:solidFill>
                  <a:schemeClr val="tx1">
                    <a:lumMod val="75000"/>
                    <a:lumOff val="25000"/>
                  </a:schemeClr>
                </a:solidFill>
                <a:latin typeface="Eras Light ITC" panose="020B0402030504020804" pitchFamily="34" charset="0"/>
                <a:ea typeface="+mn-ea"/>
                <a:cs typeface="Calibri"/>
              </a:defRPr>
            </a:lvl3pPr>
            <a:lvl4pPr>
              <a:defRPr lang="pt-BR" sz="2400" b="0" noProof="0" dirty="0" smtClean="0">
                <a:solidFill>
                  <a:schemeClr val="tx1">
                    <a:lumMod val="75000"/>
                    <a:lumOff val="25000"/>
                  </a:schemeClr>
                </a:solidFill>
                <a:latin typeface="Eras Light ITC" panose="020B0402030504020804" pitchFamily="34" charset="0"/>
                <a:ea typeface="+mn-ea"/>
                <a:cs typeface="Calibri"/>
              </a:defRPr>
            </a:lvl4pPr>
            <a:lvl5pPr>
              <a:defRPr lang="pt-BR" sz="2400" b="0" noProof="0" dirty="0">
                <a:solidFill>
                  <a:schemeClr val="tx1">
                    <a:lumMod val="75000"/>
                    <a:lumOff val="25000"/>
                  </a:schemeClr>
                </a:solidFill>
                <a:latin typeface="Eras Light ITC" panose="020B0402030504020804" pitchFamily="34" charset="0"/>
                <a:ea typeface="+mn-ea"/>
                <a:cs typeface="Calibri"/>
              </a:defRPr>
            </a:lvl5p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pt-BR" noProof="0" dirty="0"/>
              <a:t>Clique para editar os estilos do texto mestre</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Segundo nível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Terceiro nível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Quarto nível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Quinto nível</a:t>
            </a:r>
          </a:p>
        </p:txBody>
      </p:sp>
      <p:sp>
        <p:nvSpPr>
          <p:cNvPr id="4" name="Text Box 11"/>
          <p:cNvSpPr txBox="1">
            <a:spLocks noChangeArrowheads="1"/>
          </p:cNvSpPr>
          <p:nvPr userDrawn="1"/>
        </p:nvSpPr>
        <p:spPr bwMode="auto">
          <a:xfrm>
            <a:off x="9021234" y="6507163"/>
            <a:ext cx="276436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r" eaLnBrk="1" hangingPunct="1">
              <a:defRPr/>
            </a:pPr>
            <a:fld id="{FEA7D3FB-003C-4332-ACE8-F4F3C584543F}" type="slidenum">
              <a:rPr lang="en-US" sz="1400" b="0" noProof="0" smtClean="0">
                <a:latin typeface="Verdana" pitchFamily="34" charset="0"/>
              </a:rPr>
              <a:pPr algn="r" eaLnBrk="1" hangingPunct="1">
                <a:defRPr/>
              </a:pPr>
              <a:t>‹nº›</a:t>
            </a:fld>
            <a:endParaRPr lang="en-US" sz="1400" b="0" noProof="0">
              <a:latin typeface="Verdana" pitchFamily="34" charset="0"/>
            </a:endParaRPr>
          </a:p>
        </p:txBody>
      </p:sp>
    </p:spTree>
    <p:extLst>
      <p:ext uri="{BB962C8B-B14F-4D97-AF65-F5344CB8AC3E}">
        <p14:creationId xmlns:p14="http://schemas.microsoft.com/office/powerpoint/2010/main" val="980069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latin typeface="Eras Demi ITC" panose="020B0805030504020804" pitchFamily="34" charset="0"/>
              </a:defRPr>
            </a:lvl1pPr>
          </a:lstStyle>
          <a:p>
            <a:r>
              <a:rPr lang="pt-BR" noProof="0"/>
              <a:t>Clique para editar o estilo do título mestre</a:t>
            </a:r>
          </a:p>
        </p:txBody>
      </p:sp>
      <p:sp>
        <p:nvSpPr>
          <p:cNvPr id="3" name="Espaço Reservado para Conteúdo 2"/>
          <p:cNvSpPr>
            <a:spLocks noGrp="1"/>
          </p:cNvSpPr>
          <p:nvPr>
            <p:ph idx="1"/>
          </p:nvPr>
        </p:nvSpPr>
        <p:spPr>
          <a:xfrm>
            <a:off x="239350" y="990601"/>
            <a:ext cx="11615241" cy="3158480"/>
          </a:xfrm>
        </p:spPr>
        <p:txBody>
          <a:bodyPr vert="horz" lIns="91440" tIns="45720" rIns="91440" bIns="45720" rtlCol="0">
            <a:normAutofit/>
          </a:bodyPr>
          <a:lstStyle>
            <a:lvl1pPr>
              <a:defRPr lang="pt-BR" sz="2800" b="0" noProof="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1pPr>
            <a:lvl2pPr>
              <a:defRPr lang="pt-BR" sz="2400" b="0" noProof="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2pPr>
            <a:lvl3pPr>
              <a:defRPr lang="pt-BR" sz="2400" b="0" noProof="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3pPr>
            <a:lvl4pPr>
              <a:defRPr lang="pt-BR" sz="2400" b="0" noProof="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4pPr>
            <a:lvl5pPr>
              <a:defRPr lang="pt-BR" sz="2400" b="0" noProof="0" dirty="0">
                <a:solidFill>
                  <a:schemeClr val="tx1">
                    <a:lumMod val="75000"/>
                    <a:lumOff val="25000"/>
                  </a:schemeClr>
                </a:solidFill>
                <a:latin typeface="Eras Light ITC" panose="020B0402030504020804" pitchFamily="34" charset="0"/>
                <a:ea typeface="+mn-ea"/>
                <a:cs typeface="Calibri" panose="020F0502020204030204" pitchFamily="34" charset="0"/>
              </a:defRPr>
            </a:lvl5p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pt-BR" noProof="0" dirty="0"/>
              <a:t>Clique para editar os estilos do texto mestre</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Segundo nível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Terceiro nível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Quarto nível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Quinto nível</a:t>
            </a:r>
          </a:p>
        </p:txBody>
      </p:sp>
      <p:sp>
        <p:nvSpPr>
          <p:cNvPr id="4" name="Text Box 11"/>
          <p:cNvSpPr txBox="1">
            <a:spLocks noChangeArrowheads="1"/>
          </p:cNvSpPr>
          <p:nvPr userDrawn="1"/>
        </p:nvSpPr>
        <p:spPr bwMode="auto">
          <a:xfrm>
            <a:off x="9021234" y="6507163"/>
            <a:ext cx="276436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r" eaLnBrk="1" hangingPunct="1">
              <a:defRPr/>
            </a:pPr>
            <a:fld id="{FEA7D3FB-003C-4332-ACE8-F4F3C584543F}" type="slidenum">
              <a:rPr lang="en-US" sz="1400" b="0" noProof="0" smtClean="0">
                <a:latin typeface="Verdana" pitchFamily="34" charset="0"/>
              </a:rPr>
              <a:pPr algn="r" eaLnBrk="1" hangingPunct="1">
                <a:defRPr/>
              </a:pPr>
              <a:t>‹nº›</a:t>
            </a:fld>
            <a:endParaRPr lang="en-US" sz="1400" b="0" noProof="0">
              <a:latin typeface="Verdana" pitchFamily="34" charset="0"/>
            </a:endParaRPr>
          </a:p>
        </p:txBody>
      </p:sp>
    </p:spTree>
    <p:extLst>
      <p:ext uri="{BB962C8B-B14F-4D97-AF65-F5344CB8AC3E}">
        <p14:creationId xmlns:p14="http://schemas.microsoft.com/office/powerpoint/2010/main" val="29693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3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pt-BR" noProof="0"/>
              <a:t>Clique para editar o estilo do título mestre</a:t>
            </a:r>
          </a:p>
        </p:txBody>
      </p:sp>
      <p:sp>
        <p:nvSpPr>
          <p:cNvPr id="3" name="Espaço Reservado para Conteúdo 2"/>
          <p:cNvSpPr>
            <a:spLocks noGrp="1"/>
          </p:cNvSpPr>
          <p:nvPr>
            <p:ph idx="1"/>
          </p:nvPr>
        </p:nvSpPr>
        <p:spPr>
          <a:xfrm>
            <a:off x="239350" y="990601"/>
            <a:ext cx="11615241" cy="4526631"/>
          </a:xfrm>
        </p:spPr>
        <p:txBody>
          <a:bodyPr vert="horz" lIns="91440" tIns="45720" rIns="91440" bIns="45720" rtlCol="0">
            <a:normAutofit/>
          </a:bodyPr>
          <a:lstStyle>
            <a:lvl1pPr>
              <a:defRPr lang="pt-BR" sz="2800" b="0" noProof="0" dirty="0" smtClean="0">
                <a:solidFill>
                  <a:schemeClr val="tx1">
                    <a:lumMod val="75000"/>
                    <a:lumOff val="25000"/>
                  </a:schemeClr>
                </a:solidFill>
                <a:latin typeface="Eras Light ITC" panose="020B0402030504020804" pitchFamily="34" charset="0"/>
                <a:ea typeface="+mn-ea"/>
                <a:cs typeface="Calibri"/>
              </a:defRPr>
            </a:lvl1pPr>
            <a:lvl2pPr>
              <a:defRPr lang="pt-BR" sz="2400" b="0" noProof="0" dirty="0" smtClean="0">
                <a:solidFill>
                  <a:schemeClr val="tx1">
                    <a:lumMod val="75000"/>
                    <a:lumOff val="25000"/>
                  </a:schemeClr>
                </a:solidFill>
                <a:latin typeface="Eras Light ITC" panose="020B0402030504020804" pitchFamily="34" charset="0"/>
                <a:ea typeface="+mn-ea"/>
                <a:cs typeface="Calibri"/>
              </a:defRPr>
            </a:lvl2pPr>
            <a:lvl3pPr>
              <a:defRPr lang="pt-BR" sz="2400" b="0" noProof="0" dirty="0" smtClean="0">
                <a:solidFill>
                  <a:schemeClr val="tx1">
                    <a:lumMod val="75000"/>
                    <a:lumOff val="25000"/>
                  </a:schemeClr>
                </a:solidFill>
                <a:latin typeface="Eras Light ITC" panose="020B0402030504020804" pitchFamily="34" charset="0"/>
                <a:ea typeface="+mn-ea"/>
                <a:cs typeface="Calibri"/>
              </a:defRPr>
            </a:lvl3pPr>
            <a:lvl4pPr>
              <a:defRPr lang="pt-BR" sz="2400" b="0" noProof="0" dirty="0" smtClean="0">
                <a:solidFill>
                  <a:schemeClr val="tx1">
                    <a:lumMod val="75000"/>
                    <a:lumOff val="25000"/>
                  </a:schemeClr>
                </a:solidFill>
                <a:latin typeface="Eras Light ITC" panose="020B0402030504020804" pitchFamily="34" charset="0"/>
                <a:ea typeface="+mn-ea"/>
                <a:cs typeface="Calibri"/>
              </a:defRPr>
            </a:lvl4pPr>
            <a:lvl5pPr>
              <a:defRPr lang="pt-BR" sz="2400" b="0" noProof="0" dirty="0">
                <a:solidFill>
                  <a:schemeClr val="tx1">
                    <a:lumMod val="75000"/>
                    <a:lumOff val="25000"/>
                  </a:schemeClr>
                </a:solidFill>
                <a:latin typeface="Eras Light ITC" panose="020B0402030504020804" pitchFamily="34" charset="0"/>
                <a:ea typeface="+mn-ea"/>
                <a:cs typeface="Calibri"/>
              </a:defRPr>
            </a:lvl5p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pt-BR" noProof="0" dirty="0"/>
              <a:t>Clique para editar os estilos do texto mestre</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Segundo nível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Terceiro nível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pt-BR" noProof="0" dirty="0"/>
              <a:t>Quarto nível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pt-BR" noProof="0" dirty="0"/>
              <a:t>Quinto nível</a:t>
            </a:r>
          </a:p>
        </p:txBody>
      </p:sp>
      <p:sp>
        <p:nvSpPr>
          <p:cNvPr id="4" name="Text Box 11"/>
          <p:cNvSpPr txBox="1">
            <a:spLocks noChangeArrowheads="1"/>
          </p:cNvSpPr>
          <p:nvPr userDrawn="1"/>
        </p:nvSpPr>
        <p:spPr bwMode="auto">
          <a:xfrm>
            <a:off x="9021234" y="6507163"/>
            <a:ext cx="276436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algn="r" eaLnBrk="1" hangingPunct="1">
              <a:defRPr/>
            </a:pPr>
            <a:fld id="{FEA7D3FB-003C-4332-ACE8-F4F3C584543F}" type="slidenum">
              <a:rPr lang="en-US" sz="1400" b="0" noProof="0" smtClean="0">
                <a:latin typeface="Verdana" pitchFamily="34" charset="0"/>
              </a:rPr>
              <a:pPr algn="r" eaLnBrk="1" hangingPunct="1">
                <a:defRPr/>
              </a:pPr>
              <a:t>‹nº›</a:t>
            </a:fld>
            <a:endParaRPr lang="en-US" sz="1400" b="0" noProof="0">
              <a:latin typeface="Verdana" pitchFamily="34" charset="0"/>
            </a:endParaRPr>
          </a:p>
        </p:txBody>
      </p:sp>
    </p:spTree>
    <p:extLst>
      <p:ext uri="{BB962C8B-B14F-4D97-AF65-F5344CB8AC3E}">
        <p14:creationId xmlns:p14="http://schemas.microsoft.com/office/powerpoint/2010/main" val="22577776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0" y="0"/>
            <a:ext cx="12192000" cy="914400"/>
          </a:xfrm>
          <a:prstGeom prst="rect">
            <a:avLst/>
          </a:prstGeom>
          <a:solidFill>
            <a:schemeClr val="bg2">
              <a:alpha val="80000"/>
            </a:schemeClr>
          </a:solidFill>
          <a:ln>
            <a:noFill/>
          </a:ln>
        </p:spPr>
        <p:txBody>
          <a:bodyPr vert="horz" wrap="square" lIns="91440" tIns="45720" rIns="91440" bIns="45720" numCol="1" anchor="ctr" anchorCtr="0" compatLnSpc="1">
            <a:prstTxWarp prst="textNoShape">
              <a:avLst/>
            </a:prstTxWarp>
          </a:bodyPr>
          <a:lstStyle/>
          <a:p>
            <a:pPr lvl="0"/>
            <a:r>
              <a:rPr lang="en-US" noProof="0" dirty="0"/>
              <a:t>Clique </a:t>
            </a:r>
            <a:r>
              <a:rPr lang="en-US" noProof="0" dirty="0" err="1"/>
              <a:t>para</a:t>
            </a:r>
            <a:r>
              <a:rPr lang="en-US" noProof="0" dirty="0"/>
              <a:t> </a:t>
            </a:r>
            <a:r>
              <a:rPr lang="en-US" noProof="0" dirty="0" err="1"/>
              <a:t>editar</a:t>
            </a:r>
            <a:r>
              <a:rPr lang="en-US" noProof="0" dirty="0"/>
              <a:t> o </a:t>
            </a:r>
            <a:r>
              <a:rPr lang="en-US" noProof="0" dirty="0" err="1"/>
              <a:t>estilo</a:t>
            </a:r>
            <a:r>
              <a:rPr lang="en-US" noProof="0" dirty="0"/>
              <a:t> do </a:t>
            </a:r>
            <a:r>
              <a:rPr lang="en-US" noProof="0" dirty="0" err="1"/>
              <a:t>título</a:t>
            </a:r>
            <a:r>
              <a:rPr lang="en-US" noProof="0" dirty="0"/>
              <a:t> </a:t>
            </a:r>
            <a:r>
              <a:rPr lang="en-US" noProof="0" dirty="0" err="1"/>
              <a:t>mestre</a:t>
            </a:r>
            <a:endParaRPr lang="en-US" noProof="0" dirty="0"/>
          </a:p>
        </p:txBody>
      </p:sp>
      <p:sp>
        <p:nvSpPr>
          <p:cNvPr id="1027" name="Rectangle 8"/>
          <p:cNvSpPr>
            <a:spLocks noGrp="1" noChangeArrowheads="1"/>
          </p:cNvSpPr>
          <p:nvPr>
            <p:ph type="body" idx="1"/>
          </p:nvPr>
        </p:nvSpPr>
        <p:spPr bwMode="auto">
          <a:xfrm>
            <a:off x="239350" y="990601"/>
            <a:ext cx="11615241" cy="552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ormAutofit/>
          </a:body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en-US" noProof="0"/>
              <a:t>Clique para editar os estilos do texto mestre</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en-US" noProof="0"/>
              <a:t>Segundo nível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en-US" noProof="0"/>
              <a:t>Terceiro nível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en-US" noProof="0"/>
              <a:t>Quarto nível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en-US" noProof="0"/>
              <a:t>Quinto nível</a:t>
            </a:r>
          </a:p>
        </p:txBody>
      </p:sp>
    </p:spTree>
    <p:extLst>
      <p:ext uri="{BB962C8B-B14F-4D97-AF65-F5344CB8AC3E}">
        <p14:creationId xmlns:p14="http://schemas.microsoft.com/office/powerpoint/2010/main" val="446596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sldNum="0" hdr="0" ftr="0" dt="0"/>
  <p:txStyles>
    <p:titleStyle>
      <a:lvl1pPr algn="ctr" rtl="0" eaLnBrk="0" fontAlgn="base" hangingPunct="0">
        <a:spcBef>
          <a:spcPct val="0"/>
        </a:spcBef>
        <a:spcAft>
          <a:spcPct val="0"/>
        </a:spcAft>
        <a:defRPr lang="en-US" sz="2800" i="0" noProof="0" smtClean="0">
          <a:solidFill>
            <a:schemeClr val="bg1"/>
          </a:solidFill>
          <a:latin typeface="Eras Demi ITC" panose="020B0805030504020804" pitchFamily="34" charset="0"/>
          <a:ea typeface="+mj-ea"/>
          <a:cs typeface="+mj-cs"/>
        </a:defRPr>
      </a:lvl1pPr>
      <a:lvl2pPr algn="ctr" rtl="0" eaLnBrk="0" fontAlgn="base" hangingPunct="0">
        <a:spcBef>
          <a:spcPct val="0"/>
        </a:spcBef>
        <a:spcAft>
          <a:spcPct val="0"/>
        </a:spcAft>
        <a:defRPr sz="2800" i="1">
          <a:solidFill>
            <a:schemeClr val="tx2"/>
          </a:solidFill>
          <a:latin typeface="Times New Roman" pitchFamily="18" charset="0"/>
        </a:defRPr>
      </a:lvl2pPr>
      <a:lvl3pPr algn="ctr" rtl="0" eaLnBrk="0" fontAlgn="base" hangingPunct="0">
        <a:spcBef>
          <a:spcPct val="0"/>
        </a:spcBef>
        <a:spcAft>
          <a:spcPct val="0"/>
        </a:spcAft>
        <a:defRPr sz="2800" i="1">
          <a:solidFill>
            <a:schemeClr val="tx2"/>
          </a:solidFill>
          <a:latin typeface="Times New Roman" pitchFamily="18" charset="0"/>
        </a:defRPr>
      </a:lvl3pPr>
      <a:lvl4pPr algn="ctr" rtl="0" eaLnBrk="0" fontAlgn="base" hangingPunct="0">
        <a:spcBef>
          <a:spcPct val="0"/>
        </a:spcBef>
        <a:spcAft>
          <a:spcPct val="0"/>
        </a:spcAft>
        <a:defRPr sz="2800" i="1">
          <a:solidFill>
            <a:schemeClr val="tx2"/>
          </a:solidFill>
          <a:latin typeface="Times New Roman" pitchFamily="18" charset="0"/>
        </a:defRPr>
      </a:lvl4pPr>
      <a:lvl5pPr algn="ctr" rtl="0" eaLnBrk="0" fontAlgn="base" hangingPunct="0">
        <a:spcBef>
          <a:spcPct val="0"/>
        </a:spcBef>
        <a:spcAft>
          <a:spcPct val="0"/>
        </a:spcAft>
        <a:defRPr sz="2800" i="1">
          <a:solidFill>
            <a:schemeClr val="tx2"/>
          </a:solidFill>
          <a:latin typeface="Times New Roman" pitchFamily="18" charset="0"/>
        </a:defRPr>
      </a:lvl5pPr>
      <a:lvl6pPr marL="457200" algn="ctr" rtl="0" fontAlgn="base">
        <a:spcBef>
          <a:spcPct val="0"/>
        </a:spcBef>
        <a:spcAft>
          <a:spcPct val="0"/>
        </a:spcAft>
        <a:defRPr sz="2800" i="1">
          <a:solidFill>
            <a:schemeClr val="tx2"/>
          </a:solidFill>
          <a:latin typeface="Times New Roman" pitchFamily="18" charset="0"/>
        </a:defRPr>
      </a:lvl6pPr>
      <a:lvl7pPr marL="914400" algn="ctr" rtl="0" fontAlgn="base">
        <a:spcBef>
          <a:spcPct val="0"/>
        </a:spcBef>
        <a:spcAft>
          <a:spcPct val="0"/>
        </a:spcAft>
        <a:defRPr sz="2800" i="1">
          <a:solidFill>
            <a:schemeClr val="tx2"/>
          </a:solidFill>
          <a:latin typeface="Times New Roman" pitchFamily="18" charset="0"/>
        </a:defRPr>
      </a:lvl7pPr>
      <a:lvl8pPr marL="1371600" algn="ctr" rtl="0" fontAlgn="base">
        <a:spcBef>
          <a:spcPct val="0"/>
        </a:spcBef>
        <a:spcAft>
          <a:spcPct val="0"/>
        </a:spcAft>
        <a:defRPr sz="2800" i="1">
          <a:solidFill>
            <a:schemeClr val="tx2"/>
          </a:solidFill>
          <a:latin typeface="Times New Roman" pitchFamily="18" charset="0"/>
        </a:defRPr>
      </a:lvl8pPr>
      <a:lvl9pPr marL="1828800" algn="ctr" rtl="0" fontAlgn="base">
        <a:spcBef>
          <a:spcPct val="0"/>
        </a:spcBef>
        <a:spcAft>
          <a:spcPct val="0"/>
        </a:spcAft>
        <a:defRPr sz="2800" i="1">
          <a:solidFill>
            <a:schemeClr val="tx2"/>
          </a:solidFill>
          <a:latin typeface="Times New Roman" pitchFamily="18" charset="0"/>
        </a:defRPr>
      </a:lvl9pPr>
    </p:titleStyle>
    <p:bodyStyle>
      <a:lvl1pPr marL="342900" indent="-342900" algn="just" rtl="0" eaLnBrk="0" fontAlgn="base" hangingPunct="0">
        <a:spcBef>
          <a:spcPct val="20000"/>
        </a:spcBef>
        <a:spcAft>
          <a:spcPct val="0"/>
        </a:spcAft>
        <a:buFont typeface="Wingdings" charset="2"/>
        <a:buChar char="§"/>
        <a:defRPr lang="pt-BR" sz="2000" b="0" kern="120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1pPr>
      <a:lvl2pPr marL="742950" indent="-285750" algn="just" rtl="0" eaLnBrk="0" fontAlgn="base" hangingPunct="0">
        <a:spcBef>
          <a:spcPct val="20000"/>
        </a:spcBef>
        <a:spcAft>
          <a:spcPct val="0"/>
        </a:spcAft>
        <a:buFont typeface="Wingdings" charset="2"/>
        <a:buChar char="§"/>
        <a:defRPr lang="pt-BR" sz="1800" b="0" kern="120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2pPr>
      <a:lvl3pPr marL="1143000" indent="-228600" algn="just" rtl="0" eaLnBrk="0" fontAlgn="base" hangingPunct="0">
        <a:spcBef>
          <a:spcPct val="20000"/>
        </a:spcBef>
        <a:spcAft>
          <a:spcPct val="0"/>
        </a:spcAft>
        <a:buFont typeface="Wingdings" charset="2"/>
        <a:buChar char="§"/>
        <a:defRPr lang="pt-BR" sz="1800" b="0" kern="120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3pPr>
      <a:lvl4pPr marL="1600200" indent="-228600" algn="just" rtl="0" eaLnBrk="0" fontAlgn="base" hangingPunct="0">
        <a:spcBef>
          <a:spcPct val="20000"/>
        </a:spcBef>
        <a:spcAft>
          <a:spcPct val="0"/>
        </a:spcAft>
        <a:buFont typeface="Wingdings" charset="2"/>
        <a:buChar char="§"/>
        <a:defRPr lang="pt-BR" sz="1800" b="0" kern="120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4pPr>
      <a:lvl5pPr marL="2057400" indent="-228600" algn="just" rtl="0" eaLnBrk="0" fontAlgn="base" hangingPunct="0">
        <a:spcBef>
          <a:spcPct val="20000"/>
        </a:spcBef>
        <a:spcAft>
          <a:spcPct val="0"/>
        </a:spcAft>
        <a:buFont typeface="Wingdings" charset="2"/>
        <a:buChar char="§"/>
        <a:defRPr lang="pt-BR" sz="1800" b="0" kern="120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5pPr>
      <a:lvl6pPr marL="2514600" indent="-228600" algn="just" rtl="0" fontAlgn="base">
        <a:spcBef>
          <a:spcPct val="20000"/>
        </a:spcBef>
        <a:spcAft>
          <a:spcPct val="0"/>
        </a:spcAft>
        <a:buChar char="»"/>
        <a:defRPr sz="1400" b="1">
          <a:solidFill>
            <a:schemeClr val="tx1"/>
          </a:solidFill>
          <a:latin typeface="+mn-lt"/>
        </a:defRPr>
      </a:lvl6pPr>
      <a:lvl7pPr marL="2971800" indent="-228600" algn="just" rtl="0" fontAlgn="base">
        <a:spcBef>
          <a:spcPct val="20000"/>
        </a:spcBef>
        <a:spcAft>
          <a:spcPct val="0"/>
        </a:spcAft>
        <a:buChar char="»"/>
        <a:defRPr sz="1400" b="1">
          <a:solidFill>
            <a:schemeClr val="tx1"/>
          </a:solidFill>
          <a:latin typeface="+mn-lt"/>
        </a:defRPr>
      </a:lvl7pPr>
      <a:lvl8pPr marL="3429000" indent="-228600" algn="just" rtl="0" fontAlgn="base">
        <a:spcBef>
          <a:spcPct val="20000"/>
        </a:spcBef>
        <a:spcAft>
          <a:spcPct val="0"/>
        </a:spcAft>
        <a:buChar char="»"/>
        <a:defRPr sz="1400" b="1">
          <a:solidFill>
            <a:schemeClr val="tx1"/>
          </a:solidFill>
          <a:latin typeface="+mn-lt"/>
        </a:defRPr>
      </a:lvl8pPr>
      <a:lvl9pPr marL="3886200" indent="-228600" algn="just" rtl="0" fontAlgn="base">
        <a:spcBef>
          <a:spcPct val="20000"/>
        </a:spcBef>
        <a:spcAft>
          <a:spcPct val="0"/>
        </a:spcAft>
        <a:buChar char="»"/>
        <a:defRPr sz="1400" b="1">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0" y="0"/>
            <a:ext cx="12192000" cy="914400"/>
          </a:xfrm>
          <a:prstGeom prst="rect">
            <a:avLst/>
          </a:prstGeom>
          <a:solidFill>
            <a:schemeClr val="bg2">
              <a:alpha val="80000"/>
            </a:schemeClr>
          </a:solidFill>
          <a:ln>
            <a:noFill/>
          </a:ln>
        </p:spPr>
        <p:txBody>
          <a:bodyPr vert="horz" wrap="square" lIns="91440" tIns="45720" rIns="91440" bIns="45720" numCol="1" anchor="ctr" anchorCtr="0" compatLnSpc="1">
            <a:prstTxWarp prst="textNoShape">
              <a:avLst/>
            </a:prstTxWarp>
          </a:bodyPr>
          <a:lstStyle/>
          <a:p>
            <a:pPr lvl="0"/>
            <a:r>
              <a:rPr lang="en-US" noProof="0" dirty="0"/>
              <a:t>Clique </a:t>
            </a:r>
            <a:r>
              <a:rPr lang="en-US" noProof="0" dirty="0" err="1"/>
              <a:t>para</a:t>
            </a:r>
            <a:r>
              <a:rPr lang="en-US" noProof="0" dirty="0"/>
              <a:t> </a:t>
            </a:r>
            <a:r>
              <a:rPr lang="en-US" noProof="0" dirty="0" err="1"/>
              <a:t>editar</a:t>
            </a:r>
            <a:r>
              <a:rPr lang="en-US" noProof="0" dirty="0"/>
              <a:t> o </a:t>
            </a:r>
            <a:r>
              <a:rPr lang="en-US" noProof="0" dirty="0" err="1"/>
              <a:t>estilo</a:t>
            </a:r>
            <a:r>
              <a:rPr lang="en-US" noProof="0" dirty="0"/>
              <a:t> do </a:t>
            </a:r>
            <a:r>
              <a:rPr lang="en-US" noProof="0" dirty="0" err="1"/>
              <a:t>título</a:t>
            </a:r>
            <a:r>
              <a:rPr lang="en-US" noProof="0" dirty="0"/>
              <a:t> </a:t>
            </a:r>
            <a:r>
              <a:rPr lang="en-US" noProof="0" dirty="0" err="1"/>
              <a:t>mestre</a:t>
            </a:r>
            <a:endParaRPr lang="en-US" noProof="0" dirty="0"/>
          </a:p>
        </p:txBody>
      </p:sp>
      <p:sp>
        <p:nvSpPr>
          <p:cNvPr id="1027" name="Rectangle 8"/>
          <p:cNvSpPr>
            <a:spLocks noGrp="1" noChangeArrowheads="1"/>
          </p:cNvSpPr>
          <p:nvPr>
            <p:ph type="body" idx="1"/>
          </p:nvPr>
        </p:nvSpPr>
        <p:spPr bwMode="auto">
          <a:xfrm>
            <a:off x="239350" y="990601"/>
            <a:ext cx="11615241" cy="552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ormAutofit/>
          </a:bodyPr>
          <a:lstStyle/>
          <a:p>
            <a:pPr marL="228600" lvl="0" indent="-228600" algn="l" defTabSz="914400" eaLnBrk="1" latinLnBrk="0" hangingPunct="1">
              <a:spcBef>
                <a:spcPts val="2000"/>
              </a:spcBef>
              <a:buClr>
                <a:schemeClr val="tx1">
                  <a:lumMod val="50000"/>
                  <a:lumOff val="50000"/>
                </a:schemeClr>
              </a:buClr>
              <a:buSzPct val="70000"/>
              <a:buFont typeface="Wingdings" pitchFamily="2" charset="2"/>
              <a:buChar char="l"/>
            </a:pPr>
            <a:r>
              <a:rPr lang="en-US" noProof="0"/>
              <a:t>Clique para editar os estilos do texto mestre</a:t>
            </a:r>
          </a:p>
          <a:p>
            <a:pPr marL="457200" lvl="1" indent="-228600" algn="l" defTabSz="914400" eaLnBrk="1" latinLnBrk="0" hangingPunct="1">
              <a:spcBef>
                <a:spcPts val="600"/>
              </a:spcBef>
              <a:buClr>
                <a:schemeClr val="tx1">
                  <a:lumMod val="85000"/>
                  <a:lumOff val="15000"/>
                </a:schemeClr>
              </a:buClr>
              <a:buSzPct val="70000"/>
              <a:buFont typeface="Wingdings" pitchFamily="2" charset="2"/>
              <a:buChar char="l"/>
            </a:pPr>
            <a:r>
              <a:rPr lang="en-US" noProof="0"/>
              <a:t>Segundo nível</a:t>
            </a:r>
          </a:p>
          <a:p>
            <a:pPr marL="685800" lvl="2" algn="l" defTabSz="914400" eaLnBrk="1" latinLnBrk="0" hangingPunct="1">
              <a:spcBef>
                <a:spcPts val="600"/>
              </a:spcBef>
              <a:buClr>
                <a:schemeClr val="tx1">
                  <a:lumMod val="50000"/>
                  <a:lumOff val="50000"/>
                </a:schemeClr>
              </a:buClr>
              <a:buSzPct val="70000"/>
              <a:buFont typeface="Wingdings" pitchFamily="2" charset="2"/>
              <a:buChar char="l"/>
            </a:pPr>
            <a:r>
              <a:rPr lang="en-US" noProof="0"/>
              <a:t>Terceiro nível</a:t>
            </a:r>
          </a:p>
          <a:p>
            <a:pPr marL="914400" lvl="3" algn="l" defTabSz="914400" eaLnBrk="1" latinLnBrk="0" hangingPunct="1">
              <a:spcBef>
                <a:spcPts val="600"/>
              </a:spcBef>
              <a:buClr>
                <a:schemeClr val="tx1">
                  <a:lumMod val="85000"/>
                  <a:lumOff val="15000"/>
                </a:schemeClr>
              </a:buClr>
              <a:buSzPct val="70000"/>
              <a:buFont typeface="Wingdings" pitchFamily="2" charset="2"/>
              <a:buChar char="l"/>
            </a:pPr>
            <a:r>
              <a:rPr lang="en-US" noProof="0"/>
              <a:t>Quarto nível</a:t>
            </a:r>
          </a:p>
          <a:p>
            <a:pPr marL="1143000" lvl="4" algn="l" defTabSz="914400" eaLnBrk="1" latinLnBrk="0" hangingPunct="1">
              <a:spcBef>
                <a:spcPts val="600"/>
              </a:spcBef>
              <a:buClr>
                <a:schemeClr val="tx1">
                  <a:lumMod val="50000"/>
                  <a:lumOff val="50000"/>
                </a:schemeClr>
              </a:buClr>
              <a:buSzPct val="70000"/>
              <a:buFont typeface="Wingdings" pitchFamily="2" charset="2"/>
              <a:buChar char="l"/>
            </a:pPr>
            <a:r>
              <a:rPr lang="en-US" noProof="0"/>
              <a:t>Quinto nível</a:t>
            </a:r>
          </a:p>
        </p:txBody>
      </p:sp>
    </p:spTree>
    <p:extLst>
      <p:ext uri="{BB962C8B-B14F-4D97-AF65-F5344CB8AC3E}">
        <p14:creationId xmlns:p14="http://schemas.microsoft.com/office/powerpoint/2010/main" val="258141217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Lst>
  <p:hf sldNum="0" hdr="0" ftr="0" dt="0"/>
  <p:txStyles>
    <p:titleStyle>
      <a:lvl1pPr algn="ctr" rtl="0" eaLnBrk="0" fontAlgn="base" hangingPunct="0">
        <a:spcBef>
          <a:spcPct val="0"/>
        </a:spcBef>
        <a:spcAft>
          <a:spcPct val="0"/>
        </a:spcAft>
        <a:defRPr lang="en-US" sz="2800" i="0" noProof="0" smtClean="0">
          <a:solidFill>
            <a:schemeClr val="bg1"/>
          </a:solidFill>
          <a:latin typeface="Eras Demi ITC" panose="020B0805030504020804" pitchFamily="34" charset="0"/>
          <a:ea typeface="+mj-ea"/>
          <a:cs typeface="+mj-cs"/>
        </a:defRPr>
      </a:lvl1pPr>
      <a:lvl2pPr algn="ctr" rtl="0" eaLnBrk="0" fontAlgn="base" hangingPunct="0">
        <a:spcBef>
          <a:spcPct val="0"/>
        </a:spcBef>
        <a:spcAft>
          <a:spcPct val="0"/>
        </a:spcAft>
        <a:defRPr sz="2800" i="1">
          <a:solidFill>
            <a:schemeClr val="tx2"/>
          </a:solidFill>
          <a:latin typeface="Times New Roman" pitchFamily="18" charset="0"/>
        </a:defRPr>
      </a:lvl2pPr>
      <a:lvl3pPr algn="ctr" rtl="0" eaLnBrk="0" fontAlgn="base" hangingPunct="0">
        <a:spcBef>
          <a:spcPct val="0"/>
        </a:spcBef>
        <a:spcAft>
          <a:spcPct val="0"/>
        </a:spcAft>
        <a:defRPr sz="2800" i="1">
          <a:solidFill>
            <a:schemeClr val="tx2"/>
          </a:solidFill>
          <a:latin typeface="Times New Roman" pitchFamily="18" charset="0"/>
        </a:defRPr>
      </a:lvl3pPr>
      <a:lvl4pPr algn="ctr" rtl="0" eaLnBrk="0" fontAlgn="base" hangingPunct="0">
        <a:spcBef>
          <a:spcPct val="0"/>
        </a:spcBef>
        <a:spcAft>
          <a:spcPct val="0"/>
        </a:spcAft>
        <a:defRPr sz="2800" i="1">
          <a:solidFill>
            <a:schemeClr val="tx2"/>
          </a:solidFill>
          <a:latin typeface="Times New Roman" pitchFamily="18" charset="0"/>
        </a:defRPr>
      </a:lvl4pPr>
      <a:lvl5pPr algn="ctr" rtl="0" eaLnBrk="0" fontAlgn="base" hangingPunct="0">
        <a:spcBef>
          <a:spcPct val="0"/>
        </a:spcBef>
        <a:spcAft>
          <a:spcPct val="0"/>
        </a:spcAft>
        <a:defRPr sz="2800" i="1">
          <a:solidFill>
            <a:schemeClr val="tx2"/>
          </a:solidFill>
          <a:latin typeface="Times New Roman" pitchFamily="18" charset="0"/>
        </a:defRPr>
      </a:lvl5pPr>
      <a:lvl6pPr marL="457200" algn="ctr" rtl="0" fontAlgn="base">
        <a:spcBef>
          <a:spcPct val="0"/>
        </a:spcBef>
        <a:spcAft>
          <a:spcPct val="0"/>
        </a:spcAft>
        <a:defRPr sz="2800" i="1">
          <a:solidFill>
            <a:schemeClr val="tx2"/>
          </a:solidFill>
          <a:latin typeface="Times New Roman" pitchFamily="18" charset="0"/>
        </a:defRPr>
      </a:lvl6pPr>
      <a:lvl7pPr marL="914400" algn="ctr" rtl="0" fontAlgn="base">
        <a:spcBef>
          <a:spcPct val="0"/>
        </a:spcBef>
        <a:spcAft>
          <a:spcPct val="0"/>
        </a:spcAft>
        <a:defRPr sz="2800" i="1">
          <a:solidFill>
            <a:schemeClr val="tx2"/>
          </a:solidFill>
          <a:latin typeface="Times New Roman" pitchFamily="18" charset="0"/>
        </a:defRPr>
      </a:lvl7pPr>
      <a:lvl8pPr marL="1371600" algn="ctr" rtl="0" fontAlgn="base">
        <a:spcBef>
          <a:spcPct val="0"/>
        </a:spcBef>
        <a:spcAft>
          <a:spcPct val="0"/>
        </a:spcAft>
        <a:defRPr sz="2800" i="1">
          <a:solidFill>
            <a:schemeClr val="tx2"/>
          </a:solidFill>
          <a:latin typeface="Times New Roman" pitchFamily="18" charset="0"/>
        </a:defRPr>
      </a:lvl8pPr>
      <a:lvl9pPr marL="1828800" algn="ctr" rtl="0" fontAlgn="base">
        <a:spcBef>
          <a:spcPct val="0"/>
        </a:spcBef>
        <a:spcAft>
          <a:spcPct val="0"/>
        </a:spcAft>
        <a:defRPr sz="2800" i="1">
          <a:solidFill>
            <a:schemeClr val="tx2"/>
          </a:solidFill>
          <a:latin typeface="Times New Roman" pitchFamily="18" charset="0"/>
        </a:defRPr>
      </a:lvl9pPr>
    </p:titleStyle>
    <p:bodyStyle>
      <a:lvl1pPr marL="342900" indent="-342900" algn="just" rtl="0" eaLnBrk="0" fontAlgn="base" hangingPunct="0">
        <a:spcBef>
          <a:spcPct val="20000"/>
        </a:spcBef>
        <a:spcAft>
          <a:spcPct val="0"/>
        </a:spcAft>
        <a:buFont typeface="Wingdings" charset="2"/>
        <a:buChar char="§"/>
        <a:defRPr lang="pt-BR" sz="2000" b="0" kern="120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1pPr>
      <a:lvl2pPr marL="742950" indent="-285750" algn="just" rtl="0" eaLnBrk="0" fontAlgn="base" hangingPunct="0">
        <a:spcBef>
          <a:spcPct val="20000"/>
        </a:spcBef>
        <a:spcAft>
          <a:spcPct val="0"/>
        </a:spcAft>
        <a:buFont typeface="Wingdings" charset="2"/>
        <a:buChar char="§"/>
        <a:defRPr lang="pt-BR" sz="1800" b="0" kern="120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2pPr>
      <a:lvl3pPr marL="1143000" indent="-228600" algn="just" rtl="0" eaLnBrk="0" fontAlgn="base" hangingPunct="0">
        <a:spcBef>
          <a:spcPct val="20000"/>
        </a:spcBef>
        <a:spcAft>
          <a:spcPct val="0"/>
        </a:spcAft>
        <a:buFont typeface="Wingdings" charset="2"/>
        <a:buChar char="§"/>
        <a:defRPr lang="pt-BR" sz="1800" b="0" kern="120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3pPr>
      <a:lvl4pPr marL="1600200" indent="-228600" algn="just" rtl="0" eaLnBrk="0" fontAlgn="base" hangingPunct="0">
        <a:spcBef>
          <a:spcPct val="20000"/>
        </a:spcBef>
        <a:spcAft>
          <a:spcPct val="0"/>
        </a:spcAft>
        <a:buFont typeface="Wingdings" charset="2"/>
        <a:buChar char="§"/>
        <a:defRPr lang="pt-BR" sz="1800" b="0" kern="120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4pPr>
      <a:lvl5pPr marL="2057400" indent="-228600" algn="just" rtl="0" eaLnBrk="0" fontAlgn="base" hangingPunct="0">
        <a:spcBef>
          <a:spcPct val="20000"/>
        </a:spcBef>
        <a:spcAft>
          <a:spcPct val="0"/>
        </a:spcAft>
        <a:buFont typeface="Wingdings" charset="2"/>
        <a:buChar char="§"/>
        <a:defRPr lang="pt-BR" sz="1800" b="0" kern="1200" dirty="0" smtClean="0">
          <a:solidFill>
            <a:schemeClr val="tx1">
              <a:lumMod val="75000"/>
              <a:lumOff val="25000"/>
            </a:schemeClr>
          </a:solidFill>
          <a:latin typeface="Eras Light ITC" panose="020B0402030504020804" pitchFamily="34" charset="0"/>
          <a:ea typeface="+mn-ea"/>
          <a:cs typeface="Calibri" panose="020F0502020204030204" pitchFamily="34" charset="0"/>
        </a:defRPr>
      </a:lvl5pPr>
      <a:lvl6pPr marL="2514600" indent="-228600" algn="just" rtl="0" fontAlgn="base">
        <a:spcBef>
          <a:spcPct val="20000"/>
        </a:spcBef>
        <a:spcAft>
          <a:spcPct val="0"/>
        </a:spcAft>
        <a:buChar char="»"/>
        <a:defRPr sz="1400" b="1">
          <a:solidFill>
            <a:schemeClr val="tx1"/>
          </a:solidFill>
          <a:latin typeface="+mn-lt"/>
        </a:defRPr>
      </a:lvl6pPr>
      <a:lvl7pPr marL="2971800" indent="-228600" algn="just" rtl="0" fontAlgn="base">
        <a:spcBef>
          <a:spcPct val="20000"/>
        </a:spcBef>
        <a:spcAft>
          <a:spcPct val="0"/>
        </a:spcAft>
        <a:buChar char="»"/>
        <a:defRPr sz="1400" b="1">
          <a:solidFill>
            <a:schemeClr val="tx1"/>
          </a:solidFill>
          <a:latin typeface="+mn-lt"/>
        </a:defRPr>
      </a:lvl7pPr>
      <a:lvl8pPr marL="3429000" indent="-228600" algn="just" rtl="0" fontAlgn="base">
        <a:spcBef>
          <a:spcPct val="20000"/>
        </a:spcBef>
        <a:spcAft>
          <a:spcPct val="0"/>
        </a:spcAft>
        <a:buChar char="»"/>
        <a:defRPr sz="1400" b="1">
          <a:solidFill>
            <a:schemeClr val="tx1"/>
          </a:solidFill>
          <a:latin typeface="+mn-lt"/>
        </a:defRPr>
      </a:lvl8pPr>
      <a:lvl9pPr marL="3886200" indent="-228600" algn="just" rtl="0" fontAlgn="base">
        <a:spcBef>
          <a:spcPct val="20000"/>
        </a:spcBef>
        <a:spcAft>
          <a:spcPct val="0"/>
        </a:spcAft>
        <a:buChar char="»"/>
        <a:defRPr sz="1400" b="1">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0E3AC6-A154-4039-ACC1-84FF700C932F}" type="datetime1">
              <a:rPr lang="pt-BR" smtClean="0"/>
              <a:t>23/12/2022</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02D9A-8F1B-4831-A636-031D7AA4E92C}" type="slidenum">
              <a:rPr lang="pt-BR" smtClean="0"/>
              <a:t>‹nº›</a:t>
            </a:fld>
            <a:endParaRPr lang="pt-BR"/>
          </a:p>
        </p:txBody>
      </p:sp>
    </p:spTree>
    <p:extLst>
      <p:ext uri="{BB962C8B-B14F-4D97-AF65-F5344CB8AC3E}">
        <p14:creationId xmlns:p14="http://schemas.microsoft.com/office/powerpoint/2010/main" val="122249307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ebeccapsalles@acm.org"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12.png"/><Relationship Id="rId4" Type="http://schemas.openxmlformats.org/officeDocument/2006/relationships/customXml" Target="../ink/ink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customXml" Target="../ink/ink4.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12.png"/><Relationship Id="rId11" Type="http://schemas.openxmlformats.org/officeDocument/2006/relationships/image" Target="../media/image25.png"/><Relationship Id="rId10" Type="http://schemas.openxmlformats.org/officeDocument/2006/relationships/customXml" Target="../ink/ink5.xml"/><Relationship Id="rId9"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customXml" Target="../ink/ink6.xml"/><Relationship Id="rId11"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customXml" Target="../ink/ink8.xml"/><Relationship Id="rId4" Type="http://schemas.openxmlformats.org/officeDocument/2006/relationships/image" Target="../media/image27.png"/><Relationship Id="rId9" Type="http://schemas.openxmlformats.org/officeDocument/2006/relationships/customXml" Target="../ink/ink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hyperlink" Target="mailto:rebeccapsalles@acm.org"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image" Target="../media/image48.gif"/><Relationship Id="rId4" Type="http://schemas.openxmlformats.org/officeDocument/2006/relationships/image" Target="../media/image47.gi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forms.gle/oqKmTjX1F8PBQDUc9"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de cantos arredondados 4">
            <a:extLst>
              <a:ext uri="{FF2B5EF4-FFF2-40B4-BE49-F238E27FC236}">
                <a16:creationId xmlns:a16="http://schemas.microsoft.com/office/drawing/2014/main" id="{24D9588F-DBAD-44E9-8EE1-1B65C2CC285A}"/>
              </a:ext>
            </a:extLst>
          </p:cNvPr>
          <p:cNvSpPr/>
          <p:nvPr/>
        </p:nvSpPr>
        <p:spPr>
          <a:xfrm>
            <a:off x="0" y="1406688"/>
            <a:ext cx="12192000" cy="331460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5" name="Retângulo de cantos arredondados 4"/>
          <p:cNvSpPr/>
          <p:nvPr/>
        </p:nvSpPr>
        <p:spPr>
          <a:xfrm>
            <a:off x="0" y="6387100"/>
            <a:ext cx="12192000" cy="470899"/>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2" name="Título 1"/>
          <p:cNvSpPr>
            <a:spLocks noGrp="1"/>
          </p:cNvSpPr>
          <p:nvPr>
            <p:ph type="ctrTitle"/>
          </p:nvPr>
        </p:nvSpPr>
        <p:spPr>
          <a:xfrm>
            <a:off x="0" y="1774092"/>
            <a:ext cx="12191999" cy="1849375"/>
          </a:xfrm>
        </p:spPr>
        <p:txBody>
          <a:bodyPr anchor="ctr">
            <a:noAutofit/>
          </a:bodyPr>
          <a:lstStyle/>
          <a:p>
            <a:pPr>
              <a:spcBef>
                <a:spcPts val="1200"/>
              </a:spcBef>
              <a:spcAft>
                <a:spcPts val="1200"/>
              </a:spcAft>
            </a:pPr>
            <a:r>
              <a:rPr lang="pt-BR" sz="4000" b="1" dirty="0" err="1">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SoftED</a:t>
            </a:r>
            <a:br>
              <a:rPr lang="pt-BR" sz="4000"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br>
            <a:r>
              <a:rPr lang="pt-BR" sz="1200"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a:t>
            </a:r>
            <a:br>
              <a:rPr lang="pt-BR" sz="4000" dirty="0">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br>
            <a:r>
              <a:rPr lang="en-US" sz="4000" dirty="0">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Metrics for soft evaluation of </a:t>
            </a:r>
            <a:br>
              <a:rPr lang="en-US" sz="4000" dirty="0">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br>
            <a:r>
              <a:rPr lang="en-US" sz="4000" dirty="0">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event detection performance</a:t>
            </a:r>
            <a:endParaRPr lang="en-US" sz="4000"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endParaRPr>
          </a:p>
        </p:txBody>
      </p:sp>
      <p:sp>
        <p:nvSpPr>
          <p:cNvPr id="9" name="Subtítulo 2"/>
          <p:cNvSpPr txBox="1">
            <a:spLocks/>
          </p:cNvSpPr>
          <p:nvPr/>
        </p:nvSpPr>
        <p:spPr>
          <a:xfrm>
            <a:off x="0" y="6527140"/>
            <a:ext cx="12191998" cy="2521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80000"/>
              </a:lnSpc>
              <a:defRPr/>
            </a:pPr>
            <a:r>
              <a:rPr lang="pt-BR" sz="1600" b="1" dirty="0">
                <a:solidFill>
                  <a:schemeClr val="tx1">
                    <a:lumMod val="65000"/>
                    <a:lumOff val="35000"/>
                  </a:schemeClr>
                </a:solidFill>
                <a:latin typeface="Poppins Light" panose="00000400000000000000" pitchFamily="2" charset="0"/>
                <a:cs typeface="Poppins Light" panose="00000400000000000000" pitchFamily="2" charset="0"/>
              </a:rPr>
              <a:t>202</a:t>
            </a:r>
            <a:r>
              <a:rPr lang="en-US" sz="1600" b="1" dirty="0">
                <a:solidFill>
                  <a:schemeClr val="tx1">
                    <a:lumMod val="65000"/>
                    <a:lumOff val="35000"/>
                  </a:schemeClr>
                </a:solidFill>
                <a:latin typeface="Poppins Light" panose="00000400000000000000" pitchFamily="2" charset="0"/>
                <a:cs typeface="Poppins Light" panose="00000400000000000000" pitchFamily="2" charset="0"/>
              </a:rPr>
              <a:t>2/11</a:t>
            </a:r>
            <a:endParaRPr lang="pt-BR" sz="1600" b="1" dirty="0">
              <a:solidFill>
                <a:schemeClr val="tx1">
                  <a:lumMod val="65000"/>
                  <a:lumOff val="35000"/>
                </a:schemeClr>
              </a:solidFill>
              <a:latin typeface="Poppins Light" panose="00000400000000000000" pitchFamily="2" charset="0"/>
              <a:cs typeface="Poppins Light" panose="00000400000000000000" pitchFamily="2" charset="0"/>
            </a:endParaRPr>
          </a:p>
        </p:txBody>
      </p:sp>
      <p:cxnSp>
        <p:nvCxnSpPr>
          <p:cNvPr id="13" name="Conector reto 12">
            <a:extLst>
              <a:ext uri="{FF2B5EF4-FFF2-40B4-BE49-F238E27FC236}">
                <a16:creationId xmlns:a16="http://schemas.microsoft.com/office/drawing/2014/main" id="{81B0528D-CBBA-42EB-A823-8728DAEE09B1}"/>
              </a:ext>
            </a:extLst>
          </p:cNvPr>
          <p:cNvCxnSpPr>
            <a:cxnSpLocks/>
          </p:cNvCxnSpPr>
          <p:nvPr/>
        </p:nvCxnSpPr>
        <p:spPr>
          <a:xfrm flipV="1">
            <a:off x="0" y="6351686"/>
            <a:ext cx="12192000" cy="354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ubtítulo 2">
            <a:extLst>
              <a:ext uri="{FF2B5EF4-FFF2-40B4-BE49-F238E27FC236}">
                <a16:creationId xmlns:a16="http://schemas.microsoft.com/office/drawing/2014/main" id="{D6BFC85B-352C-4BA5-8056-A8F186812E3F}"/>
              </a:ext>
            </a:extLst>
          </p:cNvPr>
          <p:cNvSpPr txBox="1">
            <a:spLocks/>
          </p:cNvSpPr>
          <p:nvPr/>
        </p:nvSpPr>
        <p:spPr>
          <a:xfrm>
            <a:off x="0" y="3881834"/>
            <a:ext cx="12192000" cy="581087"/>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80000"/>
              </a:lnSpc>
              <a:defRPr/>
            </a:pPr>
            <a:r>
              <a:rPr lang="pt-BR" sz="2200" b="1" dirty="0">
                <a:solidFill>
                  <a:schemeClr val="tx1">
                    <a:lumMod val="65000"/>
                    <a:lumOff val="35000"/>
                  </a:schemeClr>
                </a:solidFill>
                <a:latin typeface="Poppins Light" panose="00000400000000000000" pitchFamily="2" charset="0"/>
                <a:cs typeface="Poppins Light" panose="00000400000000000000" pitchFamily="2" charset="0"/>
              </a:rPr>
              <a:t>Rebecca Salles</a:t>
            </a:r>
            <a:br>
              <a:rPr lang="pt-BR" b="1" dirty="0">
                <a:solidFill>
                  <a:schemeClr val="tx1">
                    <a:lumMod val="65000"/>
                    <a:lumOff val="35000"/>
                  </a:schemeClr>
                </a:solidFill>
                <a:latin typeface="Poppins Thin" panose="00000300000000000000" pitchFamily="2" charset="0"/>
                <a:cs typeface="Poppins Thin" panose="00000300000000000000" pitchFamily="2" charset="0"/>
              </a:rPr>
            </a:br>
            <a:r>
              <a:rPr lang="pt-BR" sz="1400" u="sng" dirty="0">
                <a:latin typeface="Poppins ExtraLight" panose="00000300000000000000" pitchFamily="2" charset="0"/>
                <a:cs typeface="Poppins ExtraLight" panose="00000300000000000000" pitchFamily="2" charset="0"/>
                <a:hlinkClick r:id="rId3">
                  <a:extLst>
                    <a:ext uri="{A12FA001-AC4F-418D-AE19-62706E023703}">
                      <ahyp:hlinkClr xmlns:ahyp="http://schemas.microsoft.com/office/drawing/2018/hyperlinkcolor" val="tx"/>
                    </a:ext>
                  </a:extLst>
                </a:hlinkClick>
              </a:rPr>
              <a:t>rebeccapsalles@acm.org</a:t>
            </a:r>
            <a:endParaRPr lang="pt-BR" sz="1600" dirty="0">
              <a:latin typeface="Poppins ExtraLight" panose="00000300000000000000" pitchFamily="2" charset="0"/>
              <a:cs typeface="Poppins ExtraLight" panose="00000300000000000000" pitchFamily="2" charset="0"/>
            </a:endParaRPr>
          </a:p>
        </p:txBody>
      </p:sp>
      <p:grpSp>
        <p:nvGrpSpPr>
          <p:cNvPr id="4" name="Agrupar 3">
            <a:extLst>
              <a:ext uri="{FF2B5EF4-FFF2-40B4-BE49-F238E27FC236}">
                <a16:creationId xmlns:a16="http://schemas.microsoft.com/office/drawing/2014/main" id="{8BA29E82-146E-46AB-A615-51B496F881B1}"/>
              </a:ext>
            </a:extLst>
          </p:cNvPr>
          <p:cNvGrpSpPr/>
          <p:nvPr/>
        </p:nvGrpSpPr>
        <p:grpSpPr>
          <a:xfrm>
            <a:off x="7950583" y="286675"/>
            <a:ext cx="3652187" cy="734871"/>
            <a:chOff x="7156954" y="286675"/>
            <a:chExt cx="3652187" cy="734871"/>
          </a:xfrm>
        </p:grpSpPr>
        <p:pic>
          <p:nvPicPr>
            <p:cNvPr id="15" name="Imagem 14">
              <a:extLst>
                <a:ext uri="{FF2B5EF4-FFF2-40B4-BE49-F238E27FC236}">
                  <a16:creationId xmlns:a16="http://schemas.microsoft.com/office/drawing/2014/main" id="{5FB217C1-93BC-4C4A-A393-4D7E1B66350E}"/>
                </a:ext>
              </a:extLst>
            </p:cNvPr>
            <p:cNvPicPr>
              <a:picLocks noChangeAspect="1"/>
            </p:cNvPicPr>
            <p:nvPr/>
          </p:nvPicPr>
          <p:blipFill rotWithShape="1">
            <a:blip r:embed="rId4"/>
            <a:srcRect b="9230"/>
            <a:stretch/>
          </p:blipFill>
          <p:spPr>
            <a:xfrm>
              <a:off x="9926826" y="286733"/>
              <a:ext cx="882315" cy="734813"/>
            </a:xfrm>
            <a:prstGeom prst="rect">
              <a:avLst/>
            </a:prstGeom>
          </p:spPr>
        </p:pic>
        <p:pic>
          <p:nvPicPr>
            <p:cNvPr id="16" name="Imagem 15">
              <a:extLst>
                <a:ext uri="{FF2B5EF4-FFF2-40B4-BE49-F238E27FC236}">
                  <a16:creationId xmlns:a16="http://schemas.microsoft.com/office/drawing/2014/main" id="{754E8EE8-1FB3-408D-BA18-99C06235EF7B}"/>
                </a:ext>
              </a:extLst>
            </p:cNvPr>
            <p:cNvPicPr>
              <a:picLocks noChangeAspect="1"/>
            </p:cNvPicPr>
            <p:nvPr/>
          </p:nvPicPr>
          <p:blipFill rotWithShape="1">
            <a:blip r:embed="rId5"/>
            <a:srcRect b="16845"/>
            <a:stretch/>
          </p:blipFill>
          <p:spPr>
            <a:xfrm>
              <a:off x="8841261" y="286675"/>
              <a:ext cx="749727" cy="734813"/>
            </a:xfrm>
            <a:prstGeom prst="rect">
              <a:avLst/>
            </a:prstGeom>
          </p:spPr>
        </p:pic>
        <p:pic>
          <p:nvPicPr>
            <p:cNvPr id="17" name="Picture 13" descr="INRIA_CHERCHEURS_UK_RVB.jpg">
              <a:extLst>
                <a:ext uri="{FF2B5EF4-FFF2-40B4-BE49-F238E27FC236}">
                  <a16:creationId xmlns:a16="http://schemas.microsoft.com/office/drawing/2014/main" id="{BEBD9ECC-339F-4548-9E14-9FE92D879D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6954" y="390566"/>
              <a:ext cx="1431714" cy="527029"/>
            </a:xfrm>
            <a:prstGeom prst="rect">
              <a:avLst/>
            </a:prstGeom>
          </p:spPr>
        </p:pic>
      </p:grpSp>
      <p:sp>
        <p:nvSpPr>
          <p:cNvPr id="7" name="CaixaDeTexto 6">
            <a:extLst>
              <a:ext uri="{FF2B5EF4-FFF2-40B4-BE49-F238E27FC236}">
                <a16:creationId xmlns:a16="http://schemas.microsoft.com/office/drawing/2014/main" id="{3556B803-BDAE-1909-7B58-900D87936C41}"/>
              </a:ext>
            </a:extLst>
          </p:cNvPr>
          <p:cNvSpPr txBox="1"/>
          <p:nvPr/>
        </p:nvSpPr>
        <p:spPr>
          <a:xfrm>
            <a:off x="8338007" y="5414207"/>
            <a:ext cx="3330624" cy="584775"/>
          </a:xfrm>
          <a:prstGeom prst="rect">
            <a:avLst/>
          </a:prstGeom>
          <a:noFill/>
        </p:spPr>
        <p:txBody>
          <a:bodyPr wrap="square" rtlCol="0">
            <a:spAutoFit/>
          </a:bodyPr>
          <a:lstStyle/>
          <a:p>
            <a:pPr>
              <a:defRPr/>
            </a:pPr>
            <a:r>
              <a:rPr lang="pt-BR" sz="1600" b="1" dirty="0" err="1">
                <a:latin typeface="Poppins Light" panose="00000400000000000000" pitchFamily="2" charset="0"/>
                <a:cs typeface="Poppins Light" panose="00000400000000000000" pitchFamily="2" charset="0"/>
              </a:rPr>
              <a:t>Advisor</a:t>
            </a:r>
            <a:r>
              <a:rPr lang="pt-BR" sz="1600" dirty="0">
                <a:latin typeface="Poppins Light" panose="00000400000000000000" pitchFamily="2" charset="0"/>
                <a:cs typeface="Poppins Light" panose="00000400000000000000" pitchFamily="2" charset="0"/>
              </a:rPr>
              <a:t>: Eduardo </a:t>
            </a:r>
            <a:r>
              <a:rPr lang="pt-BR" sz="1600" dirty="0" err="1">
                <a:latin typeface="Poppins Light" panose="00000400000000000000" pitchFamily="2" charset="0"/>
                <a:cs typeface="Poppins Light" panose="00000400000000000000" pitchFamily="2" charset="0"/>
              </a:rPr>
              <a:t>Ogasawara</a:t>
            </a:r>
            <a:endParaRPr lang="pt-BR" sz="1600" dirty="0">
              <a:latin typeface="Poppins Light" panose="00000400000000000000" pitchFamily="2" charset="0"/>
              <a:cs typeface="Poppins Light" panose="00000400000000000000" pitchFamily="2" charset="0"/>
            </a:endParaRPr>
          </a:p>
          <a:p>
            <a:r>
              <a:rPr lang="pt-BR" sz="1600" b="1" dirty="0" err="1">
                <a:latin typeface="Poppins Light" panose="00000400000000000000" pitchFamily="2" charset="0"/>
                <a:cs typeface="Poppins Light" panose="00000400000000000000" pitchFamily="2" charset="0"/>
              </a:rPr>
              <a:t>Co-advisor</a:t>
            </a:r>
            <a:r>
              <a:rPr lang="pt-BR" sz="1600" dirty="0">
                <a:latin typeface="Poppins Light" panose="00000400000000000000" pitchFamily="2" charset="0"/>
                <a:cs typeface="Poppins Light" panose="00000400000000000000" pitchFamily="2" charset="0"/>
              </a:rPr>
              <a:t>: Fabio Porto (LNCC)</a:t>
            </a:r>
          </a:p>
        </p:txBody>
      </p:sp>
      <p:sp>
        <p:nvSpPr>
          <p:cNvPr id="11" name="CaixaDeTexto 10">
            <a:extLst>
              <a:ext uri="{FF2B5EF4-FFF2-40B4-BE49-F238E27FC236}">
                <a16:creationId xmlns:a16="http://schemas.microsoft.com/office/drawing/2014/main" id="{67D5EF3D-08A9-9F01-3877-C56B8B73A09D}"/>
              </a:ext>
            </a:extLst>
          </p:cNvPr>
          <p:cNvSpPr txBox="1"/>
          <p:nvPr/>
        </p:nvSpPr>
        <p:spPr>
          <a:xfrm>
            <a:off x="1178716" y="5274169"/>
            <a:ext cx="3091668" cy="864852"/>
          </a:xfrm>
          <a:prstGeom prst="rect">
            <a:avLst/>
          </a:prstGeom>
          <a:noFill/>
        </p:spPr>
        <p:txBody>
          <a:bodyPr wrap="square" rtlCol="0">
            <a:spAutoFit/>
          </a:bodyPr>
          <a:lstStyle/>
          <a:p>
            <a:pPr algn="l">
              <a:defRPr/>
            </a:pPr>
            <a:r>
              <a:rPr lang="pt-BR" sz="1600" dirty="0" err="1">
                <a:latin typeface="Poppins Light" panose="00000400000000000000" pitchFamily="2" charset="0"/>
                <a:cs typeface="Poppins Light" panose="00000400000000000000" pitchFamily="2" charset="0"/>
              </a:rPr>
              <a:t>Doctorate</a:t>
            </a:r>
            <a:r>
              <a:rPr lang="pt-BR" sz="1600" dirty="0">
                <a:latin typeface="Poppins Light" panose="00000400000000000000" pitchFamily="2" charset="0"/>
                <a:cs typeface="Poppins Light" panose="00000400000000000000" pitchFamily="2" charset="0"/>
              </a:rPr>
              <a:t> in </a:t>
            </a:r>
            <a:r>
              <a:rPr lang="en-US" sz="1600" dirty="0">
                <a:latin typeface="Poppins Light" panose="00000400000000000000" pitchFamily="2" charset="0"/>
                <a:cs typeface="Poppins Light" panose="00000400000000000000" pitchFamily="2" charset="0"/>
              </a:rPr>
              <a:t>Production Engineering and Systems</a:t>
            </a:r>
          </a:p>
          <a:p>
            <a:pPr algn="l">
              <a:lnSpc>
                <a:spcPct val="80000"/>
              </a:lnSpc>
              <a:defRPr/>
            </a:pPr>
            <a:endParaRPr lang="pt-BR" sz="400" b="1" dirty="0">
              <a:latin typeface="Poppins Light" panose="00000400000000000000" pitchFamily="2" charset="0"/>
              <a:cs typeface="Poppins Light" panose="00000400000000000000" pitchFamily="2" charset="0"/>
            </a:endParaRPr>
          </a:p>
          <a:p>
            <a:pPr algn="l">
              <a:lnSpc>
                <a:spcPct val="80000"/>
              </a:lnSpc>
              <a:defRPr/>
            </a:pPr>
            <a:r>
              <a:rPr lang="pt-BR" b="1" dirty="0">
                <a:solidFill>
                  <a:srgbClr val="010173"/>
                </a:solidFill>
                <a:latin typeface="Poppins ExtraBold" panose="00000900000000000000" pitchFamily="2" charset="0"/>
                <a:cs typeface="Poppins ExtraBold" panose="00000900000000000000" pitchFamily="2" charset="0"/>
              </a:rPr>
              <a:t>CEFET/RJ</a:t>
            </a:r>
          </a:p>
        </p:txBody>
      </p:sp>
    </p:spTree>
    <p:extLst>
      <p:ext uri="{BB962C8B-B14F-4D97-AF65-F5344CB8AC3E}">
        <p14:creationId xmlns:p14="http://schemas.microsoft.com/office/powerpoint/2010/main" val="2775487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10</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0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3000" b="1" dirty="0">
                <a:latin typeface="Poppins SemiBold" panose="00000700000000000000" pitchFamily="2" charset="0"/>
                <a:cs typeface="Poppins SemiBold" panose="00000700000000000000" pitchFamily="2" charset="0"/>
              </a:rPr>
              <a:t>II. Traditional classification metrics</a:t>
            </a:r>
          </a:p>
        </p:txBody>
      </p:sp>
      <p:sp>
        <p:nvSpPr>
          <p:cNvPr id="62" name="CaixaDeTexto 61">
            <a:extLst>
              <a:ext uri="{FF2B5EF4-FFF2-40B4-BE49-F238E27FC236}">
                <a16:creationId xmlns:a16="http://schemas.microsoft.com/office/drawing/2014/main" id="{6FE1B419-511B-B311-0301-26FE3D5EBF6B}"/>
              </a:ext>
            </a:extLst>
          </p:cNvPr>
          <p:cNvSpPr txBox="1"/>
          <p:nvPr/>
        </p:nvSpPr>
        <p:spPr>
          <a:xfrm>
            <a:off x="610657" y="6293681"/>
            <a:ext cx="9201557" cy="246221"/>
          </a:xfrm>
          <a:prstGeom prst="rect">
            <a:avLst/>
          </a:prstGeom>
          <a:noFill/>
        </p:spPr>
        <p:txBody>
          <a:bodyPr wrap="square" rtlCol="0">
            <a:spAutoFit/>
          </a:bodyPr>
          <a:lstStyle/>
          <a:p>
            <a:r>
              <a:rPr lang="pt-BR" sz="1000" dirty="0"/>
              <a:t>[4] </a:t>
            </a:r>
            <a:r>
              <a:rPr lang="en-US" sz="1000" dirty="0"/>
              <a:t>Han, J., Pei, J., &amp; Tong, H. (2022). Data mining: concepts and techniques. Morgan </a:t>
            </a:r>
            <a:r>
              <a:rPr lang="en-US" sz="1000" dirty="0" err="1"/>
              <a:t>kaufmann</a:t>
            </a:r>
            <a:r>
              <a:rPr lang="en-US" sz="1000" dirty="0"/>
              <a:t>.</a:t>
            </a:r>
            <a:endParaRPr lang="pt-BR" sz="1000" dirty="0"/>
          </a:p>
        </p:txBody>
      </p:sp>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0A3B40AC-9C94-39E3-3CC8-DDD3BE76121B}"/>
                  </a:ext>
                </a:extLst>
              </p:cNvPr>
              <p:cNvSpPr txBox="1"/>
              <p:nvPr/>
            </p:nvSpPr>
            <p:spPr>
              <a:xfrm>
                <a:off x="8879662" y="3169397"/>
                <a:ext cx="2679287" cy="1022524"/>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m:rPr>
                          <m:sty m:val="p"/>
                        </m:rPr>
                        <a:rPr lang="pt-BR" sz="3200" b="0" i="0" u="none" smtClean="0">
                          <a:latin typeface="Cambria Math" panose="02040503050406030204" pitchFamily="18" charset="0"/>
                        </a:rPr>
                        <m:t>R</m:t>
                      </m:r>
                      <m:r>
                        <a:rPr lang="pt-BR" sz="3200" b="0" i="0" u="none" smtClean="0">
                          <a:latin typeface="Cambria Math" panose="02040503050406030204" pitchFamily="18" charset="0"/>
                        </a:rPr>
                        <m:t>=</m:t>
                      </m:r>
                      <m:f>
                        <m:fPr>
                          <m:ctrlPr>
                            <a:rPr lang="pt-BR" sz="3200" b="0" i="1" u="none">
                              <a:latin typeface="Cambria Math" panose="02040503050406030204" pitchFamily="18" charset="0"/>
                            </a:rPr>
                          </m:ctrlPr>
                        </m:fPr>
                        <m:num>
                          <m:r>
                            <m:rPr>
                              <m:sty m:val="p"/>
                            </m:rPr>
                            <a:rPr lang="pt-BR" sz="3200" b="0" i="0" u="none">
                              <a:latin typeface="Cambria Math" panose="02040503050406030204" pitchFamily="18" charset="0"/>
                            </a:rPr>
                            <m:t>TP</m:t>
                          </m:r>
                        </m:num>
                        <m:den>
                          <m:r>
                            <a:rPr lang="pt-BR" sz="3200" b="0" i="1" u="none" smtClean="0">
                              <a:latin typeface="Cambria Math" panose="02040503050406030204" pitchFamily="18" charset="0"/>
                            </a:rPr>
                            <m:t>𝑇𝑃</m:t>
                          </m:r>
                          <m:r>
                            <a:rPr lang="pt-BR" sz="3200" b="0" i="1" u="none" smtClean="0">
                              <a:latin typeface="Cambria Math" panose="02040503050406030204" pitchFamily="18" charset="0"/>
                            </a:rPr>
                            <m:t>+</m:t>
                          </m:r>
                          <m:r>
                            <a:rPr lang="pt-BR" sz="3200" b="0" i="1" u="none" smtClean="0">
                              <a:latin typeface="Cambria Math" panose="02040503050406030204" pitchFamily="18" charset="0"/>
                            </a:rPr>
                            <m:t>𝐹𝑁</m:t>
                          </m:r>
                        </m:den>
                      </m:f>
                    </m:oMath>
                  </m:oMathPara>
                </a14:m>
                <a:endParaRPr lang="pt-BR" sz="3200" b="0" i="0" u="none" dirty="0"/>
              </a:p>
            </p:txBody>
          </p:sp>
        </mc:Choice>
        <mc:Fallback xmlns="">
          <p:sp>
            <p:nvSpPr>
              <p:cNvPr id="36" name="CaixaDeTexto 35">
                <a:extLst>
                  <a:ext uri="{FF2B5EF4-FFF2-40B4-BE49-F238E27FC236}">
                    <a16:creationId xmlns:a16="http://schemas.microsoft.com/office/drawing/2014/main" id="{0A3B40AC-9C94-39E3-3CC8-DDD3BE76121B}"/>
                  </a:ext>
                </a:extLst>
              </p:cNvPr>
              <p:cNvSpPr txBox="1">
                <a:spLocks noRot="1" noChangeAspect="1" noMove="1" noResize="1" noEditPoints="1" noAdjustHandles="1" noChangeArrowheads="1" noChangeShapeType="1" noTextEdit="1"/>
              </p:cNvSpPr>
              <p:nvPr/>
            </p:nvSpPr>
            <p:spPr>
              <a:xfrm>
                <a:off x="8879662" y="3169397"/>
                <a:ext cx="2679287" cy="1022524"/>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0" name="CaixaDeTexto 39">
                <a:extLst>
                  <a:ext uri="{FF2B5EF4-FFF2-40B4-BE49-F238E27FC236}">
                    <a16:creationId xmlns:a16="http://schemas.microsoft.com/office/drawing/2014/main" id="{B2C75935-3BC5-FBD1-3913-39BCE735BA4A}"/>
                  </a:ext>
                </a:extLst>
              </p:cNvPr>
              <p:cNvSpPr txBox="1"/>
              <p:nvPr/>
            </p:nvSpPr>
            <p:spPr>
              <a:xfrm>
                <a:off x="9091445" y="4730575"/>
                <a:ext cx="2255722" cy="1025730"/>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m:rPr>
                          <m:sty m:val="p"/>
                        </m:rPr>
                        <a:rPr lang="pt-BR" sz="3200" b="0" i="0" u="none" smtClean="0">
                          <a:latin typeface="Cambria Math" panose="02040503050406030204" pitchFamily="18" charset="0"/>
                        </a:rPr>
                        <m:t>F</m:t>
                      </m:r>
                      <m:r>
                        <a:rPr lang="pt-BR" sz="3200" b="0" i="0" u="none" smtClean="0">
                          <a:latin typeface="Cambria Math" panose="02040503050406030204" pitchFamily="18" charset="0"/>
                        </a:rPr>
                        <m:t>1=</m:t>
                      </m:r>
                      <m:f>
                        <m:fPr>
                          <m:ctrlPr>
                            <a:rPr lang="pt-BR" sz="3200" b="0" i="1" u="none">
                              <a:latin typeface="Cambria Math" panose="02040503050406030204" pitchFamily="18" charset="0"/>
                            </a:rPr>
                          </m:ctrlPr>
                        </m:fPr>
                        <m:num>
                          <m:r>
                            <a:rPr lang="pt-BR" sz="3200" b="0" i="0" u="none">
                              <a:latin typeface="Cambria Math" panose="02040503050406030204" pitchFamily="18" charset="0"/>
                            </a:rPr>
                            <m:t>2</m:t>
                          </m:r>
                          <m:r>
                            <m:rPr>
                              <m:sty m:val="p"/>
                            </m:rPr>
                            <a:rPr lang="pt-BR" sz="3200" b="0" i="0" u="none">
                              <a:latin typeface="Cambria Math" panose="02040503050406030204" pitchFamily="18" charset="0"/>
                            </a:rPr>
                            <m:t>PR</m:t>
                          </m:r>
                        </m:num>
                        <m:den>
                          <m:r>
                            <m:rPr>
                              <m:sty m:val="p"/>
                            </m:rPr>
                            <a:rPr lang="pt-BR" sz="3200" b="0" i="0" u="none">
                              <a:latin typeface="Cambria Math" panose="02040503050406030204" pitchFamily="18" charset="0"/>
                            </a:rPr>
                            <m:t>P</m:t>
                          </m:r>
                          <m:r>
                            <a:rPr lang="pt-BR" sz="3200" b="0" i="0" u="none">
                              <a:latin typeface="Cambria Math" panose="02040503050406030204" pitchFamily="18" charset="0"/>
                            </a:rPr>
                            <m:t>+</m:t>
                          </m:r>
                          <m:r>
                            <m:rPr>
                              <m:sty m:val="p"/>
                            </m:rPr>
                            <a:rPr lang="pt-BR" sz="3200" b="0" i="0" u="none">
                              <a:latin typeface="Cambria Math" panose="02040503050406030204" pitchFamily="18" charset="0"/>
                            </a:rPr>
                            <m:t>R</m:t>
                          </m:r>
                        </m:den>
                      </m:f>
                    </m:oMath>
                  </m:oMathPara>
                </a14:m>
                <a:endParaRPr lang="pt-BR" sz="3200" dirty="0"/>
              </a:p>
            </p:txBody>
          </p:sp>
        </mc:Choice>
        <mc:Fallback xmlns="">
          <p:sp>
            <p:nvSpPr>
              <p:cNvPr id="40" name="CaixaDeTexto 39">
                <a:extLst>
                  <a:ext uri="{FF2B5EF4-FFF2-40B4-BE49-F238E27FC236}">
                    <a16:creationId xmlns:a16="http://schemas.microsoft.com/office/drawing/2014/main" id="{B2C75935-3BC5-FBD1-3913-39BCE735BA4A}"/>
                  </a:ext>
                </a:extLst>
              </p:cNvPr>
              <p:cNvSpPr txBox="1">
                <a:spLocks noRot="1" noChangeAspect="1" noMove="1" noResize="1" noEditPoints="1" noAdjustHandles="1" noChangeArrowheads="1" noChangeShapeType="1" noTextEdit="1"/>
              </p:cNvSpPr>
              <p:nvPr/>
            </p:nvSpPr>
            <p:spPr>
              <a:xfrm>
                <a:off x="9091445" y="4730575"/>
                <a:ext cx="2255722" cy="102573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CaixaDeTexto 47">
                <a:extLst>
                  <a:ext uri="{FF2B5EF4-FFF2-40B4-BE49-F238E27FC236}">
                    <a16:creationId xmlns:a16="http://schemas.microsoft.com/office/drawing/2014/main" id="{69BE6AB2-9EE0-4425-43E5-03FE2DB269AF}"/>
                  </a:ext>
                </a:extLst>
              </p:cNvPr>
              <p:cNvSpPr txBox="1"/>
              <p:nvPr/>
            </p:nvSpPr>
            <p:spPr>
              <a:xfrm>
                <a:off x="8879664" y="1534954"/>
                <a:ext cx="2679287" cy="1022524"/>
              </a:xfrm>
              <a:prstGeom prst="rect">
                <a:avLst/>
              </a:prstGeom>
              <a:noFill/>
            </p:spPr>
            <p:txBody>
              <a:bodyPr wrap="square">
                <a:spAutoFit/>
              </a:bodyPr>
              <a:lstStyle/>
              <a:p>
                <a:pPr lvl="0"/>
                <a14:m>
                  <m:oMathPara xmlns:m="http://schemas.openxmlformats.org/officeDocument/2006/math">
                    <m:oMathParaPr>
                      <m:jc m:val="centerGroup"/>
                    </m:oMathParaPr>
                    <m:oMath xmlns:m="http://schemas.openxmlformats.org/officeDocument/2006/math">
                      <m:r>
                        <m:rPr>
                          <m:sty m:val="p"/>
                        </m:rPr>
                        <a:rPr lang="pt-BR" sz="3200" b="1" i="0" u="none" smtClean="0">
                          <a:latin typeface="Cambria Math" panose="02040503050406030204" pitchFamily="18" charset="0"/>
                        </a:rPr>
                        <m:t>P</m:t>
                      </m:r>
                      <m:r>
                        <a:rPr lang="pt-BR" sz="3200" b="0" i="0" u="none">
                          <a:latin typeface="Cambria Math" panose="02040503050406030204" pitchFamily="18" charset="0"/>
                        </a:rPr>
                        <m:t>=</m:t>
                      </m:r>
                      <m:f>
                        <m:fPr>
                          <m:ctrlPr>
                            <a:rPr lang="pt-BR" sz="3200" b="0" i="1" u="none">
                              <a:latin typeface="Cambria Math" panose="02040503050406030204" pitchFamily="18" charset="0"/>
                            </a:rPr>
                          </m:ctrlPr>
                        </m:fPr>
                        <m:num>
                          <m:r>
                            <m:rPr>
                              <m:sty m:val="p"/>
                            </m:rPr>
                            <a:rPr lang="pt-BR" sz="3200" b="0" i="0" u="none">
                              <a:latin typeface="Cambria Math" panose="02040503050406030204" pitchFamily="18" charset="0"/>
                            </a:rPr>
                            <m:t>TP</m:t>
                          </m:r>
                        </m:num>
                        <m:den>
                          <m:r>
                            <a:rPr lang="pt-BR" sz="3200" b="0" i="1" u="none" smtClean="0">
                              <a:latin typeface="Cambria Math" panose="02040503050406030204" pitchFamily="18" charset="0"/>
                            </a:rPr>
                            <m:t>𝑇𝑃</m:t>
                          </m:r>
                          <m:r>
                            <a:rPr lang="pt-BR" sz="3200" b="0" i="1" u="none" smtClean="0">
                              <a:latin typeface="Cambria Math" panose="02040503050406030204" pitchFamily="18" charset="0"/>
                            </a:rPr>
                            <m:t>+</m:t>
                          </m:r>
                          <m:r>
                            <a:rPr lang="pt-BR" sz="3200" b="0" i="1" u="none" smtClean="0">
                              <a:latin typeface="Cambria Math" panose="02040503050406030204" pitchFamily="18" charset="0"/>
                            </a:rPr>
                            <m:t>𝐹𝑃</m:t>
                          </m:r>
                        </m:den>
                      </m:f>
                    </m:oMath>
                  </m:oMathPara>
                </a14:m>
                <a:endParaRPr lang="pt-BR" sz="3200" dirty="0"/>
              </a:p>
            </p:txBody>
          </p:sp>
        </mc:Choice>
        <mc:Fallback xmlns="">
          <p:sp>
            <p:nvSpPr>
              <p:cNvPr id="48" name="CaixaDeTexto 47">
                <a:extLst>
                  <a:ext uri="{FF2B5EF4-FFF2-40B4-BE49-F238E27FC236}">
                    <a16:creationId xmlns:a16="http://schemas.microsoft.com/office/drawing/2014/main" id="{69BE6AB2-9EE0-4425-43E5-03FE2DB269AF}"/>
                  </a:ext>
                </a:extLst>
              </p:cNvPr>
              <p:cNvSpPr txBox="1">
                <a:spLocks noRot="1" noChangeAspect="1" noMove="1" noResize="1" noEditPoints="1" noAdjustHandles="1" noChangeArrowheads="1" noChangeShapeType="1" noTextEdit="1"/>
              </p:cNvSpPr>
              <p:nvPr/>
            </p:nvSpPr>
            <p:spPr>
              <a:xfrm>
                <a:off x="8879664" y="1534954"/>
                <a:ext cx="2679287" cy="1022524"/>
              </a:xfrm>
              <a:prstGeom prst="rect">
                <a:avLst/>
              </a:prstGeom>
              <a:blipFill>
                <a:blip r:embed="rId5"/>
                <a:stretch>
                  <a:fillRect/>
                </a:stretch>
              </a:blipFill>
            </p:spPr>
            <p:txBody>
              <a:bodyPr/>
              <a:lstStyle/>
              <a:p>
                <a:r>
                  <a:rPr lang="pt-BR">
                    <a:noFill/>
                  </a:rPr>
                  <a:t> </a:t>
                </a:r>
              </a:p>
            </p:txBody>
          </p:sp>
        </mc:Fallback>
      </mc:AlternateContent>
      <p:sp>
        <p:nvSpPr>
          <p:cNvPr id="51" name="CaixaDeTexto 50">
            <a:extLst>
              <a:ext uri="{FF2B5EF4-FFF2-40B4-BE49-F238E27FC236}">
                <a16:creationId xmlns:a16="http://schemas.microsoft.com/office/drawing/2014/main" id="{288AFB5E-4F71-BB54-1ED6-C82F1D58C645}"/>
              </a:ext>
            </a:extLst>
          </p:cNvPr>
          <p:cNvSpPr txBox="1"/>
          <p:nvPr/>
        </p:nvSpPr>
        <p:spPr>
          <a:xfrm>
            <a:off x="1100843" y="1291748"/>
            <a:ext cx="6881107" cy="4708981"/>
          </a:xfrm>
          <a:prstGeom prst="rect">
            <a:avLst/>
          </a:prstGeom>
          <a:noFill/>
        </p:spPr>
        <p:txBody>
          <a:bodyPr wrap="square">
            <a:spAutoFit/>
          </a:bodyPr>
          <a:lstStyle/>
          <a:p>
            <a:r>
              <a:rPr lang="pt-BR" sz="2400" dirty="0" err="1">
                <a:latin typeface="Poppins Black" panose="00000A00000000000000" pitchFamily="2" charset="0"/>
                <a:cs typeface="Poppins Black" panose="00000A00000000000000" pitchFamily="2" charset="0"/>
              </a:rPr>
              <a:t>Precision</a:t>
            </a:r>
            <a:r>
              <a:rPr lang="pt-BR" sz="2400" dirty="0">
                <a:latin typeface="Poppins Black" panose="00000A00000000000000" pitchFamily="2" charset="0"/>
                <a:cs typeface="Poppins Black" panose="00000A00000000000000" pitchFamily="2" charset="0"/>
              </a:rPr>
              <a:t> (P)</a:t>
            </a:r>
          </a:p>
          <a:p>
            <a:endParaRPr lang="pt-BR" sz="800" dirty="0">
              <a:latin typeface="Poppins Black" panose="00000A00000000000000" pitchFamily="2" charset="0"/>
              <a:cs typeface="Poppins Black" panose="00000A00000000000000" pitchFamily="2" charset="0"/>
            </a:endParaRPr>
          </a:p>
          <a:p>
            <a:pPr marL="285750" indent="-285750">
              <a:buFont typeface="Arial" panose="020B0604020202020204" pitchFamily="34" charset="0"/>
              <a:buChar char="•"/>
            </a:pPr>
            <a:r>
              <a:rPr lang="pt-BR" sz="2000" dirty="0" err="1">
                <a:solidFill>
                  <a:schemeClr val="accent1"/>
                </a:solidFill>
                <a:latin typeface="Poppins ExtraBold" panose="00000900000000000000" pitchFamily="2" charset="0"/>
                <a:cs typeface="Poppins ExtraBold" panose="00000900000000000000" pitchFamily="2" charset="0"/>
              </a:rPr>
              <a:t>Of</a:t>
            </a:r>
            <a:r>
              <a:rPr lang="pt-BR" sz="2000" dirty="0">
                <a:solidFill>
                  <a:schemeClr val="accent1"/>
                </a:solidFill>
                <a:latin typeface="Poppins ExtraBold" panose="00000900000000000000" pitchFamily="2" charset="0"/>
                <a:cs typeface="Poppins ExtraBold" panose="00000900000000000000" pitchFamily="2" charset="0"/>
              </a:rPr>
              <a:t> </a:t>
            </a:r>
            <a:r>
              <a:rPr lang="pt-BR" sz="2000" dirty="0" err="1">
                <a:solidFill>
                  <a:schemeClr val="accent1"/>
                </a:solidFill>
                <a:latin typeface="Poppins ExtraBold" panose="00000900000000000000" pitchFamily="2" charset="0"/>
                <a:cs typeface="Poppins ExtraBold" panose="00000900000000000000" pitchFamily="2" charset="0"/>
              </a:rPr>
              <a:t>all</a:t>
            </a:r>
            <a:r>
              <a:rPr lang="pt-BR" sz="2000" dirty="0">
                <a:solidFill>
                  <a:schemeClr val="accent1"/>
                </a:solidFill>
                <a:latin typeface="Poppins ExtraBold" panose="00000900000000000000" pitchFamily="2" charset="0"/>
                <a:cs typeface="Poppins ExtraBold" panose="00000900000000000000" pitchFamily="2" charset="0"/>
              </a:rPr>
              <a:t> </a:t>
            </a:r>
            <a:r>
              <a:rPr lang="pt-BR" sz="2000" dirty="0" err="1">
                <a:solidFill>
                  <a:schemeClr val="accent1"/>
                </a:solidFill>
                <a:latin typeface="Poppins ExtraBold" panose="00000900000000000000" pitchFamily="2" charset="0"/>
                <a:cs typeface="Poppins ExtraBold" panose="00000900000000000000" pitchFamily="2" charset="0"/>
              </a:rPr>
              <a:t>detectionss</a:t>
            </a:r>
            <a:r>
              <a:rPr lang="pt-BR" sz="2000" dirty="0">
                <a:solidFill>
                  <a:schemeClr val="accent1"/>
                </a:solidFill>
                <a:latin typeface="Poppins ExtraBold" panose="00000900000000000000" pitchFamily="2" charset="0"/>
                <a:cs typeface="Poppins ExtraBold" panose="00000900000000000000" pitchFamily="2" charset="0"/>
              </a:rPr>
              <a:t>, </a:t>
            </a:r>
            <a:r>
              <a:rPr lang="pt-BR" sz="2000" dirty="0" err="1">
                <a:solidFill>
                  <a:schemeClr val="accent1"/>
                </a:solidFill>
                <a:latin typeface="Poppins ExtraBold" panose="00000900000000000000" pitchFamily="2" charset="0"/>
                <a:cs typeface="Poppins ExtraBold" panose="00000900000000000000" pitchFamily="2" charset="0"/>
              </a:rPr>
              <a:t>how</a:t>
            </a:r>
            <a:r>
              <a:rPr lang="pt-BR" sz="2000" dirty="0">
                <a:solidFill>
                  <a:schemeClr val="accent1"/>
                </a:solidFill>
                <a:latin typeface="Poppins ExtraBold" panose="00000900000000000000" pitchFamily="2" charset="0"/>
                <a:cs typeface="Poppins ExtraBold" panose="00000900000000000000" pitchFamily="2" charset="0"/>
              </a:rPr>
              <a:t> </a:t>
            </a:r>
            <a:r>
              <a:rPr lang="pt-BR" sz="2000" dirty="0" err="1">
                <a:solidFill>
                  <a:schemeClr val="accent1"/>
                </a:solidFill>
                <a:latin typeface="Poppins ExtraBold" panose="00000900000000000000" pitchFamily="2" charset="0"/>
                <a:cs typeface="Poppins ExtraBold" panose="00000900000000000000" pitchFamily="2" charset="0"/>
              </a:rPr>
              <a:t>many</a:t>
            </a:r>
            <a:r>
              <a:rPr lang="pt-BR" sz="2000" dirty="0">
                <a:solidFill>
                  <a:schemeClr val="accent1"/>
                </a:solidFill>
                <a:latin typeface="Poppins ExtraBold" panose="00000900000000000000" pitchFamily="2" charset="0"/>
                <a:cs typeface="Poppins ExtraBold" panose="00000900000000000000" pitchFamily="2" charset="0"/>
              </a:rPr>
              <a:t> </a:t>
            </a:r>
            <a:r>
              <a:rPr lang="pt-BR" sz="2000" dirty="0" err="1">
                <a:solidFill>
                  <a:schemeClr val="accent1"/>
                </a:solidFill>
                <a:latin typeface="Poppins ExtraBold" panose="00000900000000000000" pitchFamily="2" charset="0"/>
                <a:cs typeface="Poppins ExtraBold" panose="00000900000000000000" pitchFamily="2" charset="0"/>
              </a:rPr>
              <a:t>got</a:t>
            </a:r>
            <a:r>
              <a:rPr lang="pt-BR" sz="2000" dirty="0">
                <a:solidFill>
                  <a:schemeClr val="accent1"/>
                </a:solidFill>
                <a:latin typeface="Poppins ExtraBold" panose="00000900000000000000" pitchFamily="2" charset="0"/>
                <a:cs typeface="Poppins ExtraBold" panose="00000900000000000000" pitchFamily="2" charset="0"/>
              </a:rPr>
              <a:t> it </a:t>
            </a:r>
            <a:r>
              <a:rPr lang="pt-BR" sz="2000" dirty="0" err="1">
                <a:solidFill>
                  <a:schemeClr val="accent1"/>
                </a:solidFill>
                <a:latin typeface="Poppins ExtraBold" panose="00000900000000000000" pitchFamily="2" charset="0"/>
                <a:cs typeface="Poppins ExtraBold" panose="00000900000000000000" pitchFamily="2" charset="0"/>
              </a:rPr>
              <a:t>right</a:t>
            </a:r>
            <a:r>
              <a:rPr lang="pt-BR" sz="2000" dirty="0">
                <a:solidFill>
                  <a:schemeClr val="accent1"/>
                </a:solidFill>
                <a:latin typeface="Poppins ExtraBold" panose="00000900000000000000" pitchFamily="2" charset="0"/>
                <a:cs typeface="Poppins ExtraBold" panose="00000900000000000000" pitchFamily="2" charset="0"/>
              </a:rPr>
              <a:t>?</a:t>
            </a:r>
          </a:p>
          <a:p>
            <a:pPr marL="285750" indent="-285750">
              <a:buFont typeface="Arial" panose="020B0604020202020204" pitchFamily="34" charset="0"/>
              <a:buChar char="•"/>
            </a:pPr>
            <a:r>
              <a:rPr lang="pt-BR" sz="1800" dirty="0" err="1">
                <a:latin typeface="Poppins Light" panose="00000400000000000000" pitchFamily="2" charset="0"/>
                <a:cs typeface="Poppins Light" panose="00000400000000000000" pitchFamily="2" charset="0"/>
              </a:rPr>
              <a:t>Perfect</a:t>
            </a:r>
            <a:r>
              <a:rPr lang="pt-BR" sz="1800" dirty="0">
                <a:latin typeface="Poppins Light" panose="00000400000000000000" pitchFamily="2" charset="0"/>
                <a:cs typeface="Poppins Light" panose="00000400000000000000" pitchFamily="2" charset="0"/>
              </a:rPr>
              <a:t> </a:t>
            </a:r>
            <a:r>
              <a:rPr lang="pt-BR" sz="1800" dirty="0" err="1">
                <a:latin typeface="Poppins Light" panose="00000400000000000000" pitchFamily="2" charset="0"/>
                <a:cs typeface="Poppins Light" panose="00000400000000000000" pitchFamily="2" charset="0"/>
              </a:rPr>
              <a:t>precision</a:t>
            </a:r>
            <a:r>
              <a:rPr lang="pt-BR" sz="1800" dirty="0">
                <a:latin typeface="Poppins Light" panose="00000400000000000000" pitchFamily="2" charset="0"/>
                <a:cs typeface="Poppins Light" panose="00000400000000000000" pitchFamily="2" charset="0"/>
              </a:rPr>
              <a:t> (1.0 </a:t>
            </a:r>
            <a:r>
              <a:rPr lang="pt-BR" sz="1800" dirty="0" err="1">
                <a:latin typeface="Poppins Light" panose="00000400000000000000" pitchFamily="2" charset="0"/>
                <a:cs typeface="Poppins Light" panose="00000400000000000000" pitchFamily="2" charset="0"/>
              </a:rPr>
              <a:t>or</a:t>
            </a:r>
            <a:r>
              <a:rPr lang="pt-BR" sz="1800" dirty="0">
                <a:latin typeface="Poppins Light" panose="00000400000000000000" pitchFamily="2" charset="0"/>
                <a:cs typeface="Poppins Light" panose="00000400000000000000" pitchFamily="2" charset="0"/>
              </a:rPr>
              <a:t> 100%) </a:t>
            </a:r>
            <a:r>
              <a:rPr lang="pt-BR" sz="1800" dirty="0" err="1">
                <a:latin typeface="Poppins Light" panose="00000400000000000000" pitchFamily="2" charset="0"/>
                <a:cs typeface="Poppins Light" panose="00000400000000000000" pitchFamily="2" charset="0"/>
              </a:rPr>
              <a:t>means</a:t>
            </a:r>
            <a:r>
              <a:rPr lang="pt-BR" sz="1800" dirty="0">
                <a:latin typeface="Poppins Light" panose="00000400000000000000" pitchFamily="2" charset="0"/>
                <a:cs typeface="Poppins Light" panose="00000400000000000000" pitchFamily="2" charset="0"/>
              </a:rPr>
              <a:t> </a:t>
            </a:r>
            <a:r>
              <a:rPr lang="pt-BR" sz="1800" dirty="0" err="1">
                <a:latin typeface="Poppins Light" panose="00000400000000000000" pitchFamily="2" charset="0"/>
                <a:cs typeface="Poppins Light" panose="00000400000000000000" pitchFamily="2" charset="0"/>
              </a:rPr>
              <a:t>every</a:t>
            </a:r>
            <a:r>
              <a:rPr lang="pt-BR" sz="1800" dirty="0">
                <a:latin typeface="Poppins Light" panose="00000400000000000000" pitchFamily="2" charset="0"/>
                <a:cs typeface="Poppins Light" panose="00000400000000000000" pitchFamily="2" charset="0"/>
              </a:rPr>
              <a:t> </a:t>
            </a:r>
            <a:r>
              <a:rPr lang="pt-BR" sz="1800" dirty="0" err="1">
                <a:latin typeface="Poppins Light" panose="00000400000000000000" pitchFamily="2" charset="0"/>
                <a:cs typeface="Poppins Light" panose="00000400000000000000" pitchFamily="2" charset="0"/>
              </a:rPr>
              <a:t>detection</a:t>
            </a:r>
            <a:r>
              <a:rPr lang="pt-BR" sz="1800" dirty="0">
                <a:latin typeface="Poppins Light" panose="00000400000000000000" pitchFamily="2" charset="0"/>
                <a:cs typeface="Poppins Light" panose="00000400000000000000" pitchFamily="2" charset="0"/>
              </a:rPr>
              <a:t> </a:t>
            </a:r>
            <a:r>
              <a:rPr lang="pt-BR" sz="1800" dirty="0" err="1">
                <a:latin typeface="Poppins Light" panose="00000400000000000000" pitchFamily="2" charset="0"/>
                <a:cs typeface="Poppins Light" panose="00000400000000000000" pitchFamily="2" charset="0"/>
              </a:rPr>
              <a:t>corresponds</a:t>
            </a:r>
            <a:r>
              <a:rPr lang="pt-BR" sz="1800" dirty="0">
                <a:latin typeface="Poppins Light" panose="00000400000000000000" pitchFamily="2" charset="0"/>
                <a:cs typeface="Poppins Light" panose="00000400000000000000" pitchFamily="2" charset="0"/>
              </a:rPr>
              <a:t> </a:t>
            </a:r>
            <a:r>
              <a:rPr lang="pt-BR" sz="1800" dirty="0" err="1">
                <a:latin typeface="Poppins Light" panose="00000400000000000000" pitchFamily="2" charset="0"/>
                <a:cs typeface="Poppins Light" panose="00000400000000000000" pitchFamily="2" charset="0"/>
              </a:rPr>
              <a:t>to</a:t>
            </a:r>
            <a:r>
              <a:rPr lang="pt-BR" sz="1800" dirty="0">
                <a:latin typeface="Poppins Light" panose="00000400000000000000" pitchFamily="2" charset="0"/>
                <a:cs typeface="Poppins Light" panose="00000400000000000000" pitchFamily="2" charset="0"/>
              </a:rPr>
              <a:t> a real </a:t>
            </a:r>
            <a:r>
              <a:rPr lang="pt-BR" sz="1800" dirty="0" err="1">
                <a:latin typeface="Poppins Light" panose="00000400000000000000" pitchFamily="2" charset="0"/>
                <a:cs typeface="Poppins Light" panose="00000400000000000000" pitchFamily="2" charset="0"/>
              </a:rPr>
              <a:t>event</a:t>
            </a:r>
            <a:endParaRPr lang="pt-BR" sz="1800" dirty="0">
              <a:latin typeface="Poppins Light" panose="00000400000000000000" pitchFamily="2" charset="0"/>
              <a:cs typeface="Poppins Light" panose="00000400000000000000" pitchFamily="2" charset="0"/>
            </a:endParaRPr>
          </a:p>
          <a:p>
            <a:endParaRPr lang="pt-BR" sz="1800" dirty="0">
              <a:latin typeface="Poppins Light" panose="00000400000000000000" pitchFamily="2" charset="0"/>
              <a:cs typeface="Poppins Light" panose="00000400000000000000" pitchFamily="2" charset="0"/>
            </a:endParaRPr>
          </a:p>
          <a:p>
            <a:r>
              <a:rPr lang="pt-BR" sz="2400" dirty="0">
                <a:latin typeface="Poppins Black" panose="00000A00000000000000" pitchFamily="2" charset="0"/>
                <a:cs typeface="Poppins Black" panose="00000A00000000000000" pitchFamily="2" charset="0"/>
              </a:rPr>
              <a:t>Recall (R)</a:t>
            </a:r>
          </a:p>
          <a:p>
            <a:pPr marL="285750" indent="-285750">
              <a:buFont typeface="Arial" panose="020B0604020202020204" pitchFamily="34" charset="0"/>
              <a:buChar char="•"/>
            </a:pPr>
            <a:endParaRPr lang="pt-BR" sz="800" dirty="0">
              <a:solidFill>
                <a:schemeClr val="accent1"/>
              </a:solidFill>
              <a:latin typeface="Poppins ExtraBold" panose="00000900000000000000" pitchFamily="2" charset="0"/>
              <a:cs typeface="Poppins ExtraBold" panose="00000900000000000000" pitchFamily="2" charset="0"/>
            </a:endParaRPr>
          </a:p>
          <a:p>
            <a:pPr marL="285750" indent="-285750">
              <a:buFont typeface="Arial" panose="020B0604020202020204" pitchFamily="34" charset="0"/>
              <a:buChar char="•"/>
            </a:pPr>
            <a:r>
              <a:rPr lang="pt-BR" sz="2000" dirty="0" err="1">
                <a:solidFill>
                  <a:schemeClr val="accent1"/>
                </a:solidFill>
                <a:latin typeface="Poppins ExtraBold" panose="00000900000000000000" pitchFamily="2" charset="0"/>
                <a:cs typeface="Poppins ExtraBold" panose="00000900000000000000" pitchFamily="2" charset="0"/>
              </a:rPr>
              <a:t>Of</a:t>
            </a:r>
            <a:r>
              <a:rPr lang="pt-BR" sz="2000" dirty="0">
                <a:solidFill>
                  <a:schemeClr val="accent1"/>
                </a:solidFill>
                <a:latin typeface="Poppins ExtraBold" panose="00000900000000000000" pitchFamily="2" charset="0"/>
                <a:cs typeface="Poppins ExtraBold" panose="00000900000000000000" pitchFamily="2" charset="0"/>
              </a:rPr>
              <a:t> </a:t>
            </a:r>
            <a:r>
              <a:rPr lang="pt-BR" sz="2000" dirty="0" err="1">
                <a:solidFill>
                  <a:schemeClr val="accent1"/>
                </a:solidFill>
                <a:latin typeface="Poppins ExtraBold" panose="00000900000000000000" pitchFamily="2" charset="0"/>
                <a:cs typeface="Poppins ExtraBold" panose="00000900000000000000" pitchFamily="2" charset="0"/>
              </a:rPr>
              <a:t>all</a:t>
            </a:r>
            <a:r>
              <a:rPr lang="pt-BR" sz="2000" dirty="0">
                <a:solidFill>
                  <a:schemeClr val="accent1"/>
                </a:solidFill>
                <a:latin typeface="Poppins ExtraBold" panose="00000900000000000000" pitchFamily="2" charset="0"/>
                <a:cs typeface="Poppins ExtraBold" panose="00000900000000000000" pitchFamily="2" charset="0"/>
              </a:rPr>
              <a:t> </a:t>
            </a:r>
            <a:r>
              <a:rPr lang="pt-BR" sz="2000" dirty="0" err="1">
                <a:solidFill>
                  <a:schemeClr val="accent1"/>
                </a:solidFill>
                <a:latin typeface="Poppins ExtraBold" panose="00000900000000000000" pitchFamily="2" charset="0"/>
                <a:cs typeface="Poppins ExtraBold" panose="00000900000000000000" pitchFamily="2" charset="0"/>
              </a:rPr>
              <a:t>events</a:t>
            </a:r>
            <a:r>
              <a:rPr lang="pt-BR" sz="2000" dirty="0">
                <a:solidFill>
                  <a:schemeClr val="accent1"/>
                </a:solidFill>
                <a:latin typeface="Poppins ExtraBold" panose="00000900000000000000" pitchFamily="2" charset="0"/>
                <a:cs typeface="Poppins ExtraBold" panose="00000900000000000000" pitchFamily="2" charset="0"/>
              </a:rPr>
              <a:t>, </a:t>
            </a:r>
            <a:r>
              <a:rPr lang="pt-BR" sz="2000" dirty="0" err="1">
                <a:solidFill>
                  <a:schemeClr val="accent1"/>
                </a:solidFill>
                <a:latin typeface="Poppins ExtraBold" panose="00000900000000000000" pitchFamily="2" charset="0"/>
                <a:cs typeface="Poppins ExtraBold" panose="00000900000000000000" pitchFamily="2" charset="0"/>
              </a:rPr>
              <a:t>how</a:t>
            </a:r>
            <a:r>
              <a:rPr lang="pt-BR" sz="2000" dirty="0">
                <a:solidFill>
                  <a:schemeClr val="accent1"/>
                </a:solidFill>
                <a:latin typeface="Poppins ExtraBold" panose="00000900000000000000" pitchFamily="2" charset="0"/>
                <a:cs typeface="Poppins ExtraBold" panose="00000900000000000000" pitchFamily="2" charset="0"/>
              </a:rPr>
              <a:t> </a:t>
            </a:r>
            <a:r>
              <a:rPr lang="pt-BR" sz="2000" dirty="0" err="1">
                <a:solidFill>
                  <a:schemeClr val="accent1"/>
                </a:solidFill>
                <a:latin typeface="Poppins ExtraBold" panose="00000900000000000000" pitchFamily="2" charset="0"/>
                <a:cs typeface="Poppins ExtraBold" panose="00000900000000000000" pitchFamily="2" charset="0"/>
              </a:rPr>
              <a:t>many</a:t>
            </a:r>
            <a:r>
              <a:rPr lang="pt-BR" sz="2000" dirty="0">
                <a:solidFill>
                  <a:schemeClr val="accent1"/>
                </a:solidFill>
                <a:latin typeface="Poppins ExtraBold" panose="00000900000000000000" pitchFamily="2" charset="0"/>
                <a:cs typeface="Poppins ExtraBold" panose="00000900000000000000" pitchFamily="2" charset="0"/>
              </a:rPr>
              <a:t> </a:t>
            </a:r>
            <a:r>
              <a:rPr lang="pt-BR" sz="2000" dirty="0" err="1">
                <a:solidFill>
                  <a:schemeClr val="accent1"/>
                </a:solidFill>
                <a:latin typeface="Poppins ExtraBold" panose="00000900000000000000" pitchFamily="2" charset="0"/>
                <a:cs typeface="Poppins ExtraBold" panose="00000900000000000000" pitchFamily="2" charset="0"/>
              </a:rPr>
              <a:t>were</a:t>
            </a:r>
            <a:r>
              <a:rPr lang="pt-BR" sz="2000" dirty="0">
                <a:solidFill>
                  <a:schemeClr val="accent1"/>
                </a:solidFill>
                <a:latin typeface="Poppins ExtraBold" panose="00000900000000000000" pitchFamily="2" charset="0"/>
                <a:cs typeface="Poppins ExtraBold" panose="00000900000000000000" pitchFamily="2" charset="0"/>
              </a:rPr>
              <a:t> </a:t>
            </a:r>
            <a:r>
              <a:rPr lang="pt-BR" sz="2000" dirty="0" err="1">
                <a:solidFill>
                  <a:schemeClr val="accent1"/>
                </a:solidFill>
                <a:latin typeface="Poppins ExtraBold" panose="00000900000000000000" pitchFamily="2" charset="0"/>
                <a:cs typeface="Poppins ExtraBold" panose="00000900000000000000" pitchFamily="2" charset="0"/>
              </a:rPr>
              <a:t>detected</a:t>
            </a:r>
            <a:r>
              <a:rPr lang="pt-BR" sz="2000" dirty="0">
                <a:solidFill>
                  <a:schemeClr val="accent1"/>
                </a:solidFill>
                <a:latin typeface="Poppins ExtraBold" panose="00000900000000000000" pitchFamily="2" charset="0"/>
                <a:cs typeface="Poppins ExtraBold" panose="00000900000000000000" pitchFamily="2" charset="0"/>
              </a:rPr>
              <a:t>?</a:t>
            </a:r>
          </a:p>
          <a:p>
            <a:pPr marL="285750" indent="-285750">
              <a:buFont typeface="Arial" panose="020B0604020202020204" pitchFamily="34" charset="0"/>
              <a:buChar char="•"/>
            </a:pPr>
            <a:r>
              <a:rPr lang="pt-BR" sz="1800" dirty="0" err="1">
                <a:latin typeface="Poppins Light" panose="00000400000000000000" pitchFamily="2" charset="0"/>
                <a:cs typeface="Poppins Light" panose="00000400000000000000" pitchFamily="2" charset="0"/>
              </a:rPr>
              <a:t>Perfect</a:t>
            </a:r>
            <a:r>
              <a:rPr lang="pt-BR" sz="1800" dirty="0">
                <a:latin typeface="Poppins Light" panose="00000400000000000000" pitchFamily="2" charset="0"/>
                <a:cs typeface="Poppins Light" panose="00000400000000000000" pitchFamily="2" charset="0"/>
              </a:rPr>
              <a:t> recall (1.0 </a:t>
            </a:r>
            <a:r>
              <a:rPr lang="pt-BR" sz="1800" dirty="0" err="1">
                <a:latin typeface="Poppins Light" panose="00000400000000000000" pitchFamily="2" charset="0"/>
                <a:cs typeface="Poppins Light" panose="00000400000000000000" pitchFamily="2" charset="0"/>
              </a:rPr>
              <a:t>or</a:t>
            </a:r>
            <a:r>
              <a:rPr lang="pt-BR" sz="1800" dirty="0">
                <a:latin typeface="Poppins Light" panose="00000400000000000000" pitchFamily="2" charset="0"/>
                <a:cs typeface="Poppins Light" panose="00000400000000000000" pitchFamily="2" charset="0"/>
              </a:rPr>
              <a:t> 100%) </a:t>
            </a:r>
            <a:r>
              <a:rPr lang="pt-BR" sz="1800" dirty="0" err="1">
                <a:latin typeface="Poppins Light" panose="00000400000000000000" pitchFamily="2" charset="0"/>
                <a:cs typeface="Poppins Light" panose="00000400000000000000" pitchFamily="2" charset="0"/>
              </a:rPr>
              <a:t>means</a:t>
            </a:r>
            <a:r>
              <a:rPr lang="pt-BR" sz="1800" dirty="0">
                <a:latin typeface="Poppins Light" panose="00000400000000000000" pitchFamily="2" charset="0"/>
                <a:cs typeface="Poppins Light" panose="00000400000000000000" pitchFamily="2" charset="0"/>
              </a:rPr>
              <a:t> </a:t>
            </a:r>
            <a:r>
              <a:rPr lang="pt-BR" sz="1800" dirty="0" err="1">
                <a:latin typeface="Poppins Light" panose="00000400000000000000" pitchFamily="2" charset="0"/>
                <a:cs typeface="Poppins Light" panose="00000400000000000000" pitchFamily="2" charset="0"/>
              </a:rPr>
              <a:t>that</a:t>
            </a:r>
            <a:r>
              <a:rPr lang="pt-BR" sz="1800" dirty="0">
                <a:latin typeface="Poppins Light" panose="00000400000000000000" pitchFamily="2" charset="0"/>
                <a:cs typeface="Poppins Light" panose="00000400000000000000" pitchFamily="2" charset="0"/>
              </a:rPr>
              <a:t> </a:t>
            </a:r>
            <a:r>
              <a:rPr lang="pt-BR" sz="1800" dirty="0" err="1">
                <a:latin typeface="Poppins Light" panose="00000400000000000000" pitchFamily="2" charset="0"/>
                <a:cs typeface="Poppins Light" panose="00000400000000000000" pitchFamily="2" charset="0"/>
              </a:rPr>
              <a:t>every</a:t>
            </a:r>
            <a:r>
              <a:rPr lang="pt-BR" sz="1800" dirty="0">
                <a:latin typeface="Poppins Light" panose="00000400000000000000" pitchFamily="2" charset="0"/>
                <a:cs typeface="Poppins Light" panose="00000400000000000000" pitchFamily="2" charset="0"/>
              </a:rPr>
              <a:t> </a:t>
            </a:r>
            <a:r>
              <a:rPr lang="pt-BR" sz="1800" dirty="0" err="1">
                <a:latin typeface="Poppins Light" panose="00000400000000000000" pitchFamily="2" charset="0"/>
                <a:cs typeface="Poppins Light" panose="00000400000000000000" pitchFamily="2" charset="0"/>
              </a:rPr>
              <a:t>event</a:t>
            </a:r>
            <a:r>
              <a:rPr lang="pt-BR" sz="1800" dirty="0">
                <a:latin typeface="Poppins Light" panose="00000400000000000000" pitchFamily="2" charset="0"/>
                <a:cs typeface="Poppins Light" panose="00000400000000000000" pitchFamily="2" charset="0"/>
              </a:rPr>
              <a:t> </a:t>
            </a:r>
            <a:r>
              <a:rPr lang="pt-BR" sz="1800" dirty="0" err="1">
                <a:latin typeface="Poppins Light" panose="00000400000000000000" pitchFamily="2" charset="0"/>
                <a:cs typeface="Poppins Light" panose="00000400000000000000" pitchFamily="2" charset="0"/>
              </a:rPr>
              <a:t>was</a:t>
            </a:r>
            <a:r>
              <a:rPr lang="pt-BR" sz="1800" dirty="0">
                <a:latin typeface="Poppins Light" panose="00000400000000000000" pitchFamily="2" charset="0"/>
                <a:cs typeface="Poppins Light" panose="00000400000000000000" pitchFamily="2" charset="0"/>
              </a:rPr>
              <a:t> </a:t>
            </a:r>
            <a:r>
              <a:rPr lang="pt-BR" sz="1800" dirty="0" err="1">
                <a:latin typeface="Poppins Light" panose="00000400000000000000" pitchFamily="2" charset="0"/>
                <a:cs typeface="Poppins Light" panose="00000400000000000000" pitchFamily="2" charset="0"/>
              </a:rPr>
              <a:t>correctly</a:t>
            </a:r>
            <a:r>
              <a:rPr lang="pt-BR" sz="1800" dirty="0">
                <a:latin typeface="Poppins Light" panose="00000400000000000000" pitchFamily="2" charset="0"/>
                <a:cs typeface="Poppins Light" panose="00000400000000000000" pitchFamily="2" charset="0"/>
              </a:rPr>
              <a:t> </a:t>
            </a:r>
            <a:r>
              <a:rPr lang="pt-BR" sz="1800" dirty="0" err="1">
                <a:latin typeface="Poppins Light" panose="00000400000000000000" pitchFamily="2" charset="0"/>
                <a:cs typeface="Poppins Light" panose="00000400000000000000" pitchFamily="2" charset="0"/>
              </a:rPr>
              <a:t>detected</a:t>
            </a:r>
            <a:endParaRPr lang="pt-BR" sz="1800" dirty="0">
              <a:latin typeface="Poppins Light" panose="00000400000000000000" pitchFamily="2" charset="0"/>
              <a:cs typeface="Poppins Light" panose="00000400000000000000" pitchFamily="2" charset="0"/>
            </a:endParaRPr>
          </a:p>
          <a:p>
            <a:endParaRPr lang="pt-BR" sz="1800" dirty="0">
              <a:latin typeface="Poppins Light" panose="00000400000000000000" pitchFamily="2" charset="0"/>
              <a:cs typeface="Poppins Light" panose="00000400000000000000" pitchFamily="2" charset="0"/>
            </a:endParaRPr>
          </a:p>
          <a:p>
            <a:r>
              <a:rPr lang="pt-BR" sz="2400" dirty="0">
                <a:latin typeface="Poppins Black" panose="00000A00000000000000" pitchFamily="2" charset="0"/>
                <a:cs typeface="Poppins Black" panose="00000A00000000000000" pitchFamily="2" charset="0"/>
              </a:rPr>
              <a:t>F1</a:t>
            </a:r>
          </a:p>
          <a:p>
            <a:endParaRPr lang="pt-BR" sz="800" dirty="0">
              <a:latin typeface="Poppins Black" panose="00000A00000000000000" pitchFamily="2" charset="0"/>
              <a:cs typeface="Poppins Black" panose="00000A00000000000000" pitchFamily="2" charset="0"/>
            </a:endParaRPr>
          </a:p>
          <a:p>
            <a:pPr marL="285750" indent="-285750">
              <a:buFont typeface="Arial" panose="020B0604020202020204" pitchFamily="34" charset="0"/>
              <a:buChar char="•"/>
            </a:pPr>
            <a:r>
              <a:rPr lang="en-US" sz="1800" dirty="0">
                <a:latin typeface="Poppins Light" panose="00000400000000000000" pitchFamily="2" charset="0"/>
                <a:cs typeface="Poppins Light" panose="00000400000000000000" pitchFamily="2" charset="0"/>
              </a:rPr>
              <a:t>Harmonic mean of </a:t>
            </a:r>
            <a:r>
              <a:rPr lang="en-US" sz="1800" dirty="0">
                <a:solidFill>
                  <a:schemeClr val="accent1"/>
                </a:solidFill>
                <a:latin typeface="Poppins Light" panose="00000400000000000000" pitchFamily="2" charset="0"/>
                <a:cs typeface="Poppins Light" panose="00000400000000000000" pitchFamily="2" charset="0"/>
              </a:rPr>
              <a:t>precision</a:t>
            </a:r>
            <a:r>
              <a:rPr lang="en-US" sz="1800" dirty="0">
                <a:latin typeface="Poppins Light" panose="00000400000000000000" pitchFamily="2" charset="0"/>
                <a:cs typeface="Poppins Light" panose="00000400000000000000" pitchFamily="2" charset="0"/>
              </a:rPr>
              <a:t> and </a:t>
            </a:r>
            <a:r>
              <a:rPr lang="en-US" sz="1800" dirty="0">
                <a:solidFill>
                  <a:schemeClr val="accent1"/>
                </a:solidFill>
                <a:latin typeface="Poppins Light" panose="00000400000000000000" pitchFamily="2" charset="0"/>
                <a:cs typeface="Poppins Light" panose="00000400000000000000" pitchFamily="2" charset="0"/>
              </a:rPr>
              <a:t>recall</a:t>
            </a:r>
          </a:p>
          <a:p>
            <a:pPr marL="285750" indent="-285750">
              <a:buFont typeface="Arial" panose="020B0604020202020204" pitchFamily="34" charset="0"/>
              <a:buChar char="•"/>
            </a:pPr>
            <a:r>
              <a:rPr lang="en-US" sz="2000" dirty="0">
                <a:solidFill>
                  <a:schemeClr val="accent1"/>
                </a:solidFill>
                <a:latin typeface="Poppins ExtraBold" panose="00000900000000000000" pitchFamily="2" charset="0"/>
                <a:cs typeface="Poppins ExtraBold" panose="00000900000000000000" pitchFamily="2" charset="0"/>
              </a:rPr>
              <a:t>Helps gauge the quality of event detection</a:t>
            </a:r>
            <a:endParaRPr lang="pt-BR" sz="2000" dirty="0">
              <a:solidFill>
                <a:schemeClr val="accent1"/>
              </a:solidFill>
              <a:latin typeface="Poppins ExtraBold" panose="00000900000000000000" pitchFamily="2" charset="0"/>
              <a:cs typeface="Poppins ExtraBold" panose="00000900000000000000" pitchFamily="2" charset="0"/>
            </a:endParaRPr>
          </a:p>
          <a:p>
            <a:pPr marL="285750" indent="-285750">
              <a:buFont typeface="Arial" panose="020B0604020202020204" pitchFamily="34" charset="0"/>
              <a:buChar char="•"/>
            </a:pPr>
            <a:endParaRPr lang="pt-BR" sz="18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634444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11</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0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 </a:t>
            </a:r>
            <a:r>
              <a:rPr lang="pt-BR" sz="3000" b="1" dirty="0" err="1">
                <a:latin typeface="Poppins SemiBold" panose="00000700000000000000" pitchFamily="2" charset="0"/>
                <a:cs typeface="Poppins SemiBold" panose="00000700000000000000" pitchFamily="2" charset="0"/>
              </a:rPr>
              <a:t>Metrics</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that</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incorporate</a:t>
            </a:r>
            <a:r>
              <a:rPr lang="pt-BR" sz="3000" b="1" dirty="0">
                <a:latin typeface="Poppins SemiBold" panose="00000700000000000000" pitchFamily="2" charset="0"/>
                <a:cs typeface="Poppins SemiBold" panose="00000700000000000000" pitchFamily="2" charset="0"/>
              </a:rPr>
              <a:t> temporal </a:t>
            </a:r>
            <a:r>
              <a:rPr lang="pt-BR" sz="3000" b="1" dirty="0" err="1">
                <a:latin typeface="Poppins SemiBold" panose="00000700000000000000" pitchFamily="2" charset="0"/>
                <a:cs typeface="Poppins SemiBold" panose="00000700000000000000" pitchFamily="2" charset="0"/>
              </a:rPr>
              <a:t>tolerance</a:t>
            </a:r>
            <a:endParaRPr lang="pt-BR" sz="3000" b="1" dirty="0">
              <a:latin typeface="Poppins SemiBold" panose="00000700000000000000" pitchFamily="2" charset="0"/>
              <a:cs typeface="Poppins SemiBold" panose="00000700000000000000" pitchFamily="2" charset="0"/>
            </a:endParaRPr>
          </a:p>
        </p:txBody>
      </p:sp>
      <p:grpSp>
        <p:nvGrpSpPr>
          <p:cNvPr id="3" name="Agrupar 2">
            <a:extLst>
              <a:ext uri="{FF2B5EF4-FFF2-40B4-BE49-F238E27FC236}">
                <a16:creationId xmlns:a16="http://schemas.microsoft.com/office/drawing/2014/main" id="{BEAC51EC-4A72-02BD-E1F5-080E2BB147F4}"/>
              </a:ext>
            </a:extLst>
          </p:cNvPr>
          <p:cNvGrpSpPr/>
          <p:nvPr/>
        </p:nvGrpSpPr>
        <p:grpSpPr>
          <a:xfrm>
            <a:off x="854410" y="3600673"/>
            <a:ext cx="10659303" cy="2577064"/>
            <a:chOff x="854410" y="3237260"/>
            <a:chExt cx="10659303" cy="2577064"/>
          </a:xfrm>
        </p:grpSpPr>
        <p:grpSp>
          <p:nvGrpSpPr>
            <p:cNvPr id="6" name="Agrupar 5">
              <a:extLst>
                <a:ext uri="{FF2B5EF4-FFF2-40B4-BE49-F238E27FC236}">
                  <a16:creationId xmlns:a16="http://schemas.microsoft.com/office/drawing/2014/main" id="{ACCB9948-128B-9391-B3B1-BCC43ADE8E82}"/>
                </a:ext>
              </a:extLst>
            </p:cNvPr>
            <p:cNvGrpSpPr/>
            <p:nvPr/>
          </p:nvGrpSpPr>
          <p:grpSpPr>
            <a:xfrm>
              <a:off x="854410" y="3237260"/>
              <a:ext cx="10659303" cy="2577064"/>
              <a:chOff x="1104720" y="851937"/>
              <a:chExt cx="10659303" cy="2577064"/>
            </a:xfrm>
          </p:grpSpPr>
          <p:pic>
            <p:nvPicPr>
              <p:cNvPr id="8" name="Imagem 7">
                <a:extLst>
                  <a:ext uri="{FF2B5EF4-FFF2-40B4-BE49-F238E27FC236}">
                    <a16:creationId xmlns:a16="http://schemas.microsoft.com/office/drawing/2014/main" id="{B9F1F2AB-87F7-8B05-83FB-2804FAEB5644}"/>
                  </a:ext>
                </a:extLst>
              </p:cNvPr>
              <p:cNvPicPr>
                <a:picLocks noChangeAspect="1"/>
              </p:cNvPicPr>
              <p:nvPr/>
            </p:nvPicPr>
            <p:blipFill rotWithShape="1">
              <a:blip r:embed="rId3">
                <a:clrChange>
                  <a:clrFrom>
                    <a:srgbClr val="FFFFFF"/>
                  </a:clrFrom>
                  <a:clrTo>
                    <a:srgbClr val="FFFFFF">
                      <a:alpha val="0"/>
                    </a:srgbClr>
                  </a:clrTo>
                </a:clrChange>
                <a:grayscl/>
              </a:blip>
              <a:srcRect r="14604" b="7805"/>
              <a:stretch/>
            </p:blipFill>
            <p:spPr>
              <a:xfrm>
                <a:off x="1104720" y="1029980"/>
                <a:ext cx="9956802" cy="2399021"/>
              </a:xfrm>
              <a:prstGeom prst="rect">
                <a:avLst/>
              </a:prstGeom>
            </p:spPr>
          </p:pic>
          <p:sp>
            <p:nvSpPr>
              <p:cNvPr id="11" name="Fluxograma: Decisão 10">
                <a:extLst>
                  <a:ext uri="{FF2B5EF4-FFF2-40B4-BE49-F238E27FC236}">
                    <a16:creationId xmlns:a16="http://schemas.microsoft.com/office/drawing/2014/main" id="{1721D9CB-740C-4491-840E-199127ED1033}"/>
                  </a:ext>
                </a:extLst>
              </p:cNvPr>
              <p:cNvSpPr/>
              <p:nvPr/>
            </p:nvSpPr>
            <p:spPr>
              <a:xfrm>
                <a:off x="5454946" y="1029385"/>
                <a:ext cx="360000" cy="360000"/>
              </a:xfrm>
              <a:prstGeom prst="flowChartDecision">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4A40E7CC-9DCE-BD8B-76E9-03FD1A37266D}"/>
                  </a:ext>
                </a:extLst>
              </p:cNvPr>
              <p:cNvSpPr/>
              <p:nvPr/>
            </p:nvSpPr>
            <p:spPr>
              <a:xfrm>
                <a:off x="5531914" y="1113166"/>
                <a:ext cx="216000" cy="216000"/>
              </a:xfrm>
              <a:prstGeom prst="ellipse">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pt-BR" dirty="0"/>
              </a:p>
            </p:txBody>
          </p:sp>
          <p:cxnSp>
            <p:nvCxnSpPr>
              <p:cNvPr id="16" name="Conector reto 15">
                <a:extLst>
                  <a:ext uri="{FF2B5EF4-FFF2-40B4-BE49-F238E27FC236}">
                    <a16:creationId xmlns:a16="http://schemas.microsoft.com/office/drawing/2014/main" id="{36FAB535-38AA-73F2-3D3F-572BD7F43DB9}"/>
                  </a:ext>
                </a:extLst>
              </p:cNvPr>
              <p:cNvCxnSpPr>
                <a:cxnSpLocks/>
                <a:stCxn id="15" idx="4"/>
              </p:cNvCxnSpPr>
              <p:nvPr/>
            </p:nvCxnSpPr>
            <p:spPr>
              <a:xfrm flipH="1">
                <a:off x="5634946" y="1329166"/>
                <a:ext cx="0" cy="1944000"/>
              </a:xfrm>
              <a:prstGeom prst="line">
                <a:avLst/>
              </a:prstGeom>
              <a:ln w="127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17" name="Elipse 16">
                <a:extLst>
                  <a:ext uri="{FF2B5EF4-FFF2-40B4-BE49-F238E27FC236}">
                    <a16:creationId xmlns:a16="http://schemas.microsoft.com/office/drawing/2014/main" id="{741F4017-028B-AD4B-35CC-60E168B31B4B}"/>
                  </a:ext>
                </a:extLst>
              </p:cNvPr>
              <p:cNvSpPr/>
              <p:nvPr/>
            </p:nvSpPr>
            <p:spPr>
              <a:xfrm>
                <a:off x="7389507" y="2845134"/>
                <a:ext cx="216000" cy="216000"/>
              </a:xfrm>
              <a:prstGeom prst="ellipse">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pt-BR"/>
              </a:p>
            </p:txBody>
          </p:sp>
          <p:sp>
            <p:nvSpPr>
              <p:cNvPr id="18" name="Elipse 17">
                <a:extLst>
                  <a:ext uri="{FF2B5EF4-FFF2-40B4-BE49-F238E27FC236}">
                    <a16:creationId xmlns:a16="http://schemas.microsoft.com/office/drawing/2014/main" id="{6E85301B-56ED-4D09-DF23-05073BDF5EE0}"/>
                  </a:ext>
                </a:extLst>
              </p:cNvPr>
              <p:cNvSpPr/>
              <p:nvPr/>
            </p:nvSpPr>
            <p:spPr>
              <a:xfrm>
                <a:off x="9502228" y="2993899"/>
                <a:ext cx="216000" cy="216000"/>
              </a:xfrm>
              <a:prstGeom prst="ellipse">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pt-BR"/>
              </a:p>
            </p:txBody>
          </p:sp>
          <p:cxnSp>
            <p:nvCxnSpPr>
              <p:cNvPr id="19" name="Conector reto 18">
                <a:extLst>
                  <a:ext uri="{FF2B5EF4-FFF2-40B4-BE49-F238E27FC236}">
                    <a16:creationId xmlns:a16="http://schemas.microsoft.com/office/drawing/2014/main" id="{F3188C25-5C12-6396-8BDC-D03222834DB5}"/>
                  </a:ext>
                </a:extLst>
              </p:cNvPr>
              <p:cNvCxnSpPr>
                <a:cxnSpLocks/>
                <a:endCxn id="18" idx="4"/>
              </p:cNvCxnSpPr>
              <p:nvPr/>
            </p:nvCxnSpPr>
            <p:spPr>
              <a:xfrm flipV="1">
                <a:off x="9610228" y="3209898"/>
                <a:ext cx="0" cy="108000"/>
              </a:xfrm>
              <a:prstGeom prst="line">
                <a:avLst/>
              </a:prstGeom>
              <a:ln w="127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20" name="Conector reto 19">
                <a:extLst>
                  <a:ext uri="{FF2B5EF4-FFF2-40B4-BE49-F238E27FC236}">
                    <a16:creationId xmlns:a16="http://schemas.microsoft.com/office/drawing/2014/main" id="{768B7BCB-C9D0-2B9D-8E0B-144C77F5917C}"/>
                  </a:ext>
                </a:extLst>
              </p:cNvPr>
              <p:cNvCxnSpPr>
                <a:cxnSpLocks/>
                <a:endCxn id="17" idx="4"/>
              </p:cNvCxnSpPr>
              <p:nvPr/>
            </p:nvCxnSpPr>
            <p:spPr>
              <a:xfrm flipV="1">
                <a:off x="7497507" y="3061133"/>
                <a:ext cx="0" cy="252000"/>
              </a:xfrm>
              <a:prstGeom prst="line">
                <a:avLst/>
              </a:prstGeom>
              <a:ln w="127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1" name="Fluxograma: Decisão 20">
                <a:extLst>
                  <a:ext uri="{FF2B5EF4-FFF2-40B4-BE49-F238E27FC236}">
                    <a16:creationId xmlns:a16="http://schemas.microsoft.com/office/drawing/2014/main" id="{30794CED-6F57-BDD0-9EC8-221D0710F2E3}"/>
                  </a:ext>
                </a:extLst>
              </p:cNvPr>
              <p:cNvSpPr/>
              <p:nvPr/>
            </p:nvSpPr>
            <p:spPr>
              <a:xfrm>
                <a:off x="9137130" y="2892047"/>
                <a:ext cx="360000" cy="360000"/>
              </a:xfrm>
              <a:prstGeom prst="flowChartDecision">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2" name="Conector reto 21">
                <a:extLst>
                  <a:ext uri="{FF2B5EF4-FFF2-40B4-BE49-F238E27FC236}">
                    <a16:creationId xmlns:a16="http://schemas.microsoft.com/office/drawing/2014/main" id="{6053ECDF-CF4C-5595-6B4E-E0405CCF0C78}"/>
                  </a:ext>
                </a:extLst>
              </p:cNvPr>
              <p:cNvCxnSpPr>
                <a:cxnSpLocks/>
              </p:cNvCxnSpPr>
              <p:nvPr/>
            </p:nvCxnSpPr>
            <p:spPr>
              <a:xfrm flipH="1">
                <a:off x="9324499" y="3209898"/>
                <a:ext cx="236" cy="180000"/>
              </a:xfrm>
              <a:prstGeom prst="line">
                <a:avLst/>
              </a:prstGeom>
              <a:ln w="19050">
                <a:solidFill>
                  <a:srgbClr val="00B050"/>
                </a:solidFill>
                <a:prstDash val="lgDash"/>
              </a:ln>
            </p:spPr>
            <p:style>
              <a:lnRef idx="1">
                <a:schemeClr val="dk1"/>
              </a:lnRef>
              <a:fillRef idx="0">
                <a:schemeClr val="dk1"/>
              </a:fillRef>
              <a:effectRef idx="0">
                <a:schemeClr val="dk1"/>
              </a:effectRef>
              <a:fontRef idx="minor">
                <a:schemeClr val="tx1"/>
              </a:fontRef>
            </p:style>
          </p:cxnSp>
          <p:sp>
            <p:nvSpPr>
              <p:cNvPr id="23" name="Elipse 22">
                <a:extLst>
                  <a:ext uri="{FF2B5EF4-FFF2-40B4-BE49-F238E27FC236}">
                    <a16:creationId xmlns:a16="http://schemas.microsoft.com/office/drawing/2014/main" id="{52666CDF-3228-0BE5-A752-977695DF899D}"/>
                  </a:ext>
                </a:extLst>
              </p:cNvPr>
              <p:cNvSpPr/>
              <p:nvPr/>
            </p:nvSpPr>
            <p:spPr>
              <a:xfrm>
                <a:off x="5175224" y="1088056"/>
                <a:ext cx="216000" cy="216000"/>
              </a:xfrm>
              <a:prstGeom prst="ellipse">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pt-BR"/>
              </a:p>
            </p:txBody>
          </p:sp>
          <p:cxnSp>
            <p:nvCxnSpPr>
              <p:cNvPr id="24" name="Conector reto 23">
                <a:extLst>
                  <a:ext uri="{FF2B5EF4-FFF2-40B4-BE49-F238E27FC236}">
                    <a16:creationId xmlns:a16="http://schemas.microsoft.com/office/drawing/2014/main" id="{403F4F43-0AF8-274B-52B7-3273A2014E0B}"/>
                  </a:ext>
                </a:extLst>
              </p:cNvPr>
              <p:cNvCxnSpPr>
                <a:cxnSpLocks/>
                <a:endCxn id="23" idx="4"/>
              </p:cNvCxnSpPr>
              <p:nvPr/>
            </p:nvCxnSpPr>
            <p:spPr>
              <a:xfrm flipV="1">
                <a:off x="5283224" y="1304055"/>
                <a:ext cx="0" cy="2016000"/>
              </a:xfrm>
              <a:prstGeom prst="line">
                <a:avLst/>
              </a:prstGeom>
              <a:ln w="127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5" name="Elipse 24">
                <a:extLst>
                  <a:ext uri="{FF2B5EF4-FFF2-40B4-BE49-F238E27FC236}">
                    <a16:creationId xmlns:a16="http://schemas.microsoft.com/office/drawing/2014/main" id="{39C579A5-50B3-9726-6A46-B4439BDC0E15}"/>
                  </a:ext>
                </a:extLst>
              </p:cNvPr>
              <p:cNvSpPr/>
              <p:nvPr/>
            </p:nvSpPr>
            <p:spPr>
              <a:xfrm>
                <a:off x="8581812" y="1396499"/>
                <a:ext cx="216000" cy="216000"/>
              </a:xfrm>
              <a:prstGeom prst="ellipse">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pt-BR"/>
              </a:p>
            </p:txBody>
          </p:sp>
          <p:sp>
            <p:nvSpPr>
              <p:cNvPr id="26" name="CaixaDeTexto 25">
                <a:extLst>
                  <a:ext uri="{FF2B5EF4-FFF2-40B4-BE49-F238E27FC236}">
                    <a16:creationId xmlns:a16="http://schemas.microsoft.com/office/drawing/2014/main" id="{D4445DD9-5263-9A2D-FC01-8E058D4F909C}"/>
                  </a:ext>
                </a:extLst>
              </p:cNvPr>
              <p:cNvSpPr txBox="1"/>
              <p:nvPr/>
            </p:nvSpPr>
            <p:spPr>
              <a:xfrm>
                <a:off x="8860635" y="1330561"/>
                <a:ext cx="1977223" cy="369332"/>
              </a:xfrm>
              <a:prstGeom prst="rect">
                <a:avLst/>
              </a:prstGeom>
              <a:noFill/>
            </p:spPr>
            <p:txBody>
              <a:bodyPr wrap="square">
                <a:spAutoFit/>
              </a:bodyPr>
              <a:lstStyle/>
              <a:p>
                <a:r>
                  <a:rPr lang="en-US" sz="1800" dirty="0">
                    <a:latin typeface="Poppins Light" panose="00000400000000000000" pitchFamily="2" charset="0"/>
                    <a:cs typeface="Poppins Light" panose="00000400000000000000" pitchFamily="2" charset="0"/>
                  </a:rPr>
                  <a:t>Event detection</a:t>
                </a:r>
                <a:endParaRPr lang="pt-BR" dirty="0"/>
              </a:p>
            </p:txBody>
          </p:sp>
          <p:sp>
            <p:nvSpPr>
              <p:cNvPr id="27" name="Fluxograma: Decisão 26">
                <a:extLst>
                  <a:ext uri="{FF2B5EF4-FFF2-40B4-BE49-F238E27FC236}">
                    <a16:creationId xmlns:a16="http://schemas.microsoft.com/office/drawing/2014/main" id="{9A960F47-E044-312C-1E50-B0A155F19444}"/>
                  </a:ext>
                </a:extLst>
              </p:cNvPr>
              <p:cNvSpPr/>
              <p:nvPr/>
            </p:nvSpPr>
            <p:spPr>
              <a:xfrm>
                <a:off x="8509812" y="974469"/>
                <a:ext cx="360000" cy="360000"/>
              </a:xfrm>
              <a:prstGeom prst="flowChartDecision">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CaixaDeTexto 27">
                <a:extLst>
                  <a:ext uri="{FF2B5EF4-FFF2-40B4-BE49-F238E27FC236}">
                    <a16:creationId xmlns:a16="http://schemas.microsoft.com/office/drawing/2014/main" id="{5301C843-18CA-7649-3C9D-1BE87FDA101A}"/>
                  </a:ext>
                </a:extLst>
              </p:cNvPr>
              <p:cNvSpPr txBox="1"/>
              <p:nvPr/>
            </p:nvSpPr>
            <p:spPr>
              <a:xfrm>
                <a:off x="8860635" y="1002162"/>
                <a:ext cx="1977223" cy="369332"/>
              </a:xfrm>
              <a:prstGeom prst="rect">
                <a:avLst/>
              </a:prstGeom>
              <a:noFill/>
            </p:spPr>
            <p:txBody>
              <a:bodyPr wrap="square">
                <a:spAutoFit/>
              </a:bodyPr>
              <a:lstStyle/>
              <a:p>
                <a:r>
                  <a:rPr lang="en-US" sz="1800" dirty="0">
                    <a:latin typeface="Poppins Light" panose="00000400000000000000" pitchFamily="2" charset="0"/>
                    <a:cs typeface="Poppins Light" panose="00000400000000000000" pitchFamily="2" charset="0"/>
                  </a:rPr>
                  <a:t>Event</a:t>
                </a:r>
                <a:endParaRPr lang="pt-BR" dirty="0"/>
              </a:p>
            </p:txBody>
          </p:sp>
          <p:sp>
            <p:nvSpPr>
              <p:cNvPr id="29" name="CaixaDeTexto 28">
                <a:extLst>
                  <a:ext uri="{FF2B5EF4-FFF2-40B4-BE49-F238E27FC236}">
                    <a16:creationId xmlns:a16="http://schemas.microsoft.com/office/drawing/2014/main" id="{16516EA2-12C0-55B2-6A90-3F0C69245F93}"/>
                  </a:ext>
                </a:extLst>
              </p:cNvPr>
              <p:cNvSpPr txBox="1"/>
              <p:nvPr/>
            </p:nvSpPr>
            <p:spPr>
              <a:xfrm>
                <a:off x="5765728" y="971598"/>
                <a:ext cx="1977223" cy="307777"/>
              </a:xfrm>
              <a:prstGeom prst="rect">
                <a:avLst/>
              </a:prstGeom>
              <a:noFill/>
            </p:spPr>
            <p:txBody>
              <a:bodyPr wrap="square">
                <a:spAutoFit/>
              </a:bodyPr>
              <a:lstStyle/>
              <a:p>
                <a:r>
                  <a:rPr lang="en-US" sz="1400" b="1" dirty="0">
                    <a:solidFill>
                      <a:schemeClr val="accent6"/>
                    </a:solidFill>
                    <a:latin typeface="Poppins ExtraBold" panose="00000900000000000000" pitchFamily="2" charset="0"/>
                    <a:cs typeface="Poppins ExtraBold" panose="00000900000000000000" pitchFamily="2" charset="0"/>
                  </a:rPr>
                  <a:t>rewarded</a:t>
                </a:r>
                <a:endParaRPr lang="pt-BR" sz="1400" b="1" dirty="0">
                  <a:solidFill>
                    <a:schemeClr val="accent6"/>
                  </a:solidFill>
                  <a:latin typeface="Poppins ExtraBold" panose="00000900000000000000" pitchFamily="2" charset="0"/>
                  <a:cs typeface="Poppins ExtraBold" panose="00000900000000000000" pitchFamily="2" charset="0"/>
                </a:endParaRPr>
              </a:p>
            </p:txBody>
          </p:sp>
          <p:sp>
            <p:nvSpPr>
              <p:cNvPr id="30" name="CaixaDeTexto 29">
                <a:extLst>
                  <a:ext uri="{FF2B5EF4-FFF2-40B4-BE49-F238E27FC236}">
                    <a16:creationId xmlns:a16="http://schemas.microsoft.com/office/drawing/2014/main" id="{1DA4C3C5-8C91-83D1-7112-14C9E0DF7D95}"/>
                  </a:ext>
                </a:extLst>
              </p:cNvPr>
              <p:cNvSpPr txBox="1"/>
              <p:nvPr/>
            </p:nvSpPr>
            <p:spPr>
              <a:xfrm>
                <a:off x="7033427" y="2524475"/>
                <a:ext cx="1977223" cy="307777"/>
              </a:xfrm>
              <a:prstGeom prst="rect">
                <a:avLst/>
              </a:prstGeom>
              <a:noFill/>
            </p:spPr>
            <p:txBody>
              <a:bodyPr wrap="square">
                <a:spAutoFit/>
              </a:bodyPr>
              <a:lstStyle/>
              <a:p>
                <a:r>
                  <a:rPr lang="en-US" sz="1400" b="1" dirty="0">
                    <a:solidFill>
                      <a:srgbClr val="FF0000"/>
                    </a:solidFill>
                    <a:latin typeface="Poppins Light" panose="00000400000000000000" pitchFamily="2" charset="0"/>
                    <a:cs typeface="Poppins Light" panose="00000400000000000000" pitchFamily="2" charset="0"/>
                  </a:rPr>
                  <a:t>penalized</a:t>
                </a:r>
                <a:endParaRPr lang="pt-BR" sz="1400" b="1" dirty="0">
                  <a:solidFill>
                    <a:srgbClr val="FF0000"/>
                  </a:solidFill>
                </a:endParaRPr>
              </a:p>
            </p:txBody>
          </p:sp>
          <p:sp>
            <p:nvSpPr>
              <p:cNvPr id="31" name="CaixaDeTexto 30">
                <a:extLst>
                  <a:ext uri="{FF2B5EF4-FFF2-40B4-BE49-F238E27FC236}">
                    <a16:creationId xmlns:a16="http://schemas.microsoft.com/office/drawing/2014/main" id="{81D0091B-CE22-228B-2B4E-2DDC0CF30B1E}"/>
                  </a:ext>
                </a:extLst>
              </p:cNvPr>
              <p:cNvSpPr txBox="1"/>
              <p:nvPr/>
            </p:nvSpPr>
            <p:spPr>
              <a:xfrm>
                <a:off x="9661660" y="2795422"/>
                <a:ext cx="1977223" cy="307777"/>
              </a:xfrm>
              <a:prstGeom prst="rect">
                <a:avLst/>
              </a:prstGeom>
              <a:noFill/>
            </p:spPr>
            <p:txBody>
              <a:bodyPr wrap="square">
                <a:spAutoFit/>
              </a:bodyPr>
              <a:lstStyle/>
              <a:p>
                <a:r>
                  <a:rPr lang="en-US" sz="1400" b="1" dirty="0">
                    <a:solidFill>
                      <a:schemeClr val="accent4"/>
                    </a:solidFill>
                    <a:latin typeface="Poppins Light" panose="00000400000000000000" pitchFamily="2" charset="0"/>
                    <a:cs typeface="Poppins Light" panose="00000400000000000000" pitchFamily="2" charset="0"/>
                  </a:rPr>
                  <a:t>rewarded</a:t>
                </a:r>
                <a:endParaRPr lang="pt-BR" sz="1400" b="1" dirty="0">
                  <a:solidFill>
                    <a:schemeClr val="accent4"/>
                  </a:solidFill>
                </a:endParaRPr>
              </a:p>
            </p:txBody>
          </p:sp>
          <p:sp>
            <p:nvSpPr>
              <p:cNvPr id="32" name="CaixaDeTexto 31">
                <a:extLst>
                  <a:ext uri="{FF2B5EF4-FFF2-40B4-BE49-F238E27FC236}">
                    <a16:creationId xmlns:a16="http://schemas.microsoft.com/office/drawing/2014/main" id="{66422CB0-83B4-526D-81D6-939670C124D0}"/>
                  </a:ext>
                </a:extLst>
              </p:cNvPr>
              <p:cNvSpPr txBox="1"/>
              <p:nvPr/>
            </p:nvSpPr>
            <p:spPr>
              <a:xfrm>
                <a:off x="4357687" y="851937"/>
                <a:ext cx="1051352" cy="307777"/>
              </a:xfrm>
              <a:prstGeom prst="rect">
                <a:avLst/>
              </a:prstGeom>
              <a:noFill/>
            </p:spPr>
            <p:txBody>
              <a:bodyPr wrap="square">
                <a:spAutoFit/>
              </a:bodyPr>
              <a:lstStyle/>
              <a:p>
                <a:r>
                  <a:rPr lang="en-US" sz="1400" b="1" dirty="0">
                    <a:solidFill>
                      <a:schemeClr val="accent4"/>
                    </a:solidFill>
                    <a:latin typeface="Poppins Light" panose="00000400000000000000" pitchFamily="2" charset="0"/>
                    <a:cs typeface="Poppins Light" panose="00000400000000000000" pitchFamily="2" charset="0"/>
                  </a:rPr>
                  <a:t>rewarded</a:t>
                </a:r>
                <a:endParaRPr lang="pt-BR" sz="1400" b="1" dirty="0">
                  <a:solidFill>
                    <a:schemeClr val="accent4"/>
                  </a:solidFill>
                </a:endParaRPr>
              </a:p>
            </p:txBody>
          </p:sp>
          <p:sp>
            <p:nvSpPr>
              <p:cNvPr id="33" name="CaixaDeTexto 32">
                <a:extLst>
                  <a:ext uri="{FF2B5EF4-FFF2-40B4-BE49-F238E27FC236}">
                    <a16:creationId xmlns:a16="http://schemas.microsoft.com/office/drawing/2014/main" id="{961E8011-47C8-7263-DE84-079D5D9AAAE5}"/>
                  </a:ext>
                </a:extLst>
              </p:cNvPr>
              <p:cNvSpPr txBox="1"/>
              <p:nvPr/>
            </p:nvSpPr>
            <p:spPr>
              <a:xfrm>
                <a:off x="3365869" y="1701561"/>
                <a:ext cx="1977223" cy="307777"/>
              </a:xfrm>
              <a:prstGeom prst="rect">
                <a:avLst/>
              </a:prstGeom>
              <a:noFill/>
            </p:spPr>
            <p:txBody>
              <a:bodyPr wrap="square">
                <a:spAutoFit/>
              </a:bodyPr>
              <a:lstStyle/>
              <a:p>
                <a:r>
                  <a:rPr lang="en-US" sz="1400" dirty="0">
                    <a:solidFill>
                      <a:schemeClr val="accent1"/>
                    </a:solidFill>
                    <a:latin typeface="Poppins Light" panose="00000400000000000000" pitchFamily="2" charset="0"/>
                    <a:cs typeface="Poppins Light" panose="00000400000000000000" pitchFamily="2" charset="0"/>
                  </a:rPr>
                  <a:t>Early detection</a:t>
                </a:r>
                <a:endParaRPr lang="pt-BR" sz="1400" dirty="0">
                  <a:solidFill>
                    <a:schemeClr val="accent1"/>
                  </a:solidFill>
                </a:endParaRPr>
              </a:p>
            </p:txBody>
          </p:sp>
          <p:sp>
            <p:nvSpPr>
              <p:cNvPr id="34" name="CaixaDeTexto 33">
                <a:extLst>
                  <a:ext uri="{FF2B5EF4-FFF2-40B4-BE49-F238E27FC236}">
                    <a16:creationId xmlns:a16="http://schemas.microsoft.com/office/drawing/2014/main" id="{4528F97B-5F76-166A-008A-2D9048C7E17C}"/>
                  </a:ext>
                </a:extLst>
              </p:cNvPr>
              <p:cNvSpPr txBox="1"/>
              <p:nvPr/>
            </p:nvSpPr>
            <p:spPr>
              <a:xfrm>
                <a:off x="9185973" y="2138971"/>
                <a:ext cx="2578050" cy="307777"/>
              </a:xfrm>
              <a:prstGeom prst="rect">
                <a:avLst/>
              </a:prstGeom>
              <a:noFill/>
            </p:spPr>
            <p:txBody>
              <a:bodyPr wrap="square">
                <a:spAutoFit/>
              </a:bodyPr>
              <a:lstStyle/>
              <a:p>
                <a:r>
                  <a:rPr lang="en-US" sz="1400" dirty="0">
                    <a:solidFill>
                      <a:schemeClr val="accent1"/>
                    </a:solidFill>
                    <a:latin typeface="Poppins Light" panose="00000400000000000000" pitchFamily="2" charset="0"/>
                    <a:cs typeface="Poppins Light" panose="00000400000000000000" pitchFamily="2" charset="0"/>
                  </a:rPr>
                  <a:t>Slightly delayed detection</a:t>
                </a:r>
                <a:endParaRPr lang="pt-BR" sz="1400" dirty="0">
                  <a:solidFill>
                    <a:schemeClr val="accent1"/>
                  </a:solidFill>
                </a:endParaRPr>
              </a:p>
            </p:txBody>
          </p:sp>
          <p:cxnSp>
            <p:nvCxnSpPr>
              <p:cNvPr id="36" name="Conector de Seta Reta 35">
                <a:extLst>
                  <a:ext uri="{FF2B5EF4-FFF2-40B4-BE49-F238E27FC236}">
                    <a16:creationId xmlns:a16="http://schemas.microsoft.com/office/drawing/2014/main" id="{388CB9C1-8DF7-3F08-7E4D-A5C790B51186}"/>
                  </a:ext>
                </a:extLst>
              </p:cNvPr>
              <p:cNvCxnSpPr>
                <a:cxnSpLocks/>
              </p:cNvCxnSpPr>
              <p:nvPr/>
            </p:nvCxnSpPr>
            <p:spPr>
              <a:xfrm flipV="1">
                <a:off x="4357686" y="1323304"/>
                <a:ext cx="727726" cy="357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756C9210-BE90-39DC-D84E-C58A0C5391FD}"/>
                  </a:ext>
                </a:extLst>
              </p:cNvPr>
              <p:cNvCxnSpPr>
                <a:cxnSpLocks/>
                <a:endCxn id="31" idx="1"/>
              </p:cNvCxnSpPr>
              <p:nvPr/>
            </p:nvCxnSpPr>
            <p:spPr>
              <a:xfrm flipH="1">
                <a:off x="9661660" y="2474024"/>
                <a:ext cx="226280" cy="47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7" name="Conector reto 6">
              <a:extLst>
                <a:ext uri="{FF2B5EF4-FFF2-40B4-BE49-F238E27FC236}">
                  <a16:creationId xmlns:a16="http://schemas.microsoft.com/office/drawing/2014/main" id="{DCB3CB20-DB18-5CAE-1FBD-D7940FB3D42C}"/>
                </a:ext>
              </a:extLst>
            </p:cNvPr>
            <p:cNvCxnSpPr>
              <a:cxnSpLocks/>
            </p:cNvCxnSpPr>
            <p:nvPr/>
          </p:nvCxnSpPr>
          <p:spPr>
            <a:xfrm flipH="1">
              <a:off x="5387149" y="3756069"/>
              <a:ext cx="236" cy="1944000"/>
            </a:xfrm>
            <a:prstGeom prst="line">
              <a:avLst/>
            </a:prstGeom>
            <a:ln w="19050">
              <a:solidFill>
                <a:srgbClr val="00B050"/>
              </a:solidFill>
              <a:prstDash val="lgDash"/>
            </a:ln>
          </p:spPr>
          <p:style>
            <a:lnRef idx="1">
              <a:schemeClr val="dk1"/>
            </a:lnRef>
            <a:fillRef idx="0">
              <a:schemeClr val="dk1"/>
            </a:fillRef>
            <a:effectRef idx="0">
              <a:schemeClr val="dk1"/>
            </a:effectRef>
            <a:fontRef idx="minor">
              <a:schemeClr val="tx1"/>
            </a:fontRef>
          </p:style>
        </p:cxnSp>
      </p:grpSp>
      <p:sp>
        <p:nvSpPr>
          <p:cNvPr id="38" name="CaixaDeTexto 37">
            <a:extLst>
              <a:ext uri="{FF2B5EF4-FFF2-40B4-BE49-F238E27FC236}">
                <a16:creationId xmlns:a16="http://schemas.microsoft.com/office/drawing/2014/main" id="{0EE04EBE-9B97-BFBF-E54C-9C0B84D1AD0B}"/>
              </a:ext>
            </a:extLst>
          </p:cNvPr>
          <p:cNvSpPr txBox="1"/>
          <p:nvPr/>
        </p:nvSpPr>
        <p:spPr>
          <a:xfrm>
            <a:off x="633439" y="765292"/>
            <a:ext cx="11136058" cy="2357056"/>
          </a:xfrm>
          <a:prstGeom prst="rect">
            <a:avLst/>
          </a:prstGeom>
          <a:noFill/>
        </p:spPr>
        <p:txBody>
          <a:bodyPr wrap="square">
            <a:spAutoFit/>
          </a:bodyPr>
          <a:lstStyle/>
          <a:p>
            <a:pPr marL="342900" indent="-342900" algn="just">
              <a:lnSpc>
                <a:spcPct val="150000"/>
              </a:lnSpc>
              <a:buFont typeface="Arial" panose="020B0604020202020204" pitchFamily="34" charset="0"/>
              <a:buChar char="•"/>
              <a:defRPr/>
            </a:pPr>
            <a:r>
              <a:rPr lang="en-US" sz="2000" dirty="0">
                <a:latin typeface="Poppins Light" panose="00000400000000000000" pitchFamily="2" charset="0"/>
                <a:cs typeface="Poppins Light" panose="00000400000000000000" pitchFamily="2" charset="0"/>
              </a:rPr>
              <a:t>Traditional (</a:t>
            </a:r>
            <a:r>
              <a:rPr lang="en-US" sz="2000" b="1" dirty="0">
                <a:latin typeface="Poppins ExtraBold" panose="00000900000000000000" pitchFamily="2" charset="0"/>
                <a:cs typeface="Poppins ExtraBold" panose="00000900000000000000" pitchFamily="2" charset="0"/>
              </a:rPr>
              <a:t>Hard</a:t>
            </a:r>
            <a:r>
              <a:rPr lang="en-US" sz="2000" dirty="0">
                <a:latin typeface="Poppins Light" panose="00000400000000000000" pitchFamily="2" charset="0"/>
                <a:cs typeface="Poppins Light" panose="00000400000000000000" pitchFamily="2" charset="0"/>
              </a:rPr>
              <a:t>) metrics focus on </a:t>
            </a:r>
            <a:r>
              <a:rPr lang="en-US" sz="2000" dirty="0">
                <a:latin typeface="Poppins ExtraBold" panose="00000900000000000000" pitchFamily="2" charset="0"/>
                <a:cs typeface="Poppins ExtraBold" panose="00000900000000000000" pitchFamily="2" charset="0"/>
              </a:rPr>
              <a:t>exactness</a:t>
            </a:r>
            <a:r>
              <a:rPr lang="en-US" sz="2000" dirty="0">
                <a:latin typeface="Poppins Light" panose="00000400000000000000" pitchFamily="2" charset="0"/>
                <a:cs typeface="Poppins Light" panose="00000400000000000000" pitchFamily="2" charset="0"/>
              </a:rPr>
              <a:t>.</a:t>
            </a:r>
          </a:p>
          <a:p>
            <a:pPr marL="342900" indent="-342900" algn="just">
              <a:lnSpc>
                <a:spcPct val="150000"/>
              </a:lnSpc>
              <a:buFont typeface="Arial" panose="020B0604020202020204" pitchFamily="34" charset="0"/>
              <a:buChar char="•"/>
              <a:defRPr/>
            </a:pPr>
            <a:r>
              <a:rPr lang="en-US" sz="2000" dirty="0">
                <a:latin typeface="Poppins Light" panose="00000400000000000000" pitchFamily="2" charset="0"/>
                <a:cs typeface="Poppins Light" panose="00000400000000000000" pitchFamily="2" charset="0"/>
              </a:rPr>
              <a:t>However, </a:t>
            </a:r>
            <a:r>
              <a:rPr lang="en-US" sz="2000" dirty="0">
                <a:solidFill>
                  <a:schemeClr val="accent1"/>
                </a:solidFill>
                <a:latin typeface="Poppins ExtraBold" panose="00000900000000000000" pitchFamily="2" charset="0"/>
                <a:cs typeface="Poppins ExtraBold" panose="00000900000000000000" pitchFamily="2" charset="0"/>
              </a:rPr>
              <a:t>close detections</a:t>
            </a:r>
            <a:r>
              <a:rPr lang="en-US" sz="2000" dirty="0">
                <a:latin typeface="Poppins Light" panose="00000400000000000000" pitchFamily="2" charset="0"/>
                <a:cs typeface="Poppins Light" panose="00000400000000000000" pitchFamily="2" charset="0"/>
              </a:rPr>
              <a:t> can also be important to certain domain applications.</a:t>
            </a:r>
          </a:p>
          <a:p>
            <a:pPr marL="342900" indent="-342900" algn="just">
              <a:lnSpc>
                <a:spcPct val="150000"/>
              </a:lnSpc>
              <a:buFont typeface="Arial" panose="020B0604020202020204" pitchFamily="34" charset="0"/>
              <a:buChar char="•"/>
              <a:defRPr/>
            </a:pPr>
            <a:r>
              <a:rPr lang="en-US" sz="2000" dirty="0">
                <a:latin typeface="Poppins Light" panose="00000400000000000000" pitchFamily="2" charset="0"/>
                <a:cs typeface="Poppins Light" panose="00000400000000000000" pitchFamily="2" charset="0"/>
              </a:rPr>
              <a:t>They can correspond to </a:t>
            </a:r>
            <a:r>
              <a:rPr lang="en-US" sz="2000" dirty="0">
                <a:solidFill>
                  <a:schemeClr val="accent1"/>
                </a:solidFill>
                <a:latin typeface="Poppins ExtraBold" panose="00000900000000000000" pitchFamily="2" charset="0"/>
                <a:cs typeface="Poppins ExtraBold" panose="00000900000000000000" pitchFamily="2" charset="0"/>
              </a:rPr>
              <a:t>early</a:t>
            </a:r>
            <a:r>
              <a:rPr lang="en-US" sz="2000" dirty="0">
                <a:latin typeface="Poppins Light" panose="00000400000000000000" pitchFamily="2" charset="0"/>
                <a:cs typeface="Poppins Light" panose="00000400000000000000" pitchFamily="2" charset="0"/>
              </a:rPr>
              <a:t> or </a:t>
            </a:r>
            <a:r>
              <a:rPr lang="en-US" sz="2000" dirty="0">
                <a:solidFill>
                  <a:schemeClr val="accent1"/>
                </a:solidFill>
                <a:latin typeface="Poppins ExtraBold" panose="00000900000000000000" pitchFamily="2" charset="0"/>
                <a:cs typeface="Poppins ExtraBold" panose="00000900000000000000" pitchFamily="2" charset="0"/>
              </a:rPr>
              <a:t>slightly delayed</a:t>
            </a:r>
            <a:r>
              <a:rPr lang="en-US" sz="2000" dirty="0">
                <a:latin typeface="Poppins Light" panose="00000400000000000000" pitchFamily="2" charset="0"/>
                <a:cs typeface="Poppins Light" panose="00000400000000000000" pitchFamily="2" charset="0"/>
              </a:rPr>
              <a:t> detections that are still of interest.</a:t>
            </a:r>
          </a:p>
          <a:p>
            <a:pPr marL="342900" indent="-342900" algn="just">
              <a:lnSpc>
                <a:spcPct val="150000"/>
              </a:lnSpc>
              <a:buFont typeface="Arial" panose="020B0604020202020204" pitchFamily="34" charset="0"/>
              <a:buChar char="•"/>
              <a:defRPr/>
            </a:pPr>
            <a:r>
              <a:rPr lang="en-US" sz="2000" dirty="0">
                <a:latin typeface="Poppins Light" panose="00000400000000000000" pitchFamily="2" charset="0"/>
                <a:cs typeface="Poppins Light" panose="00000400000000000000" pitchFamily="2" charset="0"/>
              </a:rPr>
              <a:t>In that case, the </a:t>
            </a:r>
            <a:r>
              <a:rPr lang="en-US" sz="2000" dirty="0">
                <a:solidFill>
                  <a:schemeClr val="accent1"/>
                </a:solidFill>
                <a:latin typeface="Poppins ExtraBold" panose="00000900000000000000" pitchFamily="2" charset="0"/>
                <a:cs typeface="Poppins ExtraBold" panose="00000900000000000000" pitchFamily="2" charset="0"/>
              </a:rPr>
              <a:t>concept of time</a:t>
            </a:r>
            <a:r>
              <a:rPr lang="en-US" sz="2000" dirty="0">
                <a:latin typeface="Poppins Light" panose="00000400000000000000" pitchFamily="2" charset="0"/>
                <a:cs typeface="Poppins Light" panose="00000400000000000000" pitchFamily="2" charset="0"/>
              </a:rPr>
              <a:t> should be incorporated.</a:t>
            </a:r>
          </a:p>
          <a:p>
            <a:pPr marL="342900" indent="-342900" algn="just">
              <a:lnSpc>
                <a:spcPct val="150000"/>
              </a:lnSpc>
              <a:buFont typeface="Arial" panose="020B0604020202020204" pitchFamily="34" charset="0"/>
              <a:buChar char="•"/>
              <a:defRPr/>
            </a:pPr>
            <a:r>
              <a:rPr lang="en-US" sz="2000" dirty="0">
                <a:latin typeface="Poppins Light" panose="00000400000000000000" pitchFamily="2" charset="0"/>
                <a:cs typeface="Poppins Light" panose="00000400000000000000" pitchFamily="2" charset="0"/>
              </a:rPr>
              <a:t>Two metrics that take this into consideration are the </a:t>
            </a:r>
            <a:r>
              <a:rPr lang="en-US" sz="2000" dirty="0" err="1">
                <a:latin typeface="Poppins Black" panose="00000A00000000000000" pitchFamily="2" charset="0"/>
                <a:cs typeface="Poppins Black" panose="00000A00000000000000" pitchFamily="2" charset="0"/>
              </a:rPr>
              <a:t>SoftED</a:t>
            </a:r>
            <a:r>
              <a:rPr lang="en-US" sz="2000" dirty="0">
                <a:latin typeface="Poppins Light" panose="00000400000000000000" pitchFamily="2" charset="0"/>
                <a:cs typeface="Poppins Light" panose="00000400000000000000" pitchFamily="2" charset="0"/>
              </a:rPr>
              <a:t> and </a:t>
            </a:r>
            <a:r>
              <a:rPr lang="en-US" sz="2000" dirty="0">
                <a:latin typeface="Poppins Black" panose="00000A00000000000000" pitchFamily="2" charset="0"/>
                <a:cs typeface="Poppins Black" panose="00000A00000000000000" pitchFamily="2" charset="0"/>
              </a:rPr>
              <a:t>NAB</a:t>
            </a:r>
            <a:r>
              <a:rPr lang="en-US" sz="2000" dirty="0">
                <a:latin typeface="Poppins Light" panose="00000400000000000000" pitchFamily="2" charset="0"/>
                <a:cs typeface="Poppins Light" panose="00000400000000000000" pitchFamily="2" charset="0"/>
              </a:rPr>
              <a:t> metrics.</a:t>
            </a:r>
          </a:p>
        </p:txBody>
      </p:sp>
    </p:spTree>
    <p:extLst>
      <p:ext uri="{BB962C8B-B14F-4D97-AF65-F5344CB8AC3E}">
        <p14:creationId xmlns:p14="http://schemas.microsoft.com/office/powerpoint/2010/main" val="3025778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12</a:t>
            </a:fld>
            <a:endParaRPr lang="pt-BR" b="1" dirty="0">
              <a:solidFill>
                <a:schemeClr val="tx1"/>
              </a:solidFill>
              <a:latin typeface="Franklin Gothic Book" panose="020B0503020102020204" pitchFamily="34" charset="0"/>
            </a:endParaRPr>
          </a:p>
        </p:txBody>
      </p:sp>
      <p:sp>
        <p:nvSpPr>
          <p:cNvPr id="7" name="CaixaDeTexto 6">
            <a:extLst>
              <a:ext uri="{FF2B5EF4-FFF2-40B4-BE49-F238E27FC236}">
                <a16:creationId xmlns:a16="http://schemas.microsoft.com/office/drawing/2014/main" id="{85B41EF4-8FCE-4766-BB6E-2DE90C0F399A}"/>
              </a:ext>
            </a:extLst>
          </p:cNvPr>
          <p:cNvSpPr txBox="1"/>
          <p:nvPr/>
        </p:nvSpPr>
        <p:spPr>
          <a:xfrm>
            <a:off x="435039" y="936196"/>
            <a:ext cx="5410697" cy="5032147"/>
          </a:xfrm>
          <a:prstGeom prst="rect">
            <a:avLst/>
          </a:prstGeom>
          <a:noFill/>
        </p:spPr>
        <p:txBody>
          <a:bodyPr wrap="square">
            <a:spAutoFit/>
          </a:bodyPr>
          <a:lstStyle/>
          <a:p>
            <a:pPr marL="342900" indent="-342900">
              <a:lnSpc>
                <a:spcPct val="150000"/>
              </a:lnSpc>
              <a:buFont typeface="Arial" panose="020B0604020202020204" pitchFamily="34" charset="0"/>
              <a:buChar char="•"/>
              <a:defRPr/>
            </a:pPr>
            <a:r>
              <a:rPr lang="en-US" sz="2000" dirty="0">
                <a:latin typeface="Poppins Light" panose="00000400000000000000" pitchFamily="2" charset="0"/>
                <a:cs typeface="Poppins Light" panose="00000400000000000000" pitchFamily="2" charset="0"/>
              </a:rPr>
              <a:t>Developed by the </a:t>
            </a:r>
            <a:r>
              <a:rPr lang="en-US" sz="2000" b="1" dirty="0" err="1">
                <a:latin typeface="Poppins Light" panose="00000400000000000000" pitchFamily="2" charset="0"/>
                <a:cs typeface="Poppins Light" panose="00000400000000000000" pitchFamily="2" charset="0"/>
              </a:rPr>
              <a:t>Numenta</a:t>
            </a:r>
            <a:r>
              <a:rPr lang="en-US" sz="2000" b="1" dirty="0">
                <a:latin typeface="Poppins Light" panose="00000400000000000000" pitchFamily="2" charset="0"/>
                <a:cs typeface="Poppins Light" panose="00000400000000000000" pitchFamily="2" charset="0"/>
              </a:rPr>
              <a:t> Anomaly Benchmark (NAB)</a:t>
            </a:r>
            <a:r>
              <a:rPr lang="en-US" sz="2000" dirty="0">
                <a:latin typeface="Poppins Light" panose="00000400000000000000" pitchFamily="2" charset="0"/>
                <a:cs typeface="Poppins Light" panose="00000400000000000000" pitchFamily="2" charset="0"/>
              </a:rPr>
              <a:t> focused on </a:t>
            </a:r>
            <a:r>
              <a:rPr lang="en-US" sz="2400" b="1" dirty="0">
                <a:solidFill>
                  <a:schemeClr val="accent1"/>
                </a:solidFill>
                <a:latin typeface="Poppins Black" panose="00000A00000000000000" pitchFamily="2" charset="0"/>
                <a:cs typeface="Poppins Black" panose="00000A00000000000000" pitchFamily="2" charset="0"/>
              </a:rPr>
              <a:t>online anomaly detection</a:t>
            </a:r>
            <a:r>
              <a:rPr lang="en-US" sz="2000" dirty="0">
                <a:latin typeface="Poppins Light" panose="00000400000000000000" pitchFamily="2" charset="0"/>
                <a:cs typeface="Poppins Light" panose="00000400000000000000" pitchFamily="2" charset="0"/>
              </a:rPr>
              <a:t>.</a:t>
            </a:r>
          </a:p>
          <a:p>
            <a:pPr marL="342900" indent="-342900">
              <a:lnSpc>
                <a:spcPct val="150000"/>
              </a:lnSpc>
              <a:buFont typeface="Arial" panose="020B0604020202020204" pitchFamily="34" charset="0"/>
              <a:buChar char="•"/>
              <a:defRPr/>
            </a:pPr>
            <a:endParaRPr lang="en-US" sz="1200" dirty="0">
              <a:latin typeface="Poppins Light" panose="00000400000000000000" pitchFamily="2" charset="0"/>
              <a:cs typeface="Poppins Light" panose="00000400000000000000" pitchFamily="2" charset="0"/>
            </a:endParaRPr>
          </a:p>
          <a:p>
            <a:pPr marL="342900" indent="-342900">
              <a:lnSpc>
                <a:spcPct val="150000"/>
              </a:lnSpc>
              <a:buFont typeface="Arial" panose="020B0604020202020204" pitchFamily="34" charset="0"/>
              <a:buChar char="•"/>
              <a:defRPr/>
            </a:pPr>
            <a:r>
              <a:rPr lang="en-US" sz="2000" dirty="0">
                <a:latin typeface="Poppins Light" panose="00000400000000000000" pitchFamily="2" charset="0"/>
                <a:cs typeface="Poppins Light" panose="00000400000000000000" pitchFamily="2" charset="0"/>
              </a:rPr>
              <a:t>The </a:t>
            </a:r>
            <a:r>
              <a:rPr lang="en-US" sz="2000" dirty="0">
                <a:latin typeface="Poppins ExtraBold" panose="00000900000000000000" pitchFamily="2" charset="0"/>
                <a:cs typeface="Poppins ExtraBold" panose="00000900000000000000" pitchFamily="2" charset="0"/>
              </a:rPr>
              <a:t>NAB</a:t>
            </a:r>
            <a:r>
              <a:rPr lang="en-US" sz="2000" dirty="0">
                <a:latin typeface="Poppins Light" panose="00000400000000000000" pitchFamily="2" charset="0"/>
                <a:cs typeface="Poppins Light" panose="00000400000000000000" pitchFamily="2" charset="0"/>
              </a:rPr>
              <a:t> score:</a:t>
            </a:r>
          </a:p>
          <a:p>
            <a:pPr marL="800100" lvl="1" indent="-342900">
              <a:lnSpc>
                <a:spcPct val="150000"/>
              </a:lnSpc>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Defines an </a:t>
            </a:r>
            <a:r>
              <a:rPr lang="en-US" b="1" dirty="0">
                <a:solidFill>
                  <a:schemeClr val="accent1"/>
                </a:solidFill>
                <a:latin typeface="Poppins SemiBold" panose="00000700000000000000" pitchFamily="2" charset="0"/>
                <a:cs typeface="Poppins SemiBold" panose="00000700000000000000" pitchFamily="2" charset="0"/>
              </a:rPr>
              <a:t>anomaly window</a:t>
            </a:r>
          </a:p>
          <a:p>
            <a:pPr marL="800100" lvl="1" indent="-342900">
              <a:lnSpc>
                <a:spcPct val="150000"/>
              </a:lnSpc>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Uses a temporal scoring function (</a:t>
            </a:r>
            <a:r>
              <a:rPr lang="en-US" b="1" dirty="0">
                <a:solidFill>
                  <a:schemeClr val="accent1"/>
                </a:solidFill>
                <a:latin typeface="Poppins SemiBold" panose="00000700000000000000" pitchFamily="2" charset="0"/>
                <a:cs typeface="Poppins SemiBold" panose="00000700000000000000" pitchFamily="2" charset="0"/>
              </a:rPr>
              <a:t>sigmoidal</a:t>
            </a:r>
            <a:r>
              <a:rPr lang="en-US" dirty="0">
                <a:latin typeface="Poppins Light" panose="00000400000000000000" pitchFamily="2" charset="0"/>
                <a:cs typeface="Poppins Light" panose="00000400000000000000" pitchFamily="2" charset="0"/>
              </a:rPr>
              <a:t>)</a:t>
            </a:r>
          </a:p>
          <a:p>
            <a:pPr marL="800100" lvl="1" indent="-342900">
              <a:lnSpc>
                <a:spcPct val="150000"/>
              </a:lnSpc>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Rewards </a:t>
            </a:r>
            <a:r>
              <a:rPr lang="en-US" b="1" dirty="0">
                <a:solidFill>
                  <a:schemeClr val="accent1"/>
                </a:solidFill>
                <a:latin typeface="Poppins SemiBold" panose="00000700000000000000" pitchFamily="2" charset="0"/>
                <a:cs typeface="Poppins SemiBold" panose="00000700000000000000" pitchFamily="2" charset="0"/>
              </a:rPr>
              <a:t>earlier</a:t>
            </a:r>
            <a:r>
              <a:rPr lang="en-US" dirty="0">
                <a:latin typeface="Poppins Light" panose="00000400000000000000" pitchFamily="2" charset="0"/>
                <a:cs typeface="Poppins Light" panose="00000400000000000000" pitchFamily="2" charset="0"/>
              </a:rPr>
              <a:t> detections</a:t>
            </a:r>
          </a:p>
          <a:p>
            <a:pPr marL="800100" lvl="1" indent="-342900">
              <a:lnSpc>
                <a:spcPct val="150000"/>
              </a:lnSpc>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Allows </a:t>
            </a:r>
            <a:r>
              <a:rPr lang="en-US" b="1" dirty="0">
                <a:solidFill>
                  <a:schemeClr val="accent1"/>
                </a:solidFill>
                <a:latin typeface="Poppins SemiBold" panose="00000700000000000000" pitchFamily="2" charset="0"/>
                <a:cs typeface="Poppins SemiBold" panose="00000700000000000000" pitchFamily="2" charset="0"/>
              </a:rPr>
              <a:t>application profiles</a:t>
            </a:r>
          </a:p>
          <a:p>
            <a:pPr marL="1257300" lvl="2" indent="-342900">
              <a:buFont typeface="Arial" panose="020B0604020202020204" pitchFamily="34" charset="0"/>
              <a:buChar char="•"/>
              <a:defRPr/>
            </a:pPr>
            <a:r>
              <a:rPr lang="en-US" sz="1200" dirty="0">
                <a:latin typeface="Poppins Light" panose="00000400000000000000" pitchFamily="2" charset="0"/>
                <a:cs typeface="Poppins Light" panose="00000400000000000000" pitchFamily="2" charset="0"/>
              </a:rPr>
              <a:t>reward low FPs, and reward low FNs (standard)</a:t>
            </a:r>
          </a:p>
          <a:p>
            <a:pPr marL="1257300" lvl="2" indent="-342900">
              <a:buFont typeface="Arial" panose="020B0604020202020204" pitchFamily="34" charset="0"/>
              <a:buChar char="•"/>
              <a:defRPr/>
            </a:pPr>
            <a:r>
              <a:rPr lang="en-US" sz="1200" dirty="0">
                <a:latin typeface="Poppins Light" panose="00000400000000000000" pitchFamily="2" charset="0"/>
                <a:cs typeface="Poppins Light" panose="00000400000000000000" pitchFamily="2" charset="0"/>
              </a:rPr>
              <a:t>greater penalties for FPs</a:t>
            </a:r>
          </a:p>
          <a:p>
            <a:pPr marL="1257300" lvl="2" indent="-342900">
              <a:buFont typeface="Arial" panose="020B0604020202020204" pitchFamily="34" charset="0"/>
              <a:buChar char="•"/>
              <a:defRPr/>
            </a:pPr>
            <a:r>
              <a:rPr lang="en-US" sz="1200" dirty="0">
                <a:latin typeface="Poppins Light" panose="00000400000000000000" pitchFamily="2" charset="0"/>
                <a:cs typeface="Poppins Light" panose="00000400000000000000" pitchFamily="2" charset="0"/>
              </a:rPr>
              <a:t>greater penalties for FNs</a:t>
            </a: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0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 NAB </a:t>
            </a:r>
            <a:r>
              <a:rPr lang="pt-BR" sz="3000" b="1" dirty="0" err="1">
                <a:latin typeface="Poppins SemiBold" panose="00000700000000000000" pitchFamily="2" charset="0"/>
                <a:cs typeface="Poppins SemiBold" panose="00000700000000000000" pitchFamily="2" charset="0"/>
              </a:rPr>
              <a:t>metrics</a:t>
            </a:r>
            <a:endParaRPr lang="pt-BR" sz="3000" b="1" dirty="0">
              <a:latin typeface="Poppins SemiBold" panose="00000700000000000000" pitchFamily="2" charset="0"/>
              <a:cs typeface="Poppins SemiBold" panose="00000700000000000000" pitchFamily="2" charset="0"/>
            </a:endParaRPr>
          </a:p>
        </p:txBody>
      </p:sp>
      <p:sp>
        <p:nvSpPr>
          <p:cNvPr id="13" name="CaixaDeTexto 9">
            <a:extLst>
              <a:ext uri="{FF2B5EF4-FFF2-40B4-BE49-F238E27FC236}">
                <a16:creationId xmlns:a16="http://schemas.microsoft.com/office/drawing/2014/main" id="{01C172A2-FA9A-4189-95D6-27ACF73C067E}"/>
              </a:ext>
            </a:extLst>
          </p:cNvPr>
          <p:cNvSpPr txBox="1"/>
          <p:nvPr/>
        </p:nvSpPr>
        <p:spPr>
          <a:xfrm>
            <a:off x="633439" y="6278877"/>
            <a:ext cx="10874480" cy="400110"/>
          </a:xfrm>
          <a:prstGeom prst="rect">
            <a:avLst/>
          </a:prstGeom>
          <a:noFill/>
        </p:spPr>
        <p:txBody>
          <a:bodyPr wrap="square" rtlCol="0">
            <a:spAutoFit/>
          </a:bodyPr>
          <a:lstStyle/>
          <a:p>
            <a:r>
              <a:rPr lang="pt-BR" sz="1000" dirty="0"/>
              <a:t>[5] </a:t>
            </a:r>
            <a:r>
              <a:rPr lang="pt-BR" sz="1000" dirty="0" err="1"/>
              <a:t>Lavin</a:t>
            </a:r>
            <a:r>
              <a:rPr lang="pt-BR" sz="1000" dirty="0"/>
              <a:t>, A., &amp; Ahmad, S. (2015, </a:t>
            </a:r>
            <a:r>
              <a:rPr lang="pt-BR" sz="1000" dirty="0" err="1"/>
              <a:t>December</a:t>
            </a:r>
            <a:r>
              <a:rPr lang="pt-BR" sz="1000" dirty="0"/>
              <a:t>). </a:t>
            </a:r>
            <a:r>
              <a:rPr lang="pt-BR" sz="1000" dirty="0" err="1"/>
              <a:t>Evaluating</a:t>
            </a:r>
            <a:r>
              <a:rPr lang="pt-BR" sz="1000" dirty="0"/>
              <a:t> Real-Time </a:t>
            </a:r>
            <a:r>
              <a:rPr lang="pt-BR" sz="1000" dirty="0" err="1"/>
              <a:t>Anomaly</a:t>
            </a:r>
            <a:r>
              <a:rPr lang="pt-BR" sz="1000" dirty="0"/>
              <a:t> Detection </a:t>
            </a:r>
            <a:r>
              <a:rPr lang="pt-BR" sz="1000" dirty="0" err="1"/>
              <a:t>Algorithms</a:t>
            </a:r>
            <a:r>
              <a:rPr lang="pt-BR" sz="1000" dirty="0"/>
              <a:t>--The </a:t>
            </a:r>
            <a:r>
              <a:rPr lang="pt-BR" sz="1000" dirty="0" err="1"/>
              <a:t>Numenta</a:t>
            </a:r>
            <a:r>
              <a:rPr lang="pt-BR" sz="1000" dirty="0"/>
              <a:t> </a:t>
            </a:r>
            <a:r>
              <a:rPr lang="pt-BR" sz="1000" dirty="0" err="1"/>
              <a:t>Anomaly</a:t>
            </a:r>
            <a:r>
              <a:rPr lang="pt-BR" sz="1000" dirty="0"/>
              <a:t> Benchmark. In 2015 IEEE 14th </a:t>
            </a:r>
            <a:r>
              <a:rPr lang="pt-BR" sz="1000" dirty="0" err="1"/>
              <a:t>International</a:t>
            </a:r>
            <a:r>
              <a:rPr lang="pt-BR" sz="1000" dirty="0"/>
              <a:t> </a:t>
            </a:r>
            <a:r>
              <a:rPr lang="pt-BR" sz="1000" dirty="0" err="1"/>
              <a:t>Conference</a:t>
            </a:r>
            <a:r>
              <a:rPr lang="pt-BR" sz="1000" dirty="0"/>
              <a:t> </a:t>
            </a:r>
            <a:r>
              <a:rPr lang="pt-BR" sz="1000" dirty="0" err="1"/>
              <a:t>on</a:t>
            </a:r>
            <a:r>
              <a:rPr lang="pt-BR" sz="1000" dirty="0"/>
              <a:t> Machine Learning </a:t>
            </a:r>
            <a:r>
              <a:rPr lang="pt-BR" sz="1000" dirty="0" err="1"/>
              <a:t>and</a:t>
            </a:r>
            <a:r>
              <a:rPr lang="pt-BR" sz="1000" dirty="0"/>
              <a:t> </a:t>
            </a:r>
            <a:r>
              <a:rPr lang="pt-BR" sz="1000" dirty="0" err="1"/>
              <a:t>Applications</a:t>
            </a:r>
            <a:r>
              <a:rPr lang="pt-BR" sz="1000" dirty="0"/>
              <a:t> (ICMLA) (pp. 38-44). IEEE.</a:t>
            </a:r>
          </a:p>
        </p:txBody>
      </p:sp>
      <p:grpSp>
        <p:nvGrpSpPr>
          <p:cNvPr id="17" name="Agrupar 16">
            <a:extLst>
              <a:ext uri="{FF2B5EF4-FFF2-40B4-BE49-F238E27FC236}">
                <a16:creationId xmlns:a16="http://schemas.microsoft.com/office/drawing/2014/main" id="{5D539F64-C6BE-118C-799B-91CCA564AE27}"/>
              </a:ext>
            </a:extLst>
          </p:cNvPr>
          <p:cNvGrpSpPr/>
          <p:nvPr/>
        </p:nvGrpSpPr>
        <p:grpSpPr>
          <a:xfrm>
            <a:off x="5941171" y="1260101"/>
            <a:ext cx="5747770" cy="4547453"/>
            <a:chOff x="5941171" y="621753"/>
            <a:chExt cx="5747770" cy="4547453"/>
          </a:xfrm>
        </p:grpSpPr>
        <p:grpSp>
          <p:nvGrpSpPr>
            <p:cNvPr id="35" name="Agrupar 34">
              <a:extLst>
                <a:ext uri="{FF2B5EF4-FFF2-40B4-BE49-F238E27FC236}">
                  <a16:creationId xmlns:a16="http://schemas.microsoft.com/office/drawing/2014/main" id="{F69A2E9D-2CD1-4FF0-B829-5EBC40C44861}"/>
                </a:ext>
              </a:extLst>
            </p:cNvPr>
            <p:cNvGrpSpPr/>
            <p:nvPr/>
          </p:nvGrpSpPr>
          <p:grpSpPr>
            <a:xfrm>
              <a:off x="6165725" y="1158523"/>
              <a:ext cx="5523216" cy="3605671"/>
              <a:chOff x="6338226" y="1292932"/>
              <a:chExt cx="5523216" cy="3605671"/>
            </a:xfrm>
          </p:grpSpPr>
          <p:grpSp>
            <p:nvGrpSpPr>
              <p:cNvPr id="6" name="Agrupar 5">
                <a:extLst>
                  <a:ext uri="{FF2B5EF4-FFF2-40B4-BE49-F238E27FC236}">
                    <a16:creationId xmlns:a16="http://schemas.microsoft.com/office/drawing/2014/main" id="{AB407A21-DBF7-4B1E-9AA7-E89EEB7A8817}"/>
                  </a:ext>
                </a:extLst>
              </p:cNvPr>
              <p:cNvGrpSpPr/>
              <p:nvPr/>
            </p:nvGrpSpPr>
            <p:grpSpPr>
              <a:xfrm>
                <a:off x="6338226" y="1292932"/>
                <a:ext cx="5523216" cy="3137432"/>
                <a:chOff x="6338226" y="1292932"/>
                <a:chExt cx="5523216" cy="3137432"/>
              </a:xfrm>
            </p:grpSpPr>
            <p:pic>
              <p:nvPicPr>
                <p:cNvPr id="3" name="Imagem 2">
                  <a:extLst>
                    <a:ext uri="{FF2B5EF4-FFF2-40B4-BE49-F238E27FC236}">
                      <a16:creationId xmlns:a16="http://schemas.microsoft.com/office/drawing/2014/main" id="{EA198E09-86C4-4568-A70F-B63A909DCF2D}"/>
                    </a:ext>
                  </a:extLst>
                </p:cNvPr>
                <p:cNvPicPr>
                  <a:picLocks noChangeAspect="1"/>
                </p:cNvPicPr>
                <p:nvPr/>
              </p:nvPicPr>
              <p:blipFill rotWithShape="1">
                <a:blip r:embed="rId3">
                  <a:clrChange>
                    <a:clrFrom>
                      <a:srgbClr val="FFFFFF"/>
                    </a:clrFrom>
                    <a:clrTo>
                      <a:srgbClr val="FFFFFF">
                        <a:alpha val="0"/>
                      </a:srgbClr>
                    </a:clrTo>
                  </a:clrChange>
                </a:blip>
                <a:srcRect l="4694" t="7034" r="789" b="5647"/>
                <a:stretch/>
              </p:blipFill>
              <p:spPr>
                <a:xfrm>
                  <a:off x="6338226" y="1292932"/>
                  <a:ext cx="5523216" cy="3137432"/>
                </a:xfrm>
                <a:prstGeom prst="rect">
                  <a:avLst/>
                </a:prstGeom>
              </p:spPr>
            </p:pic>
            <p:cxnSp>
              <p:nvCxnSpPr>
                <p:cNvPr id="20" name="Conector reto 19">
                  <a:extLst>
                    <a:ext uri="{FF2B5EF4-FFF2-40B4-BE49-F238E27FC236}">
                      <a16:creationId xmlns:a16="http://schemas.microsoft.com/office/drawing/2014/main" id="{DEF937CC-535B-4A86-AADB-DBDDDBEA455F}"/>
                    </a:ext>
                  </a:extLst>
                </p:cNvPr>
                <p:cNvCxnSpPr>
                  <a:cxnSpLocks/>
                </p:cNvCxnSpPr>
                <p:nvPr/>
              </p:nvCxnSpPr>
              <p:spPr>
                <a:xfrm flipV="1">
                  <a:off x="7172056" y="1354125"/>
                  <a:ext cx="0" cy="2916000"/>
                </a:xfrm>
                <a:prstGeom prst="line">
                  <a:avLst/>
                </a:prstGeom>
                <a:ln w="19050">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cxnSp>
              <p:nvCxnSpPr>
                <p:cNvPr id="21" name="Conector reto 20">
                  <a:extLst>
                    <a:ext uri="{FF2B5EF4-FFF2-40B4-BE49-F238E27FC236}">
                      <a16:creationId xmlns:a16="http://schemas.microsoft.com/office/drawing/2014/main" id="{E217D645-0DB5-44AA-AA7A-AB57B8B31015}"/>
                    </a:ext>
                  </a:extLst>
                </p:cNvPr>
                <p:cNvCxnSpPr>
                  <a:cxnSpLocks/>
                </p:cNvCxnSpPr>
                <p:nvPr/>
              </p:nvCxnSpPr>
              <p:spPr>
                <a:xfrm flipV="1">
                  <a:off x="8779769" y="1354125"/>
                  <a:ext cx="0" cy="2916000"/>
                </a:xfrm>
                <a:prstGeom prst="line">
                  <a:avLst/>
                </a:prstGeom>
                <a:ln w="19050">
                  <a:solidFill>
                    <a:srgbClr val="00B050"/>
                  </a:solidFill>
                  <a:prstDash val="sysDot"/>
                </a:ln>
              </p:spPr>
              <p:style>
                <a:lnRef idx="1">
                  <a:schemeClr val="dk1"/>
                </a:lnRef>
                <a:fillRef idx="0">
                  <a:schemeClr val="dk1"/>
                </a:fillRef>
                <a:effectRef idx="0">
                  <a:schemeClr val="dk1"/>
                </a:effectRef>
                <a:fontRef idx="minor">
                  <a:schemeClr val="tx1"/>
                </a:fontRef>
              </p:style>
            </p:cxnSp>
            <p:cxnSp>
              <p:nvCxnSpPr>
                <p:cNvPr id="22" name="Conector reto 21">
                  <a:extLst>
                    <a:ext uri="{FF2B5EF4-FFF2-40B4-BE49-F238E27FC236}">
                      <a16:creationId xmlns:a16="http://schemas.microsoft.com/office/drawing/2014/main" id="{82A88979-858F-40D3-BCEF-C2365505556C}"/>
                    </a:ext>
                  </a:extLst>
                </p:cNvPr>
                <p:cNvCxnSpPr>
                  <a:cxnSpLocks/>
                </p:cNvCxnSpPr>
                <p:nvPr/>
              </p:nvCxnSpPr>
              <p:spPr>
                <a:xfrm flipV="1">
                  <a:off x="9318535" y="1354125"/>
                  <a:ext cx="0" cy="2916000"/>
                </a:xfrm>
                <a:prstGeom prst="line">
                  <a:avLst/>
                </a:prstGeom>
                <a:ln w="19050">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cxnSp>
              <p:nvCxnSpPr>
                <p:cNvPr id="23" name="Conector reto 22">
                  <a:extLst>
                    <a:ext uri="{FF2B5EF4-FFF2-40B4-BE49-F238E27FC236}">
                      <a16:creationId xmlns:a16="http://schemas.microsoft.com/office/drawing/2014/main" id="{474AAD4D-2CDF-4FC9-849C-F65544019600}"/>
                    </a:ext>
                  </a:extLst>
                </p:cNvPr>
                <p:cNvCxnSpPr>
                  <a:cxnSpLocks/>
                </p:cNvCxnSpPr>
                <p:nvPr/>
              </p:nvCxnSpPr>
              <p:spPr>
                <a:xfrm flipV="1">
                  <a:off x="10121587" y="1364367"/>
                  <a:ext cx="0" cy="2916000"/>
                </a:xfrm>
                <a:prstGeom prst="line">
                  <a:avLst/>
                </a:prstGeom>
                <a:ln w="19050">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cxnSp>
              <p:nvCxnSpPr>
                <p:cNvPr id="24" name="Conector reto 23">
                  <a:extLst>
                    <a:ext uri="{FF2B5EF4-FFF2-40B4-BE49-F238E27FC236}">
                      <a16:creationId xmlns:a16="http://schemas.microsoft.com/office/drawing/2014/main" id="{610AC289-DE2E-40D3-B77D-DEA89D510325}"/>
                    </a:ext>
                  </a:extLst>
                </p:cNvPr>
                <p:cNvCxnSpPr>
                  <a:cxnSpLocks/>
                </p:cNvCxnSpPr>
                <p:nvPr/>
              </p:nvCxnSpPr>
              <p:spPr>
                <a:xfrm flipV="1">
                  <a:off x="11458844" y="1362219"/>
                  <a:ext cx="0" cy="2916000"/>
                </a:xfrm>
                <a:prstGeom prst="line">
                  <a:avLst/>
                </a:prstGeom>
                <a:ln w="19050">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cxnSp>
              <p:nvCxnSpPr>
                <p:cNvPr id="27" name="Conector reto 26">
                  <a:extLst>
                    <a:ext uri="{FF2B5EF4-FFF2-40B4-BE49-F238E27FC236}">
                      <a16:creationId xmlns:a16="http://schemas.microsoft.com/office/drawing/2014/main" id="{92FC41A1-342F-40F2-88CF-CAE1232EAA9B}"/>
                    </a:ext>
                  </a:extLst>
                </p:cNvPr>
                <p:cNvCxnSpPr>
                  <a:cxnSpLocks/>
                </p:cNvCxnSpPr>
                <p:nvPr/>
              </p:nvCxnSpPr>
              <p:spPr>
                <a:xfrm flipV="1">
                  <a:off x="8247362" y="1351977"/>
                  <a:ext cx="0" cy="2916000"/>
                </a:xfrm>
                <a:prstGeom prst="line">
                  <a:avLst/>
                </a:prstGeom>
                <a:ln w="28575">
                  <a:solidFill>
                    <a:schemeClr val="tx1">
                      <a:lumMod val="50000"/>
                      <a:lumOff val="50000"/>
                    </a:schemeClr>
                  </a:solidFill>
                  <a:prstDash val="solid"/>
                </a:ln>
              </p:spPr>
              <p:style>
                <a:lnRef idx="1">
                  <a:schemeClr val="dk1"/>
                </a:lnRef>
                <a:fillRef idx="0">
                  <a:schemeClr val="dk1"/>
                </a:fillRef>
                <a:effectRef idx="0">
                  <a:schemeClr val="dk1"/>
                </a:effectRef>
                <a:fontRef idx="minor">
                  <a:schemeClr val="tx1"/>
                </a:fontRef>
              </p:style>
            </p:cxnSp>
            <p:cxnSp>
              <p:nvCxnSpPr>
                <p:cNvPr id="28" name="Conector reto 27">
                  <a:extLst>
                    <a:ext uri="{FF2B5EF4-FFF2-40B4-BE49-F238E27FC236}">
                      <a16:creationId xmlns:a16="http://schemas.microsoft.com/office/drawing/2014/main" id="{D08C3C66-15D4-4034-9EB4-83024880F99F}"/>
                    </a:ext>
                  </a:extLst>
                </p:cNvPr>
                <p:cNvCxnSpPr>
                  <a:cxnSpLocks/>
                </p:cNvCxnSpPr>
                <p:nvPr/>
              </p:nvCxnSpPr>
              <p:spPr>
                <a:xfrm flipV="1">
                  <a:off x="9842196" y="1349829"/>
                  <a:ext cx="0" cy="2916000"/>
                </a:xfrm>
                <a:prstGeom prst="line">
                  <a:avLst/>
                </a:prstGeom>
                <a:ln w="28575">
                  <a:solidFill>
                    <a:schemeClr val="tx1">
                      <a:lumMod val="50000"/>
                      <a:lumOff val="50000"/>
                    </a:schemeClr>
                  </a:solidFill>
                  <a:prstDash val="solid"/>
                </a:ln>
              </p:spPr>
              <p:style>
                <a:lnRef idx="1">
                  <a:schemeClr val="dk1"/>
                </a:lnRef>
                <a:fillRef idx="0">
                  <a:schemeClr val="dk1"/>
                </a:fillRef>
                <a:effectRef idx="0">
                  <a:schemeClr val="dk1"/>
                </a:effectRef>
                <a:fontRef idx="minor">
                  <a:schemeClr val="tx1"/>
                </a:fontRef>
              </p:style>
            </p:cxnSp>
          </p:grpSp>
          <p:grpSp>
            <p:nvGrpSpPr>
              <p:cNvPr id="34" name="Agrupar 33">
                <a:extLst>
                  <a:ext uri="{FF2B5EF4-FFF2-40B4-BE49-F238E27FC236}">
                    <a16:creationId xmlns:a16="http://schemas.microsoft.com/office/drawing/2014/main" id="{2E37FBB1-B032-41AA-A045-D6F0AB39FB8E}"/>
                  </a:ext>
                </a:extLst>
              </p:cNvPr>
              <p:cNvGrpSpPr/>
              <p:nvPr/>
            </p:nvGrpSpPr>
            <p:grpSpPr>
              <a:xfrm>
                <a:off x="7566649" y="4632781"/>
                <a:ext cx="3687656" cy="265822"/>
                <a:chOff x="6041684" y="-96184"/>
                <a:chExt cx="3687656" cy="265822"/>
              </a:xfrm>
            </p:grpSpPr>
            <p:cxnSp>
              <p:nvCxnSpPr>
                <p:cNvPr id="29" name="Conector reto 28">
                  <a:extLst>
                    <a:ext uri="{FF2B5EF4-FFF2-40B4-BE49-F238E27FC236}">
                      <a16:creationId xmlns:a16="http://schemas.microsoft.com/office/drawing/2014/main" id="{FBFDAF02-B6CE-49A0-94EE-074977F22E1E}"/>
                    </a:ext>
                  </a:extLst>
                </p:cNvPr>
                <p:cNvCxnSpPr>
                  <a:cxnSpLocks/>
                </p:cNvCxnSpPr>
                <p:nvPr/>
              </p:nvCxnSpPr>
              <p:spPr>
                <a:xfrm>
                  <a:off x="6041684" y="38833"/>
                  <a:ext cx="331740" cy="0"/>
                </a:xfrm>
                <a:prstGeom prst="line">
                  <a:avLst/>
                </a:prstGeom>
                <a:ln w="19050">
                  <a:solidFill>
                    <a:srgbClr val="0000FF"/>
                  </a:solidFill>
                  <a:prstDash val="lgDash"/>
                </a:ln>
              </p:spPr>
              <p:style>
                <a:lnRef idx="1">
                  <a:schemeClr val="dk1"/>
                </a:lnRef>
                <a:fillRef idx="0">
                  <a:schemeClr val="dk1"/>
                </a:fillRef>
                <a:effectRef idx="0">
                  <a:schemeClr val="dk1"/>
                </a:effectRef>
                <a:fontRef idx="minor">
                  <a:schemeClr val="tx1"/>
                </a:fontRef>
              </p:style>
            </p:cxnSp>
            <p:sp>
              <p:nvSpPr>
                <p:cNvPr id="31" name="CaixaDeTexto 30">
                  <a:extLst>
                    <a:ext uri="{FF2B5EF4-FFF2-40B4-BE49-F238E27FC236}">
                      <a16:creationId xmlns:a16="http://schemas.microsoft.com/office/drawing/2014/main" id="{1D88215F-7F3B-47E1-8DD8-B0DBD1991D40}"/>
                    </a:ext>
                  </a:extLst>
                </p:cNvPr>
                <p:cNvSpPr txBox="1"/>
                <p:nvPr/>
              </p:nvSpPr>
              <p:spPr>
                <a:xfrm>
                  <a:off x="6373424" y="-91972"/>
                  <a:ext cx="1762760" cy="261610"/>
                </a:xfrm>
                <a:prstGeom prst="rect">
                  <a:avLst/>
                </a:prstGeom>
                <a:noFill/>
              </p:spPr>
              <p:txBody>
                <a:bodyPr wrap="square">
                  <a:spAutoFit/>
                </a:bodyPr>
                <a:lstStyle/>
                <a:p>
                  <a:r>
                    <a:rPr lang="en-US" sz="1100" dirty="0">
                      <a:latin typeface="Poppins Light" panose="00000400000000000000" pitchFamily="2" charset="0"/>
                      <a:cs typeface="Poppins Light" panose="00000400000000000000" pitchFamily="2" charset="0"/>
                    </a:rPr>
                    <a:t>Event position</a:t>
                  </a:r>
                  <a:endParaRPr lang="pt-BR" sz="1100" dirty="0"/>
                </a:p>
              </p:txBody>
            </p:sp>
            <p:cxnSp>
              <p:nvCxnSpPr>
                <p:cNvPr id="32" name="Conector reto 31">
                  <a:extLst>
                    <a:ext uri="{FF2B5EF4-FFF2-40B4-BE49-F238E27FC236}">
                      <a16:creationId xmlns:a16="http://schemas.microsoft.com/office/drawing/2014/main" id="{6BD2F2EF-13B9-4C50-B89B-632AEE05D9A8}"/>
                    </a:ext>
                  </a:extLst>
                </p:cNvPr>
                <p:cNvCxnSpPr>
                  <a:cxnSpLocks/>
                </p:cNvCxnSpPr>
                <p:nvPr/>
              </p:nvCxnSpPr>
              <p:spPr>
                <a:xfrm>
                  <a:off x="7634840" y="34621"/>
                  <a:ext cx="331740" cy="0"/>
                </a:xfrm>
                <a:prstGeom prst="line">
                  <a:avLst/>
                </a:prstGeom>
                <a:ln w="19050">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sp>
              <p:nvSpPr>
                <p:cNvPr id="33" name="CaixaDeTexto 32">
                  <a:extLst>
                    <a:ext uri="{FF2B5EF4-FFF2-40B4-BE49-F238E27FC236}">
                      <a16:creationId xmlns:a16="http://schemas.microsoft.com/office/drawing/2014/main" id="{60CE49AA-4C38-4783-BF7A-1694AEB13F46}"/>
                    </a:ext>
                  </a:extLst>
                </p:cNvPr>
                <p:cNvSpPr txBox="1"/>
                <p:nvPr/>
              </p:nvSpPr>
              <p:spPr>
                <a:xfrm>
                  <a:off x="7966580" y="-96184"/>
                  <a:ext cx="1762760" cy="261610"/>
                </a:xfrm>
                <a:prstGeom prst="rect">
                  <a:avLst/>
                </a:prstGeom>
                <a:noFill/>
              </p:spPr>
              <p:txBody>
                <a:bodyPr wrap="square">
                  <a:spAutoFit/>
                </a:bodyPr>
                <a:lstStyle/>
                <a:p>
                  <a:r>
                    <a:rPr lang="en-US" sz="1100" dirty="0">
                      <a:latin typeface="Poppins Light" panose="00000400000000000000" pitchFamily="2" charset="0"/>
                      <a:cs typeface="Poppins Light" panose="00000400000000000000" pitchFamily="2" charset="0"/>
                    </a:rPr>
                    <a:t>Detection position</a:t>
                  </a:r>
                  <a:endParaRPr lang="pt-BR" sz="1100" dirty="0"/>
                </a:p>
              </p:txBody>
            </p:sp>
          </p:grpSp>
        </p:grpSp>
        <p:cxnSp>
          <p:nvCxnSpPr>
            <p:cNvPr id="11" name="Conector reto 10">
              <a:extLst>
                <a:ext uri="{FF2B5EF4-FFF2-40B4-BE49-F238E27FC236}">
                  <a16:creationId xmlns:a16="http://schemas.microsoft.com/office/drawing/2014/main" id="{AAB3502F-4A2A-4B6A-E033-28FDBB087377}"/>
                </a:ext>
              </a:extLst>
            </p:cNvPr>
            <p:cNvCxnSpPr/>
            <p:nvPr/>
          </p:nvCxnSpPr>
          <p:spPr>
            <a:xfrm flipH="1">
              <a:off x="8838149" y="1227810"/>
              <a:ext cx="0" cy="2880000"/>
            </a:xfrm>
            <a:prstGeom prst="line">
              <a:avLst/>
            </a:prstGeom>
            <a:ln w="19050">
              <a:solidFill>
                <a:srgbClr val="0000FF"/>
              </a:solidFill>
              <a:prstDash val="lgDash"/>
            </a:ln>
          </p:spPr>
          <p:style>
            <a:lnRef idx="1">
              <a:schemeClr val="accent1"/>
            </a:lnRef>
            <a:fillRef idx="0">
              <a:schemeClr val="accent1"/>
            </a:fillRef>
            <a:effectRef idx="0">
              <a:schemeClr val="accent1"/>
            </a:effectRef>
            <a:fontRef idx="minor">
              <a:schemeClr val="tx1"/>
            </a:fontRef>
          </p:style>
        </p:cxnSp>
        <p:pic>
          <p:nvPicPr>
            <p:cNvPr id="14" name="Imagem 13">
              <a:extLst>
                <a:ext uri="{FF2B5EF4-FFF2-40B4-BE49-F238E27FC236}">
                  <a16:creationId xmlns:a16="http://schemas.microsoft.com/office/drawing/2014/main" id="{B8490004-DA2A-E2ED-A1A7-94FDDD78AAFA}"/>
                </a:ext>
              </a:extLst>
            </p:cNvPr>
            <p:cNvPicPr>
              <a:picLocks noChangeAspect="1"/>
            </p:cNvPicPr>
            <p:nvPr/>
          </p:nvPicPr>
          <p:blipFill rotWithShape="1">
            <a:blip r:embed="rId3">
              <a:clrChange>
                <a:clrFrom>
                  <a:srgbClr val="FFFFFF"/>
                </a:clrFrom>
                <a:clrTo>
                  <a:srgbClr val="FFFFFF">
                    <a:alpha val="0"/>
                  </a:srgbClr>
                </a:clrTo>
              </a:clrChange>
            </a:blip>
            <a:srcRect l="852" r="789" b="94704"/>
            <a:stretch/>
          </p:blipFill>
          <p:spPr>
            <a:xfrm>
              <a:off x="5941171" y="812489"/>
              <a:ext cx="5747769" cy="259047"/>
            </a:xfrm>
            <a:prstGeom prst="rect">
              <a:avLst/>
            </a:prstGeom>
          </p:spPr>
        </p:pic>
        <p:pic>
          <p:nvPicPr>
            <p:cNvPr id="15" name="Imagem 14">
              <a:extLst>
                <a:ext uri="{FF2B5EF4-FFF2-40B4-BE49-F238E27FC236}">
                  <a16:creationId xmlns:a16="http://schemas.microsoft.com/office/drawing/2014/main" id="{A761DDD8-7EA7-B69D-FFEA-A27458D110FA}"/>
                </a:ext>
              </a:extLst>
            </p:cNvPr>
            <p:cNvPicPr>
              <a:picLocks noChangeAspect="1"/>
            </p:cNvPicPr>
            <p:nvPr/>
          </p:nvPicPr>
          <p:blipFill rotWithShape="1">
            <a:blip r:embed="rId3">
              <a:clrChange>
                <a:clrFrom>
                  <a:srgbClr val="FFFFFF"/>
                </a:clrFrom>
                <a:clrTo>
                  <a:srgbClr val="FFFFFF">
                    <a:alpha val="0"/>
                  </a:srgbClr>
                </a:clrTo>
              </a:clrChange>
            </a:blip>
            <a:srcRect l="852" t="7034" r="95361"/>
            <a:stretch/>
          </p:blipFill>
          <p:spPr>
            <a:xfrm>
              <a:off x="5944417" y="621753"/>
              <a:ext cx="221308" cy="4547453"/>
            </a:xfrm>
            <a:prstGeom prst="rect">
              <a:avLst/>
            </a:prstGeom>
          </p:spPr>
        </p:pic>
        <p:pic>
          <p:nvPicPr>
            <p:cNvPr id="16" name="Imagem 15">
              <a:extLst>
                <a:ext uri="{FF2B5EF4-FFF2-40B4-BE49-F238E27FC236}">
                  <a16:creationId xmlns:a16="http://schemas.microsoft.com/office/drawing/2014/main" id="{ECDF2C40-1903-7BB0-078F-AB072F3B2D24}"/>
                </a:ext>
              </a:extLst>
            </p:cNvPr>
            <p:cNvPicPr>
              <a:picLocks noChangeAspect="1"/>
            </p:cNvPicPr>
            <p:nvPr/>
          </p:nvPicPr>
          <p:blipFill rotWithShape="1">
            <a:blip r:embed="rId3">
              <a:clrChange>
                <a:clrFrom>
                  <a:srgbClr val="FFFFFF"/>
                </a:clrFrom>
                <a:clrTo>
                  <a:srgbClr val="FFFFFF">
                    <a:alpha val="0"/>
                  </a:srgbClr>
                </a:clrTo>
              </a:clrChange>
            </a:blip>
            <a:srcRect l="4694" t="96619" r="789"/>
            <a:stretch/>
          </p:blipFill>
          <p:spPr>
            <a:xfrm>
              <a:off x="6165725" y="4319299"/>
              <a:ext cx="5523216" cy="165395"/>
            </a:xfrm>
            <a:prstGeom prst="rect">
              <a:avLst/>
            </a:prstGeom>
          </p:spPr>
        </p:pic>
      </p:grpSp>
    </p:spTree>
    <p:extLst>
      <p:ext uri="{BB962C8B-B14F-4D97-AF65-F5344CB8AC3E}">
        <p14:creationId xmlns:p14="http://schemas.microsoft.com/office/powerpoint/2010/main" val="3963705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13</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0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 </a:t>
            </a:r>
            <a:r>
              <a:rPr lang="pt-BR" sz="3000" b="1" dirty="0" err="1">
                <a:latin typeface="Poppins SemiBold" panose="00000700000000000000" pitchFamily="2" charset="0"/>
                <a:cs typeface="Poppins SemiBold" panose="00000700000000000000" pitchFamily="2" charset="0"/>
              </a:rPr>
              <a:t>SoftED</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metrics</a:t>
            </a:r>
            <a:endParaRPr lang="pt-BR" sz="3000" b="1" dirty="0">
              <a:latin typeface="Poppins SemiBold" panose="00000700000000000000" pitchFamily="2" charset="0"/>
              <a:cs typeface="Poppins SemiBold" panose="00000700000000000000" pitchFamily="2" charset="0"/>
            </a:endParaRPr>
          </a:p>
        </p:txBody>
      </p:sp>
      <p:sp>
        <p:nvSpPr>
          <p:cNvPr id="14" name="CaixaDeTexto 13">
            <a:extLst>
              <a:ext uri="{FF2B5EF4-FFF2-40B4-BE49-F238E27FC236}">
                <a16:creationId xmlns:a16="http://schemas.microsoft.com/office/drawing/2014/main" id="{19ADEB5D-7015-4B53-9DD1-012241A32540}"/>
              </a:ext>
            </a:extLst>
          </p:cNvPr>
          <p:cNvSpPr txBox="1"/>
          <p:nvPr/>
        </p:nvSpPr>
        <p:spPr>
          <a:xfrm>
            <a:off x="411211" y="3180914"/>
            <a:ext cx="3877985" cy="2923877"/>
          </a:xfrm>
          <a:prstGeom prst="rect">
            <a:avLst/>
          </a:prstGeom>
          <a:noFill/>
        </p:spPr>
        <p:txBody>
          <a:bodyPr wrap="square">
            <a:spAutoFit/>
          </a:bodyPr>
          <a:lstStyle/>
          <a:p>
            <a:pPr>
              <a:defRPr/>
            </a:pPr>
            <a:r>
              <a:rPr lang="en-US" sz="2400" b="1" dirty="0">
                <a:solidFill>
                  <a:schemeClr val="accent1"/>
                </a:solidFill>
                <a:latin typeface="Poppins SemiBold" panose="00000700000000000000" pitchFamily="2" charset="0"/>
                <a:cs typeface="Poppins SemiBold" panose="00000700000000000000" pitchFamily="2" charset="0"/>
              </a:rPr>
              <a:t>Soft</a:t>
            </a:r>
            <a:r>
              <a:rPr lang="en-US" sz="2400" b="1" dirty="0">
                <a:solidFill>
                  <a:schemeClr val="accent1"/>
                </a:solidFill>
                <a:latin typeface="Poppins Black" panose="00000A00000000000000" pitchFamily="2" charset="0"/>
                <a:cs typeface="Poppins Black" panose="00000A00000000000000" pitchFamily="2" charset="0"/>
              </a:rPr>
              <a:t> </a:t>
            </a:r>
            <a:r>
              <a:rPr lang="en-US" sz="2400" b="1" dirty="0">
                <a:solidFill>
                  <a:schemeClr val="accent1"/>
                </a:solidFill>
                <a:latin typeface="Poppins SemiBold" panose="00000700000000000000" pitchFamily="2" charset="0"/>
                <a:cs typeface="Poppins SemiBold" panose="00000700000000000000" pitchFamily="2" charset="0"/>
              </a:rPr>
              <a:t>versions</a:t>
            </a:r>
            <a:r>
              <a:rPr lang="en-US" sz="2000" dirty="0">
                <a:latin typeface="Poppins Light" panose="00000400000000000000" pitchFamily="2" charset="0"/>
                <a:cs typeface="Poppins Light" panose="00000400000000000000" pitchFamily="2" charset="0"/>
              </a:rPr>
              <a:t> of traditional classification metrics (</a:t>
            </a:r>
            <a:r>
              <a:rPr lang="en-US" sz="2000" b="1" dirty="0">
                <a:latin typeface="Poppins SemiBold" panose="00000700000000000000" pitchFamily="2" charset="0"/>
                <a:cs typeface="Poppins SemiBold" panose="00000700000000000000" pitchFamily="2" charset="0"/>
              </a:rPr>
              <a:t>Hard</a:t>
            </a:r>
            <a:r>
              <a:rPr lang="en-US" sz="2000" dirty="0">
                <a:latin typeface="Poppins Light" panose="00000400000000000000" pitchFamily="2" charset="0"/>
                <a:cs typeface="Poppins Light" panose="00000400000000000000" pitchFamily="2" charset="0"/>
              </a:rPr>
              <a:t> </a:t>
            </a:r>
            <a:r>
              <a:rPr lang="en-US" sz="2000" b="1" dirty="0">
                <a:latin typeface="Poppins SemiBold" panose="00000700000000000000" pitchFamily="2" charset="0"/>
                <a:cs typeface="Poppins SemiBold" panose="00000700000000000000" pitchFamily="2" charset="0"/>
              </a:rPr>
              <a:t>metrics</a:t>
            </a:r>
            <a:r>
              <a:rPr lang="en-US" sz="2000" dirty="0">
                <a:latin typeface="Poppins Light" panose="00000400000000000000" pitchFamily="2" charset="0"/>
                <a:cs typeface="Poppins Light" panose="00000400000000000000" pitchFamily="2" charset="0"/>
              </a:rPr>
              <a:t>) for </a:t>
            </a:r>
            <a:r>
              <a:rPr lang="en-US" sz="2000" dirty="0">
                <a:solidFill>
                  <a:schemeClr val="accent1"/>
                </a:solidFill>
                <a:latin typeface="Poppins Light" panose="00000400000000000000" pitchFamily="2" charset="0"/>
                <a:cs typeface="Poppins Light" panose="00000400000000000000" pitchFamily="2" charset="0"/>
              </a:rPr>
              <a:t>event detection</a:t>
            </a:r>
          </a:p>
          <a:p>
            <a:pPr>
              <a:defRPr/>
            </a:pPr>
            <a:endParaRPr lang="en-US" sz="2000" dirty="0">
              <a:latin typeface="Poppins Light" panose="00000400000000000000" pitchFamily="2" charset="0"/>
              <a:cs typeface="Poppins Light" panose="00000400000000000000" pitchFamily="2" charset="0"/>
            </a:endParaRPr>
          </a:p>
          <a:p>
            <a:pPr>
              <a:defRPr/>
            </a:pPr>
            <a:r>
              <a:rPr lang="en-US" sz="2000" dirty="0">
                <a:latin typeface="Poppins Light" panose="00000400000000000000" pitchFamily="2" charset="0"/>
                <a:cs typeface="Poppins Light" panose="00000400000000000000" pitchFamily="2" charset="0"/>
              </a:rPr>
              <a:t>Incorporate distance-based </a:t>
            </a:r>
            <a:r>
              <a:rPr lang="en-US" sz="2000" b="1" dirty="0">
                <a:latin typeface="Poppins SemiBold" panose="00000700000000000000" pitchFamily="2" charset="0"/>
                <a:cs typeface="Poppins SemiBold" panose="00000700000000000000" pitchFamily="2" charset="0"/>
              </a:rPr>
              <a:t>time</a:t>
            </a:r>
            <a:r>
              <a:rPr lang="en-US" sz="2000" dirty="0">
                <a:latin typeface="Poppins Light" panose="00000400000000000000" pitchFamily="2" charset="0"/>
                <a:cs typeface="Poppins Light" panose="00000400000000000000" pitchFamily="2" charset="0"/>
              </a:rPr>
              <a:t> </a:t>
            </a:r>
            <a:r>
              <a:rPr lang="en-US" sz="2000" b="1" dirty="0">
                <a:latin typeface="Poppins SemiBold" panose="00000700000000000000" pitchFamily="2" charset="0"/>
                <a:cs typeface="Poppins SemiBold" panose="00000700000000000000" pitchFamily="2" charset="0"/>
              </a:rPr>
              <a:t>tolerance </a:t>
            </a:r>
            <a:r>
              <a:rPr lang="en-US" sz="1600" dirty="0">
                <a:latin typeface="Poppins Light" panose="00000400000000000000" pitchFamily="2" charset="0"/>
                <a:cs typeface="Poppins Light" panose="00000400000000000000" pitchFamily="2" charset="0"/>
              </a:rPr>
              <a:t>(of k points)</a:t>
            </a:r>
          </a:p>
          <a:p>
            <a:pPr>
              <a:defRPr/>
            </a:pPr>
            <a:endParaRPr lang="en-US" sz="2000" dirty="0">
              <a:latin typeface="Poppins Light" panose="00000400000000000000" pitchFamily="2" charset="0"/>
              <a:cs typeface="Poppins Light" panose="00000400000000000000" pitchFamily="2" charset="0"/>
            </a:endParaRPr>
          </a:p>
          <a:p>
            <a:pPr>
              <a:defRPr/>
            </a:pPr>
            <a:r>
              <a:rPr lang="en-US" sz="2000" dirty="0">
                <a:latin typeface="Poppins Light" panose="00000400000000000000" pitchFamily="2" charset="0"/>
                <a:cs typeface="Poppins Light" panose="00000400000000000000" pitchFamily="2" charset="0"/>
              </a:rPr>
              <a:t>Define </a:t>
            </a:r>
            <a:r>
              <a:rPr lang="en-US" sz="2000" b="1" dirty="0">
                <a:latin typeface="Poppins SemiBold" panose="00000700000000000000" pitchFamily="2" charset="0"/>
                <a:cs typeface="Poppins SemiBold" panose="00000700000000000000" pitchFamily="2" charset="0"/>
              </a:rPr>
              <a:t>membership</a:t>
            </a:r>
            <a:r>
              <a:rPr lang="en-US" sz="2000" dirty="0">
                <a:latin typeface="Poppins Light" panose="00000400000000000000" pitchFamily="2" charset="0"/>
                <a:cs typeface="Poppins Light" panose="00000400000000000000" pitchFamily="2" charset="0"/>
              </a:rPr>
              <a:t> of an </a:t>
            </a:r>
            <a:r>
              <a:rPr lang="en-US" sz="2000" b="1" dirty="0">
                <a:latin typeface="Poppins SemiBold" panose="00000700000000000000" pitchFamily="2" charset="0"/>
                <a:cs typeface="Poppins SemiBold" panose="00000700000000000000" pitchFamily="2" charset="0"/>
              </a:rPr>
              <a:t>event detection</a:t>
            </a:r>
            <a:r>
              <a:rPr lang="en-US" sz="2000" dirty="0">
                <a:latin typeface="Poppins Light" panose="00000400000000000000" pitchFamily="2" charset="0"/>
                <a:cs typeface="Poppins Light" panose="00000400000000000000" pitchFamily="2" charset="0"/>
              </a:rPr>
              <a:t> to an </a:t>
            </a:r>
            <a:r>
              <a:rPr lang="en-US" sz="2000" b="1" dirty="0">
                <a:latin typeface="Poppins SemiBold" panose="00000700000000000000" pitchFamily="2" charset="0"/>
                <a:cs typeface="Poppins SemiBold" panose="00000700000000000000" pitchFamily="2" charset="0"/>
              </a:rPr>
              <a:t>event</a:t>
            </a:r>
          </a:p>
        </p:txBody>
      </p:sp>
      <p:sp>
        <p:nvSpPr>
          <p:cNvPr id="13" name="CaixaDeTexto 12">
            <a:extLst>
              <a:ext uri="{FF2B5EF4-FFF2-40B4-BE49-F238E27FC236}">
                <a16:creationId xmlns:a16="http://schemas.microsoft.com/office/drawing/2014/main" id="{862FD477-637C-4FAD-857A-B71B3317856F}"/>
              </a:ext>
            </a:extLst>
          </p:cNvPr>
          <p:cNvSpPr txBox="1"/>
          <p:nvPr/>
        </p:nvSpPr>
        <p:spPr>
          <a:xfrm>
            <a:off x="411211" y="1130612"/>
            <a:ext cx="3973421" cy="1384995"/>
          </a:xfrm>
          <a:prstGeom prst="rect">
            <a:avLst/>
          </a:prstGeom>
          <a:noFill/>
        </p:spPr>
        <p:txBody>
          <a:bodyPr wrap="square">
            <a:spAutoFit/>
          </a:bodyPr>
          <a:lstStyle/>
          <a:p>
            <a:pPr>
              <a:defRPr/>
            </a:pPr>
            <a:r>
              <a:rPr lang="pt-BR" sz="2800" dirty="0" err="1">
                <a:latin typeface="Poppins Light" panose="00000400000000000000" pitchFamily="2" charset="0"/>
                <a:cs typeface="Poppins Light" panose="00000400000000000000" pitchFamily="2" charset="0"/>
              </a:rPr>
              <a:t>Classification</a:t>
            </a:r>
            <a:r>
              <a:rPr lang="pt-BR" sz="2800" dirty="0">
                <a:latin typeface="Poppins Light" panose="00000400000000000000" pitchFamily="2" charset="0"/>
                <a:cs typeface="Poppins Light" panose="00000400000000000000" pitchFamily="2" charset="0"/>
              </a:rPr>
              <a:t> </a:t>
            </a:r>
            <a:r>
              <a:rPr lang="pt-BR" sz="2800" dirty="0" err="1">
                <a:latin typeface="Poppins Light" panose="00000400000000000000" pitchFamily="2" charset="0"/>
                <a:cs typeface="Poppins Light" panose="00000400000000000000" pitchFamily="2" charset="0"/>
              </a:rPr>
              <a:t>metrics</a:t>
            </a:r>
            <a:r>
              <a:rPr lang="pt-BR" sz="2800" dirty="0">
                <a:latin typeface="Poppins Light" panose="00000400000000000000" pitchFamily="2" charset="0"/>
                <a:cs typeface="Poppins Light" panose="00000400000000000000" pitchFamily="2" charset="0"/>
              </a:rPr>
              <a:t> </a:t>
            </a:r>
            <a:r>
              <a:rPr lang="pt-BR" sz="2800" dirty="0" err="1">
                <a:latin typeface="Poppins Light" panose="00000400000000000000" pitchFamily="2" charset="0"/>
                <a:cs typeface="Poppins Light" panose="00000400000000000000" pitchFamily="2" charset="0"/>
              </a:rPr>
              <a:t>inspired</a:t>
            </a:r>
            <a:r>
              <a:rPr lang="pt-BR" sz="2800" dirty="0">
                <a:latin typeface="Poppins Light" panose="00000400000000000000" pitchFamily="2" charset="0"/>
                <a:cs typeface="Poppins Light" panose="00000400000000000000" pitchFamily="2" charset="0"/>
              </a:rPr>
              <a:t> </a:t>
            </a:r>
            <a:r>
              <a:rPr lang="pt-BR" sz="2800" dirty="0" err="1">
                <a:latin typeface="Poppins Light" panose="00000400000000000000" pitchFamily="2" charset="0"/>
                <a:cs typeface="Poppins Light" panose="00000400000000000000" pitchFamily="2" charset="0"/>
              </a:rPr>
              <a:t>by</a:t>
            </a:r>
            <a:r>
              <a:rPr lang="pt-BR" sz="2800" dirty="0">
                <a:latin typeface="Poppins Light" panose="00000400000000000000" pitchFamily="2" charset="0"/>
                <a:cs typeface="Poppins Light" panose="00000400000000000000" pitchFamily="2" charset="0"/>
              </a:rPr>
              <a:t> </a:t>
            </a:r>
            <a:br>
              <a:rPr lang="pt-BR" sz="2800" dirty="0">
                <a:latin typeface="Poppins Light" panose="00000400000000000000" pitchFamily="2" charset="0"/>
                <a:cs typeface="Poppins Light" panose="00000400000000000000" pitchFamily="2" charset="0"/>
              </a:rPr>
            </a:br>
            <a:r>
              <a:rPr lang="pt-BR" sz="2800" b="1" dirty="0">
                <a:solidFill>
                  <a:schemeClr val="accent1"/>
                </a:solidFill>
                <a:latin typeface="Poppins Black" panose="00000A00000000000000" pitchFamily="2" charset="0"/>
                <a:cs typeface="Poppins Black" panose="00000A00000000000000" pitchFamily="2" charset="0"/>
              </a:rPr>
              <a:t>soft </a:t>
            </a:r>
            <a:r>
              <a:rPr lang="pt-BR" sz="2800" b="1" dirty="0" err="1">
                <a:solidFill>
                  <a:schemeClr val="accent1"/>
                </a:solidFill>
                <a:latin typeface="Poppins Black" panose="00000A00000000000000" pitchFamily="2" charset="0"/>
                <a:cs typeface="Poppins Black" panose="00000A00000000000000" pitchFamily="2" charset="0"/>
              </a:rPr>
              <a:t>computing</a:t>
            </a:r>
            <a:endParaRPr lang="en-US" sz="2800" b="1" dirty="0">
              <a:solidFill>
                <a:schemeClr val="accent1"/>
              </a:solidFill>
              <a:latin typeface="Poppins Black" panose="00000A00000000000000" pitchFamily="2" charset="0"/>
              <a:cs typeface="Poppins Black" panose="00000A00000000000000" pitchFamily="2" charset="0"/>
            </a:endParaRPr>
          </a:p>
        </p:txBody>
      </p:sp>
      <p:grpSp>
        <p:nvGrpSpPr>
          <p:cNvPr id="3" name="Agrupar 2">
            <a:extLst>
              <a:ext uri="{FF2B5EF4-FFF2-40B4-BE49-F238E27FC236}">
                <a16:creationId xmlns:a16="http://schemas.microsoft.com/office/drawing/2014/main" id="{EE5DB25E-16F8-6BD3-C4D1-0FD729FCCFB1}"/>
              </a:ext>
            </a:extLst>
          </p:cNvPr>
          <p:cNvGrpSpPr>
            <a:grpSpLocks noChangeAspect="1"/>
          </p:cNvGrpSpPr>
          <p:nvPr/>
        </p:nvGrpSpPr>
        <p:grpSpPr>
          <a:xfrm>
            <a:off x="4524693" y="1009476"/>
            <a:ext cx="7246112" cy="5216451"/>
            <a:chOff x="5448923" y="1276425"/>
            <a:chExt cx="6386864" cy="4597881"/>
          </a:xfrm>
        </p:grpSpPr>
        <p:pic>
          <p:nvPicPr>
            <p:cNvPr id="6" name="Imagem 5">
              <a:extLst>
                <a:ext uri="{FF2B5EF4-FFF2-40B4-BE49-F238E27FC236}">
                  <a16:creationId xmlns:a16="http://schemas.microsoft.com/office/drawing/2014/main" id="{5882ADB0-B634-BEDE-27DC-04508D0C2B1A}"/>
                </a:ext>
              </a:extLst>
            </p:cNvPr>
            <p:cNvPicPr>
              <a:picLocks noChangeAspect="1"/>
            </p:cNvPicPr>
            <p:nvPr/>
          </p:nvPicPr>
          <p:blipFill rotWithShape="1">
            <a:blip r:embed="rId3">
              <a:extLst>
                <a:ext uri="{28A0092B-C50C-407E-A947-70E740481C1C}">
                  <a14:useLocalDpi xmlns:a14="http://schemas.microsoft.com/office/drawing/2010/main" val="0"/>
                </a:ext>
              </a:extLst>
            </a:blip>
            <a:srcRect l="2887" r="2887"/>
            <a:stretch/>
          </p:blipFill>
          <p:spPr>
            <a:xfrm>
              <a:off x="5754993" y="4256535"/>
              <a:ext cx="5901984" cy="1511000"/>
            </a:xfrm>
            <a:prstGeom prst="rect">
              <a:avLst/>
            </a:prstGeom>
          </p:spPr>
        </p:pic>
        <p:sp>
          <p:nvSpPr>
            <p:cNvPr id="7" name="CaixaDeTexto 6">
              <a:extLst>
                <a:ext uri="{FF2B5EF4-FFF2-40B4-BE49-F238E27FC236}">
                  <a16:creationId xmlns:a16="http://schemas.microsoft.com/office/drawing/2014/main" id="{CFB40206-0B0A-6B2D-9471-D3EAB625DA1B}"/>
                </a:ext>
              </a:extLst>
            </p:cNvPr>
            <p:cNvSpPr txBox="1"/>
            <p:nvPr/>
          </p:nvSpPr>
          <p:spPr>
            <a:xfrm rot="16200000">
              <a:off x="4996198" y="1852015"/>
              <a:ext cx="1520511" cy="369332"/>
            </a:xfrm>
            <a:prstGeom prst="rect">
              <a:avLst/>
            </a:prstGeom>
            <a:noFill/>
          </p:spPr>
          <p:txBody>
            <a:bodyPr wrap="square">
              <a:spAutoFit/>
            </a:bodyPr>
            <a:lstStyle/>
            <a:p>
              <a:r>
                <a:rPr lang="en-US" dirty="0">
                  <a:latin typeface="Poppins Light" panose="00000400000000000000" pitchFamily="2" charset="0"/>
                  <a:cs typeface="Poppins Light" panose="00000400000000000000" pitchFamily="2" charset="0"/>
                </a:rPr>
                <a:t>Time series</a:t>
              </a:r>
              <a:endParaRPr lang="pt-BR" dirty="0"/>
            </a:p>
          </p:txBody>
        </p:sp>
        <p:sp>
          <p:nvSpPr>
            <p:cNvPr id="8" name="CaixaDeTexto 7">
              <a:extLst>
                <a:ext uri="{FF2B5EF4-FFF2-40B4-BE49-F238E27FC236}">
                  <a16:creationId xmlns:a16="http://schemas.microsoft.com/office/drawing/2014/main" id="{FF90E537-4F85-41D9-7452-12AA016806F9}"/>
                </a:ext>
              </a:extLst>
            </p:cNvPr>
            <p:cNvSpPr txBox="1"/>
            <p:nvPr/>
          </p:nvSpPr>
          <p:spPr>
            <a:xfrm rot="16200000">
              <a:off x="4919255" y="3313893"/>
              <a:ext cx="1520511" cy="461176"/>
            </a:xfrm>
            <a:prstGeom prst="rect">
              <a:avLst/>
            </a:prstGeom>
            <a:noFill/>
          </p:spPr>
          <p:txBody>
            <a:bodyPr wrap="square">
              <a:spAutoFit/>
            </a:bodyPr>
            <a:lstStyle/>
            <a:p>
              <a:pPr algn="ctr"/>
              <a:r>
                <a:rPr lang="en-US" sz="1400" dirty="0">
                  <a:latin typeface="Poppins Light" panose="00000400000000000000" pitchFamily="2" charset="0"/>
                  <a:cs typeface="Poppins Light" panose="00000400000000000000" pitchFamily="2" charset="0"/>
                </a:rPr>
                <a:t>Hard </a:t>
              </a:r>
              <a:br>
                <a:rPr lang="en-US" sz="1400" dirty="0">
                  <a:latin typeface="Poppins Light" panose="00000400000000000000" pitchFamily="2" charset="0"/>
                  <a:cs typeface="Poppins Light" panose="00000400000000000000" pitchFamily="2" charset="0"/>
                </a:rPr>
              </a:br>
              <a:r>
                <a:rPr lang="en-US" sz="1400" dirty="0">
                  <a:latin typeface="Poppins Light" panose="00000400000000000000" pitchFamily="2" charset="0"/>
                  <a:cs typeface="Poppins Light" panose="00000400000000000000" pitchFamily="2" charset="0"/>
                </a:rPr>
                <a:t>evaluation</a:t>
              </a:r>
              <a:endParaRPr lang="pt-BR" sz="1400" dirty="0"/>
            </a:p>
          </p:txBody>
        </p:sp>
        <p:sp>
          <p:nvSpPr>
            <p:cNvPr id="11" name="CaixaDeTexto 10">
              <a:extLst>
                <a:ext uri="{FF2B5EF4-FFF2-40B4-BE49-F238E27FC236}">
                  <a16:creationId xmlns:a16="http://schemas.microsoft.com/office/drawing/2014/main" id="{F7B0DD0B-E784-EB38-223A-04339C14203C}"/>
                </a:ext>
              </a:extLst>
            </p:cNvPr>
            <p:cNvSpPr txBox="1"/>
            <p:nvPr/>
          </p:nvSpPr>
          <p:spPr>
            <a:xfrm rot="16200000">
              <a:off x="4919255" y="4883463"/>
              <a:ext cx="1520511" cy="461176"/>
            </a:xfrm>
            <a:prstGeom prst="rect">
              <a:avLst/>
            </a:prstGeom>
            <a:noFill/>
          </p:spPr>
          <p:txBody>
            <a:bodyPr wrap="square">
              <a:spAutoFit/>
            </a:bodyPr>
            <a:lstStyle/>
            <a:p>
              <a:pPr algn="ctr"/>
              <a:r>
                <a:rPr lang="en-US" sz="1400" dirty="0">
                  <a:latin typeface="Poppins Light" panose="00000400000000000000" pitchFamily="2" charset="0"/>
                  <a:cs typeface="Poppins Light" panose="00000400000000000000" pitchFamily="2" charset="0"/>
                </a:rPr>
                <a:t>Soft </a:t>
              </a:r>
              <a:br>
                <a:rPr lang="en-US" sz="1400" dirty="0">
                  <a:latin typeface="Poppins Light" panose="00000400000000000000" pitchFamily="2" charset="0"/>
                  <a:cs typeface="Poppins Light" panose="00000400000000000000" pitchFamily="2" charset="0"/>
                </a:rPr>
              </a:br>
              <a:r>
                <a:rPr lang="en-US" sz="1400" dirty="0">
                  <a:latin typeface="Poppins Light" panose="00000400000000000000" pitchFamily="2" charset="0"/>
                  <a:cs typeface="Poppins Light" panose="00000400000000000000" pitchFamily="2" charset="0"/>
                </a:rPr>
                <a:t>evaluation</a:t>
              </a:r>
              <a:endParaRPr lang="pt-BR" sz="1400" dirty="0"/>
            </a:p>
          </p:txBody>
        </p:sp>
        <p:pic>
          <p:nvPicPr>
            <p:cNvPr id="15" name="Imagem 14">
              <a:extLst>
                <a:ext uri="{FF2B5EF4-FFF2-40B4-BE49-F238E27FC236}">
                  <a16:creationId xmlns:a16="http://schemas.microsoft.com/office/drawing/2014/main" id="{CFFB8349-3E19-4E20-AAEB-24FCCB7F6E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71787" y="1370620"/>
              <a:ext cx="6264000" cy="2874997"/>
            </a:xfrm>
            <a:prstGeom prst="rect">
              <a:avLst/>
            </a:prstGeom>
          </p:spPr>
        </p:pic>
      </p:grpSp>
      <p:cxnSp>
        <p:nvCxnSpPr>
          <p:cNvPr id="16" name="Conector reto 15">
            <a:extLst>
              <a:ext uri="{FF2B5EF4-FFF2-40B4-BE49-F238E27FC236}">
                <a16:creationId xmlns:a16="http://schemas.microsoft.com/office/drawing/2014/main" id="{2FF5DA82-2F3C-2EF5-025C-71C1165FA86D}"/>
              </a:ext>
            </a:extLst>
          </p:cNvPr>
          <p:cNvCxnSpPr>
            <a:cxnSpLocks/>
          </p:cNvCxnSpPr>
          <p:nvPr/>
        </p:nvCxnSpPr>
        <p:spPr>
          <a:xfrm>
            <a:off x="10653623" y="4360870"/>
            <a:ext cx="0" cy="396000"/>
          </a:xfrm>
          <a:prstGeom prst="line">
            <a:avLst/>
          </a:prstGeom>
          <a:ln w="12700">
            <a:solidFill>
              <a:srgbClr val="0000FF"/>
            </a:solidFill>
            <a:prstDash val="lgDash"/>
          </a:ln>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BA25D232-566B-C679-B565-9ECD7D677240}"/>
              </a:ext>
            </a:extLst>
          </p:cNvPr>
          <p:cNvCxnSpPr>
            <a:cxnSpLocks/>
          </p:cNvCxnSpPr>
          <p:nvPr/>
        </p:nvCxnSpPr>
        <p:spPr>
          <a:xfrm>
            <a:off x="10840534" y="2506981"/>
            <a:ext cx="0" cy="2592000"/>
          </a:xfrm>
          <a:prstGeom prst="line">
            <a:avLst/>
          </a:prstGeom>
          <a:ln w="12700">
            <a:solidFill>
              <a:srgbClr val="00B05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41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11332"/>
            <a:ext cx="6249838" cy="6846668"/>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186906" y="14930"/>
            <a:ext cx="6062932" cy="28166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dirty="0">
                <a:latin typeface="Poppins ExtraBold" panose="00000900000000000000" pitchFamily="2" charset="0"/>
                <a:cs typeface="Poppins ExtraBold" panose="00000900000000000000" pitchFamily="2" charset="0"/>
              </a:rPr>
              <a:t>E</a:t>
            </a:r>
            <a:r>
              <a:rPr lang="pt-BR" b="1" dirty="0">
                <a:latin typeface="Poppins ExtraBold" panose="00000900000000000000" pitchFamily="2" charset="0"/>
                <a:cs typeface="Poppins ExtraBold" panose="00000900000000000000" pitchFamily="2" charset="0"/>
              </a:rPr>
              <a:t>xperimental </a:t>
            </a:r>
            <a:r>
              <a:rPr lang="pt-BR" b="1" dirty="0" err="1">
                <a:latin typeface="Poppins ExtraBold" panose="00000900000000000000" pitchFamily="2" charset="0"/>
                <a:cs typeface="Poppins ExtraBold" panose="00000900000000000000" pitchFamily="2" charset="0"/>
              </a:rPr>
              <a:t>analysis</a:t>
            </a:r>
            <a:endParaRPr lang="pt-BR" b="1" dirty="0">
              <a:latin typeface="Poppins ExtraBold" panose="00000900000000000000" pitchFamily="2" charset="0"/>
              <a:cs typeface="Poppins ExtraBold" panose="00000900000000000000" pitchFamily="2" charset="0"/>
            </a:endParaRP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14</a:t>
            </a:fld>
            <a:endParaRPr lang="pt-BR" b="1" dirty="0">
              <a:solidFill>
                <a:prstClr val="black"/>
              </a:solidFill>
              <a:latin typeface="Franklin Gothic Book" panose="020B0503020102020204" pitchFamily="34" charset="0"/>
            </a:endParaRPr>
          </a:p>
        </p:txBody>
      </p:sp>
      <p:sp>
        <p:nvSpPr>
          <p:cNvPr id="6" name="CaixaDeTexto 5">
            <a:extLst>
              <a:ext uri="{FF2B5EF4-FFF2-40B4-BE49-F238E27FC236}">
                <a16:creationId xmlns:a16="http://schemas.microsoft.com/office/drawing/2014/main" id="{524FC3F0-B147-E3FD-F757-5D63659AB384}"/>
              </a:ext>
            </a:extLst>
          </p:cNvPr>
          <p:cNvSpPr txBox="1"/>
          <p:nvPr/>
        </p:nvSpPr>
        <p:spPr>
          <a:xfrm>
            <a:off x="6249838" y="899929"/>
            <a:ext cx="5942162" cy="2062103"/>
          </a:xfrm>
          <a:prstGeom prst="rect">
            <a:avLst/>
          </a:prstGeom>
          <a:noFill/>
        </p:spPr>
        <p:txBody>
          <a:bodyPr wrap="square">
            <a:spAutoFit/>
          </a:bodyPr>
          <a:lstStyle>
            <a:defPPr>
              <a:defRPr lang="pt-BR"/>
            </a:defPPr>
            <a:lvl1pPr indent="0" algn="just">
              <a:lnSpc>
                <a:spcPct val="150000"/>
              </a:lnSpc>
              <a:spcAft>
                <a:spcPts val="600"/>
              </a:spcAft>
              <a:buFont typeface="Arial" panose="020B0604020202020204" pitchFamily="34" charset="0"/>
              <a:buNone/>
              <a:defRPr sz="2000">
                <a:latin typeface="Poppins Light" panose="00000400000000000000" pitchFamily="2" charset="0"/>
                <a:cs typeface="Poppins Light" panose="00000400000000000000" pitchFamily="2" charset="0"/>
              </a:defRPr>
            </a:lvl1pPr>
          </a:lstStyle>
          <a:p>
            <a:pPr algn="ctr">
              <a:lnSpc>
                <a:spcPct val="100000"/>
              </a:lnSpc>
              <a:spcAft>
                <a:spcPts val="1800"/>
              </a:spcAft>
            </a:pPr>
            <a:r>
              <a:rPr lang="pt-BR" sz="2800" b="1" dirty="0" err="1">
                <a:latin typeface="Poppins ExtraBold" panose="00000900000000000000" pitchFamily="2" charset="0"/>
                <a:cs typeface="Poppins ExtraBold" panose="00000900000000000000" pitchFamily="2" charset="0"/>
              </a:rPr>
              <a:t>Quantitative</a:t>
            </a:r>
            <a:r>
              <a:rPr lang="pt-BR" sz="2800" b="1" dirty="0">
                <a:latin typeface="Poppins ExtraBold" panose="00000900000000000000" pitchFamily="2" charset="0"/>
                <a:cs typeface="Poppins ExtraBold" panose="00000900000000000000" pitchFamily="2" charset="0"/>
              </a:rPr>
              <a:t>:</a:t>
            </a:r>
            <a:endParaRPr lang="pt-BR" sz="2400" b="1" dirty="0">
              <a:latin typeface="Poppins ExtraBold" panose="00000900000000000000" pitchFamily="2" charset="0"/>
              <a:cs typeface="Poppins ExtraBold" panose="00000900000000000000" pitchFamily="2" charset="0"/>
            </a:endParaRPr>
          </a:p>
          <a:p>
            <a:pPr algn="ctr">
              <a:lnSpc>
                <a:spcPct val="100000"/>
              </a:lnSpc>
            </a:pPr>
            <a:r>
              <a:rPr lang="pt-BR" b="1" dirty="0" err="1">
                <a:solidFill>
                  <a:schemeClr val="accent1"/>
                </a:solidFill>
                <a:latin typeface="Poppins Bold" panose="00000800000000000000" pitchFamily="2" charset="0"/>
                <a:cs typeface="Poppins Bold" panose="00000800000000000000" pitchFamily="2" charset="0"/>
              </a:rPr>
              <a:t>Assessing</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the</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effects</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of</a:t>
            </a:r>
            <a:r>
              <a:rPr lang="pt-BR" b="1" dirty="0">
                <a:solidFill>
                  <a:schemeClr val="accent1"/>
                </a:solidFill>
                <a:latin typeface="Poppins Bold" panose="00000800000000000000" pitchFamily="2" charset="0"/>
                <a:cs typeface="Poppins Bold" panose="00000800000000000000" pitchFamily="2" charset="0"/>
              </a:rPr>
              <a:t>  temporal </a:t>
            </a:r>
            <a:r>
              <a:rPr lang="pt-BR" b="1" dirty="0" err="1">
                <a:solidFill>
                  <a:schemeClr val="accent1"/>
                </a:solidFill>
                <a:latin typeface="Poppins Bold" panose="00000800000000000000" pitchFamily="2" charset="0"/>
                <a:cs typeface="Poppins Bold" panose="00000800000000000000" pitchFamily="2" charset="0"/>
              </a:rPr>
              <a:t>tolerance</a:t>
            </a:r>
            <a:br>
              <a:rPr lang="pt-BR" b="1" dirty="0">
                <a:solidFill>
                  <a:schemeClr val="accent1"/>
                </a:solidFill>
                <a:latin typeface="Poppins Bold" panose="00000800000000000000" pitchFamily="2" charset="0"/>
                <a:cs typeface="Poppins Bold" panose="00000800000000000000" pitchFamily="2" charset="0"/>
              </a:rPr>
            </a:br>
            <a:r>
              <a:rPr lang="pt-BR" b="1" dirty="0" err="1">
                <a:solidFill>
                  <a:schemeClr val="accent1"/>
                </a:solidFill>
                <a:latin typeface="Poppins Bold" panose="00000800000000000000" pitchFamily="2" charset="0"/>
                <a:cs typeface="Poppins Bold" panose="00000800000000000000" pitchFamily="2" charset="0"/>
              </a:rPr>
              <a:t>incorporated</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by</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SoftED</a:t>
            </a:r>
            <a:r>
              <a:rPr lang="pt-BR" b="1" dirty="0">
                <a:solidFill>
                  <a:schemeClr val="accent1"/>
                </a:solidFill>
                <a:latin typeface="Poppins Bold" panose="00000800000000000000" pitchFamily="2" charset="0"/>
                <a:cs typeface="Poppins Bold" panose="00000800000000000000" pitchFamily="2" charset="0"/>
              </a:rPr>
              <a:t> </a:t>
            </a:r>
            <a:br>
              <a:rPr lang="pt-BR" b="1" dirty="0">
                <a:solidFill>
                  <a:schemeClr val="accent1"/>
                </a:solidFill>
                <a:latin typeface="Poppins Bold" panose="00000800000000000000" pitchFamily="2" charset="0"/>
                <a:cs typeface="Poppins Bold" panose="00000800000000000000" pitchFamily="2" charset="0"/>
              </a:rPr>
            </a:br>
            <a:r>
              <a:rPr lang="pt-BR" b="1" dirty="0">
                <a:solidFill>
                  <a:schemeClr val="accent1"/>
                </a:solidFill>
                <a:latin typeface="Poppins Bold" panose="00000800000000000000" pitchFamily="2" charset="0"/>
                <a:cs typeface="Poppins Bold" panose="00000800000000000000" pitchFamily="2" charset="0"/>
              </a:rPr>
              <a:t>in </a:t>
            </a:r>
            <a:r>
              <a:rPr lang="pt-BR" b="1" dirty="0" err="1">
                <a:solidFill>
                  <a:schemeClr val="accent1"/>
                </a:solidFill>
                <a:latin typeface="Poppins Bold" panose="00000800000000000000" pitchFamily="2" charset="0"/>
                <a:cs typeface="Poppins Bold" panose="00000800000000000000" pitchFamily="2" charset="0"/>
              </a:rPr>
              <a:t>event</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detection</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evaluation</a:t>
            </a:r>
            <a:endParaRPr lang="pt-BR" b="1" dirty="0">
              <a:solidFill>
                <a:schemeClr val="accent1"/>
              </a:solidFill>
              <a:latin typeface="Poppins Bold" panose="00000800000000000000" pitchFamily="2" charset="0"/>
              <a:cs typeface="Poppins Bold" panose="00000800000000000000" pitchFamily="2" charset="0"/>
            </a:endParaRPr>
          </a:p>
          <a:p>
            <a:pPr algn="ctr">
              <a:lnSpc>
                <a:spcPct val="100000"/>
              </a:lnSpc>
            </a:pPr>
            <a:r>
              <a:rPr lang="pt-BR" b="1" dirty="0">
                <a:latin typeface="Poppins Bold" panose="00000800000000000000" pitchFamily="2" charset="0"/>
                <a:cs typeface="Poppins Bold" panose="00000800000000000000" pitchFamily="2" charset="0"/>
              </a:rPr>
              <a:t>4 </a:t>
            </a:r>
            <a:r>
              <a:rPr lang="pt-BR" b="1" dirty="0" err="1">
                <a:latin typeface="Poppins Bold" panose="00000800000000000000" pitchFamily="2" charset="0"/>
                <a:cs typeface="Poppins Bold" panose="00000800000000000000" pitchFamily="2" charset="0"/>
              </a:rPr>
              <a:t>experiments</a:t>
            </a:r>
            <a:endParaRPr lang="pt-BR" b="1" dirty="0">
              <a:latin typeface="Poppins Bold" panose="00000800000000000000" pitchFamily="2" charset="0"/>
              <a:cs typeface="Poppins Bold" panose="00000800000000000000" pitchFamily="2" charset="0"/>
            </a:endParaRPr>
          </a:p>
        </p:txBody>
      </p:sp>
      <p:sp>
        <p:nvSpPr>
          <p:cNvPr id="2" name="CaixaDeTexto 1">
            <a:extLst>
              <a:ext uri="{FF2B5EF4-FFF2-40B4-BE49-F238E27FC236}">
                <a16:creationId xmlns:a16="http://schemas.microsoft.com/office/drawing/2014/main" id="{4D21A7B1-2EED-0DA3-98E0-0D2B117F9458}"/>
              </a:ext>
            </a:extLst>
          </p:cNvPr>
          <p:cNvSpPr txBox="1"/>
          <p:nvPr/>
        </p:nvSpPr>
        <p:spPr>
          <a:xfrm>
            <a:off x="6249838" y="3720766"/>
            <a:ext cx="5942162" cy="1754326"/>
          </a:xfrm>
          <a:prstGeom prst="rect">
            <a:avLst/>
          </a:prstGeom>
          <a:noFill/>
        </p:spPr>
        <p:txBody>
          <a:bodyPr wrap="square">
            <a:spAutoFit/>
          </a:bodyPr>
          <a:lstStyle>
            <a:defPPr>
              <a:defRPr lang="pt-BR"/>
            </a:defPPr>
            <a:lvl1pPr indent="0" algn="just">
              <a:lnSpc>
                <a:spcPct val="150000"/>
              </a:lnSpc>
              <a:spcAft>
                <a:spcPts val="600"/>
              </a:spcAft>
              <a:buFont typeface="Arial" panose="020B0604020202020204" pitchFamily="34" charset="0"/>
              <a:buNone/>
              <a:defRPr sz="2000">
                <a:latin typeface="Poppins Light" panose="00000400000000000000" pitchFamily="2" charset="0"/>
                <a:cs typeface="Poppins Light" panose="00000400000000000000" pitchFamily="2" charset="0"/>
              </a:defRPr>
            </a:lvl1pPr>
          </a:lstStyle>
          <a:p>
            <a:pPr algn="ctr">
              <a:lnSpc>
                <a:spcPct val="100000"/>
              </a:lnSpc>
              <a:spcAft>
                <a:spcPts val="1800"/>
              </a:spcAft>
            </a:pPr>
            <a:r>
              <a:rPr lang="pt-BR" sz="2800" b="1" dirty="0" err="1">
                <a:latin typeface="Poppins ExtraBold" panose="00000900000000000000" pitchFamily="2" charset="0"/>
                <a:cs typeface="Poppins ExtraBold" panose="00000900000000000000" pitchFamily="2" charset="0"/>
              </a:rPr>
              <a:t>Qualitative</a:t>
            </a:r>
            <a:r>
              <a:rPr lang="pt-BR" sz="2800" b="1" dirty="0">
                <a:latin typeface="Poppins ExtraBold" panose="00000900000000000000" pitchFamily="2" charset="0"/>
                <a:cs typeface="Poppins ExtraBold" panose="00000900000000000000" pitchFamily="2" charset="0"/>
              </a:rPr>
              <a:t>:</a:t>
            </a:r>
          </a:p>
          <a:p>
            <a:pPr algn="ctr">
              <a:lnSpc>
                <a:spcPct val="100000"/>
              </a:lnSpc>
            </a:pPr>
            <a:r>
              <a:rPr lang="pt-BR" b="1" dirty="0" err="1">
                <a:solidFill>
                  <a:schemeClr val="accent1"/>
                </a:solidFill>
                <a:latin typeface="Poppins Bold" panose="00000800000000000000" pitchFamily="2" charset="0"/>
                <a:cs typeface="Poppins Bold" panose="00000800000000000000" pitchFamily="2" charset="0"/>
              </a:rPr>
              <a:t>Assessing</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the</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contributions</a:t>
            </a:r>
            <a:r>
              <a:rPr lang="pt-BR" b="1" dirty="0">
                <a:solidFill>
                  <a:schemeClr val="accent1"/>
                </a:solidFill>
                <a:latin typeface="Poppins Bold" panose="00000800000000000000" pitchFamily="2" charset="0"/>
                <a:cs typeface="Poppins Bold" panose="00000800000000000000" pitchFamily="2" charset="0"/>
              </a:rPr>
              <a:t>/</a:t>
            </a:r>
            <a:r>
              <a:rPr lang="pt-BR" b="1" dirty="0" err="1">
                <a:solidFill>
                  <a:schemeClr val="accent1"/>
                </a:solidFill>
                <a:latin typeface="Poppins Bold" panose="00000800000000000000" pitchFamily="2" charset="0"/>
                <a:cs typeface="Poppins Bold" panose="00000800000000000000" pitchFamily="2" charset="0"/>
              </a:rPr>
              <a:t>limitations</a:t>
            </a:r>
            <a:r>
              <a:rPr lang="pt-BR" b="1" dirty="0">
                <a:solidFill>
                  <a:schemeClr val="accent1"/>
                </a:solidFill>
                <a:latin typeface="Poppins Bold" panose="00000800000000000000" pitchFamily="2" charset="0"/>
                <a:cs typeface="Poppins Bold" panose="00000800000000000000" pitchFamily="2" charset="0"/>
              </a:rPr>
              <a:t> </a:t>
            </a:r>
            <a:br>
              <a:rPr lang="pt-BR" b="1" dirty="0">
                <a:solidFill>
                  <a:schemeClr val="accent1"/>
                </a:solidFill>
                <a:latin typeface="Poppins Bold" panose="00000800000000000000" pitchFamily="2" charset="0"/>
                <a:cs typeface="Poppins Bold" panose="00000800000000000000" pitchFamily="2" charset="0"/>
              </a:rPr>
            </a:br>
            <a:r>
              <a:rPr lang="pt-BR" b="1" dirty="0" err="1">
                <a:solidFill>
                  <a:schemeClr val="accent1"/>
                </a:solidFill>
                <a:latin typeface="Poppins Bold" panose="00000800000000000000" pitchFamily="2" charset="0"/>
                <a:cs typeface="Poppins Bold" panose="00000800000000000000" pitchFamily="2" charset="0"/>
              </a:rPr>
              <a:t>of</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SoftED</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under</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different</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scenarios</a:t>
            </a:r>
            <a:endParaRPr lang="pt-BR" b="1" dirty="0">
              <a:solidFill>
                <a:schemeClr val="accent1"/>
              </a:solidFill>
              <a:latin typeface="Poppins Bold" panose="00000800000000000000" pitchFamily="2" charset="0"/>
              <a:cs typeface="Poppins Bold" panose="00000800000000000000" pitchFamily="2" charset="0"/>
            </a:endParaRPr>
          </a:p>
          <a:p>
            <a:pPr algn="ctr">
              <a:lnSpc>
                <a:spcPct val="100000"/>
              </a:lnSpc>
            </a:pPr>
            <a:r>
              <a:rPr lang="pt-BR" b="1" dirty="0">
                <a:latin typeface="Poppins Bold" panose="00000800000000000000" pitchFamily="2" charset="0"/>
                <a:cs typeface="Poppins Bold" panose="00000800000000000000" pitchFamily="2" charset="0"/>
              </a:rPr>
              <a:t>6 </a:t>
            </a:r>
            <a:r>
              <a:rPr lang="pt-BR" b="1" dirty="0" err="1">
                <a:latin typeface="Poppins Bold" panose="00000800000000000000" pitchFamily="2" charset="0"/>
                <a:cs typeface="Poppins Bold" panose="00000800000000000000" pitchFamily="2" charset="0"/>
              </a:rPr>
              <a:t>experiments</a:t>
            </a:r>
            <a:endParaRPr lang="pt-BR" b="1" dirty="0">
              <a:latin typeface="Poppins Bold" panose="00000800000000000000" pitchFamily="2" charset="0"/>
              <a:cs typeface="Poppins Bold" panose="00000800000000000000" pitchFamily="2" charset="0"/>
            </a:endParaRPr>
          </a:p>
        </p:txBody>
      </p:sp>
    </p:spTree>
    <p:extLst>
      <p:ext uri="{BB962C8B-B14F-4D97-AF65-F5344CB8AC3E}">
        <p14:creationId xmlns:p14="http://schemas.microsoft.com/office/powerpoint/2010/main" val="236363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2987430"/>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866530" y="2991028"/>
            <a:ext cx="9300025" cy="64791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600" dirty="0">
                <a:latin typeface="Poppins ExtraBold" panose="00000900000000000000" pitchFamily="2" charset="0"/>
                <a:cs typeface="Poppins ExtraBold" panose="00000900000000000000" pitchFamily="2" charset="0"/>
              </a:rPr>
              <a:t>III. </a:t>
            </a:r>
            <a:r>
              <a:rPr lang="pt-BR" sz="3600" b="1" dirty="0" err="1">
                <a:latin typeface="Poppins ExtraBold" panose="00000900000000000000" pitchFamily="2" charset="0"/>
                <a:cs typeface="Poppins ExtraBold" panose="00000900000000000000" pitchFamily="2" charset="0"/>
              </a:rPr>
              <a:t>Quantitative</a:t>
            </a:r>
            <a:r>
              <a:rPr lang="pt-BR" sz="3600" b="1" dirty="0">
                <a:latin typeface="Poppins ExtraBold" panose="00000900000000000000" pitchFamily="2" charset="0"/>
                <a:cs typeface="Poppins ExtraBold" panose="00000900000000000000" pitchFamily="2" charset="0"/>
              </a:rPr>
              <a:t> experimental </a:t>
            </a:r>
            <a:r>
              <a:rPr lang="pt-BR" sz="3600" b="1" dirty="0" err="1">
                <a:latin typeface="Poppins ExtraBold" panose="00000900000000000000" pitchFamily="2" charset="0"/>
                <a:cs typeface="Poppins ExtraBold" panose="00000900000000000000" pitchFamily="2" charset="0"/>
              </a:rPr>
              <a:t>analysis</a:t>
            </a:r>
            <a:endParaRPr lang="pt-BR" sz="3600" b="1" dirty="0">
              <a:latin typeface="Poppins ExtraBold" panose="00000900000000000000" pitchFamily="2" charset="0"/>
              <a:cs typeface="Poppins ExtraBold" panose="00000900000000000000" pitchFamily="2" charset="0"/>
            </a:endParaRP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15</a:t>
            </a:fld>
            <a:endParaRPr lang="pt-BR" b="1" dirty="0">
              <a:solidFill>
                <a:prstClr val="black"/>
              </a:solidFill>
              <a:latin typeface="Franklin Gothic Book" panose="020B0503020102020204" pitchFamily="34" charset="0"/>
            </a:endParaRPr>
          </a:p>
        </p:txBody>
      </p:sp>
    </p:spTree>
    <p:extLst>
      <p:ext uri="{BB962C8B-B14F-4D97-AF65-F5344CB8AC3E}">
        <p14:creationId xmlns:p14="http://schemas.microsoft.com/office/powerpoint/2010/main" val="3832912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16</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III. </a:t>
            </a:r>
            <a:r>
              <a:rPr lang="en-US" sz="3000" b="1" dirty="0">
                <a:latin typeface="Poppins SemiBold" panose="00000700000000000000" pitchFamily="2" charset="0"/>
                <a:cs typeface="Poppins SemiBold" panose="00000700000000000000" pitchFamily="2" charset="0"/>
              </a:rPr>
              <a:t>Datasets </a:t>
            </a:r>
            <a:r>
              <a:rPr lang="en-US" sz="2400" b="1" dirty="0">
                <a:latin typeface="Poppins SemiBold" panose="00000700000000000000" pitchFamily="2" charset="0"/>
                <a:cs typeface="Poppins SemiBold" panose="00000700000000000000" pitchFamily="2" charset="0"/>
              </a:rPr>
              <a:t>(containing events with ground truth)</a:t>
            </a:r>
            <a:endParaRPr lang="pt-BR" sz="3000" b="1" dirty="0">
              <a:latin typeface="Poppins SemiBold" panose="00000700000000000000" pitchFamily="2" charset="0"/>
              <a:cs typeface="Poppins SemiBold" panose="00000700000000000000" pitchFamily="2" charset="0"/>
            </a:endParaRPr>
          </a:p>
        </p:txBody>
      </p:sp>
      <p:sp>
        <p:nvSpPr>
          <p:cNvPr id="11" name="CaixaDeTexto 10">
            <a:extLst>
              <a:ext uri="{FF2B5EF4-FFF2-40B4-BE49-F238E27FC236}">
                <a16:creationId xmlns:a16="http://schemas.microsoft.com/office/drawing/2014/main" id="{64688DAA-CB3A-4563-9D9E-256F982C2300}"/>
              </a:ext>
            </a:extLst>
          </p:cNvPr>
          <p:cNvSpPr txBox="1"/>
          <p:nvPr/>
        </p:nvSpPr>
        <p:spPr>
          <a:xfrm>
            <a:off x="882755" y="763201"/>
            <a:ext cx="10630958" cy="5324535"/>
          </a:xfrm>
          <a:prstGeom prst="rect">
            <a:avLst/>
          </a:prstGeom>
          <a:noFill/>
        </p:spPr>
        <p:txBody>
          <a:bodyPr wrap="square">
            <a:spAutoFit/>
          </a:bodyPr>
          <a:lstStyle>
            <a:defPPr>
              <a:defRPr lang="pt-BR"/>
            </a:defPPr>
            <a:lvl1pPr marL="342900" indent="-342900" algn="just">
              <a:lnSpc>
                <a:spcPct val="150000"/>
              </a:lnSpc>
              <a:buFont typeface="Arial" panose="020B0604020202020204" pitchFamily="34" charset="0"/>
              <a:buChar char="•"/>
              <a:defRPr sz="2000">
                <a:latin typeface="Poppins Light" panose="00000400000000000000" pitchFamily="2" charset="0"/>
                <a:cs typeface="Poppins Light" panose="00000400000000000000" pitchFamily="2" charset="0"/>
              </a:defRPr>
            </a:lvl1pPr>
          </a:lstStyle>
          <a:p>
            <a:pPr marL="355600" indent="-355600">
              <a:defRPr/>
            </a:pPr>
            <a:r>
              <a:rPr lang="en-US" sz="1800" b="1" dirty="0"/>
              <a:t>Yahoo [1]:</a:t>
            </a: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Dataset from </a:t>
            </a:r>
            <a:r>
              <a:rPr lang="en-US" sz="1600" b="1" dirty="0" err="1">
                <a:latin typeface="Poppins Light" panose="00000400000000000000" pitchFamily="2" charset="0"/>
                <a:cs typeface="Poppins Light" panose="00000400000000000000" pitchFamily="2" charset="0"/>
              </a:rPr>
              <a:t>YahooLabs</a:t>
            </a:r>
            <a:r>
              <a:rPr lang="en-US" sz="1600" b="1" dirty="0">
                <a:latin typeface="Poppins Light" panose="00000400000000000000" pitchFamily="2" charset="0"/>
                <a:cs typeface="Poppins Light" panose="00000400000000000000" pitchFamily="2" charset="0"/>
              </a:rPr>
              <a:t>.</a:t>
            </a:r>
          </a:p>
          <a:p>
            <a:pPr marL="927100" lvl="2" indent="-355600">
              <a:buFont typeface="Arial" panose="020B0604020202020204" pitchFamily="34" charset="0"/>
              <a:buChar char="•"/>
              <a:defRPr/>
            </a:pPr>
            <a:r>
              <a:rPr lang="en-US" sz="1600" b="1" dirty="0">
                <a:latin typeface="Poppins Light" panose="00000400000000000000" pitchFamily="2" charset="0"/>
                <a:cs typeface="Poppins Light" panose="00000400000000000000" pitchFamily="2" charset="0"/>
              </a:rPr>
              <a:t>366</a:t>
            </a:r>
            <a:r>
              <a:rPr lang="en-US" sz="1600" dirty="0">
                <a:latin typeface="Poppins Light" panose="00000400000000000000" pitchFamily="2" charset="0"/>
                <a:cs typeface="Poppins Light" panose="00000400000000000000" pitchFamily="2" charset="0"/>
              </a:rPr>
              <a:t> time series</a:t>
            </a: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Part synthetic and part real (based on real traffic from Yahoo services)</a:t>
            </a: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Divided into four datasets: </a:t>
            </a:r>
            <a:r>
              <a:rPr lang="en-US" sz="1600" b="1" dirty="0">
                <a:latin typeface="Poppins Light" panose="00000400000000000000" pitchFamily="2" charset="0"/>
                <a:cs typeface="Poppins Light" panose="00000400000000000000" pitchFamily="2" charset="0"/>
              </a:rPr>
              <a:t>A1</a:t>
            </a:r>
            <a:r>
              <a:rPr lang="en-US" sz="1600" dirty="0">
                <a:latin typeface="Poppins Light" panose="00000400000000000000" pitchFamily="2" charset="0"/>
                <a:cs typeface="Poppins Light" panose="00000400000000000000" pitchFamily="2" charset="0"/>
              </a:rPr>
              <a:t> (real data), </a:t>
            </a:r>
            <a:r>
              <a:rPr lang="en-US" sz="1600" b="1" dirty="0">
                <a:latin typeface="Poppins Light" panose="00000400000000000000" pitchFamily="2" charset="0"/>
                <a:cs typeface="Poppins Light" panose="00000400000000000000" pitchFamily="2" charset="0"/>
              </a:rPr>
              <a:t>A2</a:t>
            </a:r>
            <a:r>
              <a:rPr lang="en-US" sz="1600" dirty="0">
                <a:latin typeface="Poppins Light" panose="00000400000000000000" pitchFamily="2" charset="0"/>
                <a:cs typeface="Poppins Light" panose="00000400000000000000" pitchFamily="2" charset="0"/>
              </a:rPr>
              <a:t>, </a:t>
            </a:r>
            <a:r>
              <a:rPr lang="en-US" sz="1600" b="1" dirty="0">
                <a:latin typeface="Poppins Light" panose="00000400000000000000" pitchFamily="2" charset="0"/>
                <a:cs typeface="Poppins Light" panose="00000400000000000000" pitchFamily="2" charset="0"/>
              </a:rPr>
              <a:t>A3</a:t>
            </a:r>
            <a:r>
              <a:rPr lang="en-US" sz="1600" dirty="0">
                <a:latin typeface="Poppins Light" panose="00000400000000000000" pitchFamily="2" charset="0"/>
                <a:cs typeface="Poppins Light" panose="00000400000000000000" pitchFamily="2" charset="0"/>
              </a:rPr>
              <a:t> and </a:t>
            </a:r>
            <a:r>
              <a:rPr lang="en-US" sz="1600" b="1" dirty="0">
                <a:latin typeface="Poppins Light" panose="00000400000000000000" pitchFamily="2" charset="0"/>
                <a:cs typeface="Poppins Light" panose="00000400000000000000" pitchFamily="2" charset="0"/>
              </a:rPr>
              <a:t>A4</a:t>
            </a:r>
            <a:r>
              <a:rPr lang="en-US" sz="1600" dirty="0">
                <a:latin typeface="Poppins Light" panose="00000400000000000000" pitchFamily="2" charset="0"/>
                <a:cs typeface="Poppins Light" panose="00000400000000000000" pitchFamily="2" charset="0"/>
              </a:rPr>
              <a:t> (synthetic)</a:t>
            </a:r>
          </a:p>
          <a:p>
            <a:pPr marL="355600" indent="-355600">
              <a:defRPr/>
            </a:pPr>
            <a:r>
              <a:rPr lang="pt-BR" sz="1800" b="1" dirty="0">
                <a:latin typeface="Poppins Light" panose="00000400000000000000" pitchFamily="2" charset="0"/>
                <a:cs typeface="Poppins Light" panose="00000400000000000000" pitchFamily="2" charset="0"/>
              </a:rPr>
              <a:t>3W </a:t>
            </a:r>
            <a:r>
              <a:rPr lang="pt-BR" sz="1800" b="1" dirty="0" err="1">
                <a:latin typeface="Poppins Light" panose="00000400000000000000" pitchFamily="2" charset="0"/>
                <a:cs typeface="Poppins Light" panose="00000400000000000000" pitchFamily="2" charset="0"/>
              </a:rPr>
              <a:t>dataset</a:t>
            </a:r>
            <a:r>
              <a:rPr lang="pt-BR" sz="1800" b="1" dirty="0">
                <a:latin typeface="Poppins Light" panose="00000400000000000000" pitchFamily="2" charset="0"/>
                <a:cs typeface="Poppins Light" panose="00000400000000000000" pitchFamily="2" charset="0"/>
              </a:rPr>
              <a:t> [2]:</a:t>
            </a: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Dataset from </a:t>
            </a:r>
            <a:r>
              <a:rPr lang="en-US" sz="1600" b="1" dirty="0">
                <a:latin typeface="Poppins Light" panose="00000400000000000000" pitchFamily="2" charset="0"/>
                <a:cs typeface="Poppins Light" panose="00000400000000000000" pitchFamily="2" charset="0"/>
              </a:rPr>
              <a:t>Petrobras</a:t>
            </a: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Real, simulated and hand-drawn</a:t>
            </a:r>
            <a:r>
              <a:rPr lang="pt-BR" sz="1600" dirty="0">
                <a:latin typeface="Poppins Light" panose="00000400000000000000" pitchFamily="2" charset="0"/>
                <a:cs typeface="Poppins Light" panose="00000400000000000000" pitchFamily="2" charset="0"/>
              </a:rPr>
              <a:t> time series </a:t>
            </a:r>
            <a:r>
              <a:rPr lang="pt-BR" sz="1600" dirty="0" err="1">
                <a:latin typeface="Poppins Light" panose="00000400000000000000" pitchFamily="2" charset="0"/>
                <a:cs typeface="Poppins Light" panose="00000400000000000000" pitchFamily="2" charset="0"/>
              </a:rPr>
              <a:t>of</a:t>
            </a:r>
            <a:r>
              <a:rPr lang="pt-BR" sz="1600" dirty="0">
                <a:latin typeface="Poppins Light" panose="00000400000000000000" pitchFamily="2" charset="0"/>
                <a:cs typeface="Poppins Light" panose="00000400000000000000" pitchFamily="2" charset="0"/>
              </a:rPr>
              <a:t> </a:t>
            </a:r>
            <a:r>
              <a:rPr lang="pt-BR" sz="1600" b="1" dirty="0" err="1">
                <a:latin typeface="Poppins Light" panose="00000400000000000000" pitchFamily="2" charset="0"/>
                <a:cs typeface="Poppins Light" panose="00000400000000000000" pitchFamily="2" charset="0"/>
              </a:rPr>
              <a:t>oil</a:t>
            </a:r>
            <a:r>
              <a:rPr lang="pt-BR" sz="1600" b="1" dirty="0">
                <a:latin typeface="Poppins Light" panose="00000400000000000000" pitchFamily="2" charset="0"/>
                <a:cs typeface="Poppins Light" panose="00000400000000000000" pitchFamily="2" charset="0"/>
              </a:rPr>
              <a:t> data</a:t>
            </a: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Contains </a:t>
            </a:r>
            <a:r>
              <a:rPr lang="en-US" sz="1600" b="1" dirty="0">
                <a:latin typeface="Poppins Light" panose="00000400000000000000" pitchFamily="2" charset="0"/>
                <a:cs typeface="Poppins Light" panose="00000400000000000000" pitchFamily="2" charset="0"/>
              </a:rPr>
              <a:t>49</a:t>
            </a:r>
            <a:r>
              <a:rPr lang="en-US" sz="1600" dirty="0">
                <a:latin typeface="Poppins Light" panose="00000400000000000000" pitchFamily="2" charset="0"/>
                <a:cs typeface="Poppins Light" panose="00000400000000000000" pitchFamily="2" charset="0"/>
              </a:rPr>
              <a:t> series with rare undesirable real events in oil well exploration</a:t>
            </a:r>
            <a:endParaRPr lang="pt-BR" sz="1600" dirty="0">
              <a:latin typeface="Poppins Light" panose="00000400000000000000" pitchFamily="2" charset="0"/>
              <a:cs typeface="Poppins Light" panose="00000400000000000000" pitchFamily="2" charset="0"/>
            </a:endParaRPr>
          </a:p>
          <a:p>
            <a:pPr marL="355600" indent="-355600">
              <a:defRPr/>
            </a:pPr>
            <a:r>
              <a:rPr lang="en-US" sz="1800" b="1" dirty="0">
                <a:latin typeface="Poppins Light" panose="00000400000000000000" pitchFamily="2" charset="0"/>
                <a:cs typeface="Poppins Light" panose="00000400000000000000" pitchFamily="2" charset="0"/>
              </a:rPr>
              <a:t>NAB [3]:</a:t>
            </a: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Dataset from the </a:t>
            </a:r>
            <a:r>
              <a:rPr lang="en-US" sz="1600" b="1" dirty="0" err="1">
                <a:latin typeface="Poppins Light" panose="00000400000000000000" pitchFamily="2" charset="0"/>
                <a:cs typeface="Poppins Light" panose="00000400000000000000" pitchFamily="2" charset="0"/>
              </a:rPr>
              <a:t>Numenta</a:t>
            </a:r>
            <a:r>
              <a:rPr lang="en-US" sz="1600" b="1" dirty="0">
                <a:latin typeface="Poppins Light" panose="00000400000000000000" pitchFamily="2" charset="0"/>
                <a:cs typeface="Poppins Light" panose="00000400000000000000" pitchFamily="2" charset="0"/>
              </a:rPr>
              <a:t> Anomaly Benchmark</a:t>
            </a:r>
            <a:r>
              <a:rPr lang="en-US" sz="1600" dirty="0">
                <a:latin typeface="Poppins Light" panose="00000400000000000000" pitchFamily="2" charset="0"/>
                <a:cs typeface="Poppins Light" panose="00000400000000000000" pitchFamily="2" charset="0"/>
              </a:rPr>
              <a:t> (NAB)</a:t>
            </a: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Used for evaluating event detection algorithms in </a:t>
            </a:r>
            <a:r>
              <a:rPr lang="en-US" sz="1600" b="1" dirty="0">
                <a:latin typeface="Poppins Light" panose="00000400000000000000" pitchFamily="2" charset="0"/>
                <a:cs typeface="Poppins Light" panose="00000400000000000000" pitchFamily="2" charset="0"/>
              </a:rPr>
              <a:t>streaming</a:t>
            </a:r>
            <a:r>
              <a:rPr lang="en-US" sz="1600" dirty="0">
                <a:latin typeface="Poppins Light" panose="00000400000000000000" pitchFamily="2" charset="0"/>
                <a:cs typeface="Poppins Light" panose="00000400000000000000" pitchFamily="2" charset="0"/>
              </a:rPr>
              <a:t> applications</a:t>
            </a: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Contains </a:t>
            </a:r>
            <a:r>
              <a:rPr lang="en-US" sz="1600" b="1" dirty="0">
                <a:latin typeface="Poppins Light" panose="00000400000000000000" pitchFamily="2" charset="0"/>
                <a:cs typeface="Poppins Light" panose="00000400000000000000" pitchFamily="2" charset="0"/>
              </a:rPr>
              <a:t>52</a:t>
            </a:r>
            <a:r>
              <a:rPr lang="en-US" sz="1600" dirty="0">
                <a:latin typeface="Poppins Light" panose="00000400000000000000" pitchFamily="2" charset="0"/>
                <a:cs typeface="Poppins Light" panose="00000400000000000000" pitchFamily="2" charset="0"/>
              </a:rPr>
              <a:t> labeled real-world and artificial time series</a:t>
            </a:r>
          </a:p>
          <a:p>
            <a:pPr marL="355600" indent="-355600">
              <a:defRPr/>
            </a:pPr>
            <a:r>
              <a:rPr lang="en-US" sz="1800" b="1" dirty="0">
                <a:latin typeface="Poppins Light" panose="00000400000000000000" pitchFamily="2" charset="0"/>
                <a:cs typeface="Poppins Light" panose="00000400000000000000" pitchFamily="2" charset="0"/>
              </a:rPr>
              <a:t>NMR [4]:</a:t>
            </a: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Dataset derived from </a:t>
            </a:r>
            <a:r>
              <a:rPr lang="en-US" sz="1600" b="1" dirty="0" err="1">
                <a:latin typeface="Poppins Light" panose="00000400000000000000" pitchFamily="2" charset="0"/>
                <a:cs typeface="Poppins Light" panose="00000400000000000000" pitchFamily="2" charset="0"/>
              </a:rPr>
              <a:t>Fiocruz</a:t>
            </a:r>
            <a:endParaRPr lang="en-US" sz="1600" b="1" dirty="0">
              <a:latin typeface="Poppins Light" panose="00000400000000000000" pitchFamily="2" charset="0"/>
              <a:cs typeface="Poppins Light" panose="00000400000000000000" pitchFamily="2" charset="0"/>
            </a:endParaRP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Real </a:t>
            </a:r>
            <a:r>
              <a:rPr lang="en-US" sz="1600" b="1" dirty="0">
                <a:latin typeface="Poppins Light" panose="00000400000000000000" pitchFamily="2" charset="0"/>
                <a:cs typeface="Poppins Light" panose="00000400000000000000" pitchFamily="2" charset="0"/>
              </a:rPr>
              <a:t>neonatal mortality rates</a:t>
            </a:r>
            <a:r>
              <a:rPr lang="en-US" sz="1600" dirty="0">
                <a:latin typeface="Poppins Light" panose="00000400000000000000" pitchFamily="2" charset="0"/>
                <a:cs typeface="Poppins Light" panose="00000400000000000000" pitchFamily="2" charset="0"/>
              </a:rPr>
              <a:t> measured monthly in Brazilian health facilities</a:t>
            </a:r>
          </a:p>
          <a:p>
            <a:pPr marL="927100" lvl="2" indent="-355600">
              <a:buFont typeface="Arial" panose="020B0604020202020204" pitchFamily="34" charset="0"/>
              <a:buChar char="•"/>
              <a:defRPr/>
            </a:pPr>
            <a:r>
              <a:rPr lang="en-US" sz="1600" dirty="0">
                <a:latin typeface="Poppins Light" panose="00000400000000000000" pitchFamily="2" charset="0"/>
                <a:cs typeface="Poppins Light" panose="00000400000000000000" pitchFamily="2" charset="0"/>
              </a:rPr>
              <a:t>Contains </a:t>
            </a:r>
            <a:r>
              <a:rPr lang="en-US" sz="1600" b="1" dirty="0">
                <a:latin typeface="Poppins Light" panose="00000400000000000000" pitchFamily="2" charset="0"/>
                <a:cs typeface="Poppins Light" panose="00000400000000000000" pitchFamily="2" charset="0"/>
              </a:rPr>
              <a:t>148</a:t>
            </a:r>
            <a:r>
              <a:rPr lang="en-US" sz="1600" dirty="0">
                <a:latin typeface="Poppins Light" panose="00000400000000000000" pitchFamily="2" charset="0"/>
                <a:cs typeface="Poppins Light" panose="00000400000000000000" pitchFamily="2" charset="0"/>
              </a:rPr>
              <a:t> time series with labels regarding adhesion to breastfeeding policies </a:t>
            </a:r>
          </a:p>
          <a:p>
            <a:pPr marL="927100" lvl="2" indent="-355600">
              <a:buFont typeface="Arial" panose="020B0604020202020204" pitchFamily="34" charset="0"/>
              <a:buChar char="•"/>
              <a:defRPr/>
            </a:pPr>
            <a:endParaRPr lang="en-US" sz="1600" dirty="0">
              <a:latin typeface="Poppins Light" panose="00000400000000000000" pitchFamily="2" charset="0"/>
              <a:cs typeface="Poppins Light" panose="00000400000000000000" pitchFamily="2" charset="0"/>
            </a:endParaRPr>
          </a:p>
        </p:txBody>
      </p:sp>
      <p:sp>
        <p:nvSpPr>
          <p:cNvPr id="13" name="CaixaDeTexto 9">
            <a:extLst>
              <a:ext uri="{FF2B5EF4-FFF2-40B4-BE49-F238E27FC236}">
                <a16:creationId xmlns:a16="http://schemas.microsoft.com/office/drawing/2014/main" id="{8B2E26B3-26EB-4158-877F-4EC437AFAAFD}"/>
              </a:ext>
            </a:extLst>
          </p:cNvPr>
          <p:cNvSpPr txBox="1"/>
          <p:nvPr/>
        </p:nvSpPr>
        <p:spPr>
          <a:xfrm>
            <a:off x="434765" y="5736360"/>
            <a:ext cx="10874480" cy="923330"/>
          </a:xfrm>
          <a:prstGeom prst="rect">
            <a:avLst/>
          </a:prstGeom>
          <a:noFill/>
        </p:spPr>
        <p:txBody>
          <a:bodyPr wrap="square" rtlCol="0">
            <a:spAutoFit/>
          </a:bodyPr>
          <a:lstStyle/>
          <a:p>
            <a:r>
              <a:rPr lang="pt-BR" sz="900" dirty="0"/>
              <a:t>[1] Yahoo! </a:t>
            </a:r>
            <a:r>
              <a:rPr lang="pt-BR" sz="900" dirty="0" err="1"/>
              <a:t>Webscope.Labeled</a:t>
            </a:r>
            <a:r>
              <a:rPr lang="pt-BR" sz="900" dirty="0"/>
              <a:t> </a:t>
            </a:r>
            <a:r>
              <a:rPr lang="pt-BR" sz="900" dirty="0" err="1"/>
              <a:t>anomaly</a:t>
            </a:r>
            <a:r>
              <a:rPr lang="pt-BR" sz="900" dirty="0"/>
              <a:t> </a:t>
            </a:r>
            <a:r>
              <a:rPr lang="pt-BR" sz="900" dirty="0" err="1"/>
              <a:t>detection</a:t>
            </a:r>
            <a:r>
              <a:rPr lang="pt-BR" sz="900" dirty="0"/>
              <a:t> </a:t>
            </a:r>
            <a:r>
              <a:rPr lang="pt-BR" sz="900" dirty="0" err="1"/>
              <a:t>dataset</a:t>
            </a:r>
            <a:r>
              <a:rPr lang="pt-BR" sz="900" dirty="0"/>
              <a:t>. Mar. de 2015.</a:t>
            </a:r>
          </a:p>
          <a:p>
            <a:r>
              <a:rPr lang="pt-BR" sz="900" dirty="0"/>
              <a:t>[2] Vargas, R. E. V., Munaro, C. J., </a:t>
            </a:r>
            <a:r>
              <a:rPr lang="pt-BR" sz="900" dirty="0" err="1"/>
              <a:t>Ciarelli</a:t>
            </a:r>
            <a:r>
              <a:rPr lang="pt-BR" sz="900" dirty="0"/>
              <a:t>, P. M., Medeiros, A. G., do Amaral, B. G., </a:t>
            </a:r>
            <a:r>
              <a:rPr lang="pt-BR" sz="900" dirty="0" err="1"/>
              <a:t>Barrionuevo</a:t>
            </a:r>
            <a:r>
              <a:rPr lang="pt-BR" sz="900" dirty="0"/>
              <a:t>, D. C., ... &amp; Magalhães, L. P. (2019). A </a:t>
            </a:r>
            <a:r>
              <a:rPr lang="pt-BR" sz="900" dirty="0" err="1"/>
              <a:t>realistic</a:t>
            </a:r>
            <a:r>
              <a:rPr lang="pt-BR" sz="900" dirty="0"/>
              <a:t> </a:t>
            </a:r>
            <a:r>
              <a:rPr lang="pt-BR" sz="900" dirty="0" err="1"/>
              <a:t>and</a:t>
            </a:r>
            <a:r>
              <a:rPr lang="pt-BR" sz="900" dirty="0"/>
              <a:t> </a:t>
            </a:r>
            <a:r>
              <a:rPr lang="pt-BR" sz="900" dirty="0" err="1"/>
              <a:t>public</a:t>
            </a:r>
            <a:r>
              <a:rPr lang="pt-BR" sz="900" dirty="0"/>
              <a:t> </a:t>
            </a:r>
            <a:r>
              <a:rPr lang="pt-BR" sz="900" dirty="0" err="1"/>
              <a:t>dataset</a:t>
            </a:r>
            <a:r>
              <a:rPr lang="pt-BR" sz="900" dirty="0"/>
              <a:t> </a:t>
            </a:r>
            <a:r>
              <a:rPr lang="pt-BR" sz="900" dirty="0" err="1"/>
              <a:t>with</a:t>
            </a:r>
            <a:r>
              <a:rPr lang="pt-BR" sz="900" dirty="0"/>
              <a:t> </a:t>
            </a:r>
            <a:r>
              <a:rPr lang="pt-BR" sz="900" dirty="0" err="1"/>
              <a:t>rare</a:t>
            </a:r>
            <a:r>
              <a:rPr lang="pt-BR" sz="900" dirty="0"/>
              <a:t> </a:t>
            </a:r>
            <a:r>
              <a:rPr lang="pt-BR" sz="900" dirty="0" err="1"/>
              <a:t>undesirable</a:t>
            </a:r>
            <a:r>
              <a:rPr lang="pt-BR" sz="900" dirty="0"/>
              <a:t> real </a:t>
            </a:r>
            <a:r>
              <a:rPr lang="pt-BR" sz="900" dirty="0" err="1"/>
              <a:t>events</a:t>
            </a:r>
            <a:r>
              <a:rPr lang="pt-BR" sz="900" dirty="0"/>
              <a:t> in </a:t>
            </a:r>
            <a:r>
              <a:rPr lang="pt-BR" sz="900" dirty="0" err="1"/>
              <a:t>oil</a:t>
            </a:r>
            <a:r>
              <a:rPr lang="pt-BR" sz="900" dirty="0"/>
              <a:t> </a:t>
            </a:r>
            <a:r>
              <a:rPr lang="pt-BR" sz="900" dirty="0" err="1"/>
              <a:t>wells</a:t>
            </a:r>
            <a:r>
              <a:rPr lang="pt-BR" sz="900" dirty="0"/>
              <a:t>. </a:t>
            </a:r>
            <a:r>
              <a:rPr lang="pt-BR" sz="900" dirty="0" err="1"/>
              <a:t>Journal</a:t>
            </a:r>
            <a:r>
              <a:rPr lang="pt-BR" sz="900" dirty="0"/>
              <a:t> </a:t>
            </a:r>
            <a:r>
              <a:rPr lang="pt-BR" sz="900" dirty="0" err="1"/>
              <a:t>of</a:t>
            </a:r>
            <a:r>
              <a:rPr lang="pt-BR" sz="900" dirty="0"/>
              <a:t> </a:t>
            </a:r>
            <a:r>
              <a:rPr lang="pt-BR" sz="900" dirty="0" err="1"/>
              <a:t>Petroleum</a:t>
            </a:r>
            <a:r>
              <a:rPr lang="pt-BR" sz="900" dirty="0"/>
              <a:t> Science </a:t>
            </a:r>
            <a:r>
              <a:rPr lang="pt-BR" sz="900" dirty="0" err="1"/>
              <a:t>and</a:t>
            </a:r>
            <a:r>
              <a:rPr lang="pt-BR" sz="900" dirty="0"/>
              <a:t> Engineering, 181, 106223.</a:t>
            </a:r>
          </a:p>
          <a:p>
            <a:r>
              <a:rPr lang="pt-BR" sz="900" dirty="0"/>
              <a:t>[3] </a:t>
            </a:r>
            <a:r>
              <a:rPr lang="pt-BR" sz="900" dirty="0" err="1"/>
              <a:t>Lavin</a:t>
            </a:r>
            <a:r>
              <a:rPr lang="pt-BR" sz="900" dirty="0"/>
              <a:t>, A., &amp; Ahmad, S. (2015, </a:t>
            </a:r>
            <a:r>
              <a:rPr lang="pt-BR" sz="900" dirty="0" err="1"/>
              <a:t>December</a:t>
            </a:r>
            <a:r>
              <a:rPr lang="pt-BR" sz="900" dirty="0"/>
              <a:t>). </a:t>
            </a:r>
            <a:r>
              <a:rPr lang="pt-BR" sz="900" dirty="0" err="1"/>
              <a:t>Evaluating</a:t>
            </a:r>
            <a:r>
              <a:rPr lang="pt-BR" sz="900" dirty="0"/>
              <a:t> Real-Time </a:t>
            </a:r>
            <a:r>
              <a:rPr lang="pt-BR" sz="900" dirty="0" err="1"/>
              <a:t>anomaly</a:t>
            </a:r>
            <a:r>
              <a:rPr lang="pt-BR" sz="900" dirty="0"/>
              <a:t> </a:t>
            </a:r>
            <a:r>
              <a:rPr lang="pt-BR" sz="900" dirty="0" err="1"/>
              <a:t>detection</a:t>
            </a:r>
            <a:r>
              <a:rPr lang="pt-BR" sz="900" dirty="0"/>
              <a:t> </a:t>
            </a:r>
            <a:r>
              <a:rPr lang="pt-BR" sz="900" dirty="0" err="1"/>
              <a:t>algorithms</a:t>
            </a:r>
            <a:r>
              <a:rPr lang="pt-BR" sz="900" dirty="0"/>
              <a:t>--The </a:t>
            </a:r>
            <a:r>
              <a:rPr lang="pt-BR" sz="900" dirty="0" err="1"/>
              <a:t>Numenta</a:t>
            </a:r>
            <a:r>
              <a:rPr lang="pt-BR" sz="900" dirty="0"/>
              <a:t> </a:t>
            </a:r>
            <a:r>
              <a:rPr lang="pt-BR" sz="900" dirty="0" err="1"/>
              <a:t>anomaly</a:t>
            </a:r>
            <a:r>
              <a:rPr lang="pt-BR" sz="900" dirty="0"/>
              <a:t> benchmark. In 2015 IEEE 14th </a:t>
            </a:r>
            <a:r>
              <a:rPr lang="pt-BR" sz="900" dirty="0" err="1"/>
              <a:t>International</a:t>
            </a:r>
            <a:r>
              <a:rPr lang="pt-BR" sz="900" dirty="0"/>
              <a:t> </a:t>
            </a:r>
            <a:r>
              <a:rPr lang="pt-BR" sz="900" dirty="0" err="1"/>
              <a:t>Conference</a:t>
            </a:r>
            <a:r>
              <a:rPr lang="pt-BR" sz="900" dirty="0"/>
              <a:t> </a:t>
            </a:r>
            <a:r>
              <a:rPr lang="pt-BR" sz="900" dirty="0" err="1"/>
              <a:t>on</a:t>
            </a:r>
            <a:r>
              <a:rPr lang="pt-BR" sz="900" dirty="0"/>
              <a:t> Machine Learning </a:t>
            </a:r>
            <a:r>
              <a:rPr lang="pt-BR" sz="900" dirty="0" err="1"/>
              <a:t>and</a:t>
            </a:r>
            <a:r>
              <a:rPr lang="pt-BR" sz="900" dirty="0"/>
              <a:t> </a:t>
            </a:r>
            <a:r>
              <a:rPr lang="pt-BR" sz="900" dirty="0" err="1"/>
              <a:t>Applications</a:t>
            </a:r>
            <a:r>
              <a:rPr lang="pt-BR" sz="900" dirty="0"/>
              <a:t> (ICMLA) (pp. 38-44). IEEE.</a:t>
            </a:r>
          </a:p>
          <a:p>
            <a:r>
              <a:rPr lang="pt-BR" sz="900" dirty="0"/>
              <a:t>[4] Baroni, L., Salles, R., Ogasawara, E., </a:t>
            </a:r>
            <a:r>
              <a:rPr lang="pt-BR" sz="900" dirty="0" err="1"/>
              <a:t>Boccolini</a:t>
            </a:r>
            <a:r>
              <a:rPr lang="pt-BR" sz="900" dirty="0"/>
              <a:t>, P. M. M., Lima, J. C., </a:t>
            </a:r>
            <a:r>
              <a:rPr lang="pt-BR" sz="900" dirty="0" err="1"/>
              <a:t>and</a:t>
            </a:r>
            <a:r>
              <a:rPr lang="pt-BR" sz="900" dirty="0"/>
              <a:t> </a:t>
            </a:r>
            <a:r>
              <a:rPr lang="pt-BR" sz="900" dirty="0" err="1"/>
              <a:t>Boccolini</a:t>
            </a:r>
            <a:r>
              <a:rPr lang="pt-BR" sz="900" dirty="0"/>
              <a:t>, C. S., </a:t>
            </a:r>
            <a:r>
              <a:rPr lang="en-US" sz="900" dirty="0"/>
              <a:t>Neonatal Mortality Rates in Brazilian Health Facilities: from 2005 to 2017, https://doi.org/10.7303/syn23651701</a:t>
            </a:r>
            <a:endParaRPr lang="pt-BR" sz="900" dirty="0"/>
          </a:p>
        </p:txBody>
      </p:sp>
      <mc:AlternateContent xmlns:mc="http://schemas.openxmlformats.org/markup-compatibility/2006" xmlns:p14="http://schemas.microsoft.com/office/powerpoint/2010/main">
        <mc:Choice Requires="p14">
          <p:contentPart p14:bwMode="auto" r:id="rId3">
            <p14:nvContentPartPr>
              <p14:cNvPr id="4" name="Tinta 3">
                <a:extLst>
                  <a:ext uri="{FF2B5EF4-FFF2-40B4-BE49-F238E27FC236}">
                    <a16:creationId xmlns:a16="http://schemas.microsoft.com/office/drawing/2014/main" id="{75DA9927-8CC1-3C27-81C6-FC65E8B05BE3}"/>
                  </a:ext>
                </a:extLst>
              </p14:cNvPr>
              <p14:cNvContentPartPr/>
              <p14:nvPr/>
            </p14:nvContentPartPr>
            <p14:xfrm>
              <a:off x="-578140" y="992017"/>
              <a:ext cx="360" cy="360"/>
            </p14:xfrm>
          </p:contentPart>
        </mc:Choice>
        <mc:Fallback xmlns="">
          <p:pic>
            <p:nvPicPr>
              <p:cNvPr id="4" name="Tinta 3">
                <a:extLst>
                  <a:ext uri="{FF2B5EF4-FFF2-40B4-BE49-F238E27FC236}">
                    <a16:creationId xmlns:a16="http://schemas.microsoft.com/office/drawing/2014/main" id="{75DA9927-8CC1-3C27-81C6-FC65E8B05BE3}"/>
                  </a:ext>
                </a:extLst>
              </p:cNvPr>
              <p:cNvPicPr/>
              <p:nvPr/>
            </p:nvPicPr>
            <p:blipFill>
              <a:blip r:embed="rId4"/>
              <a:stretch>
                <a:fillRect/>
              </a:stretch>
            </p:blipFill>
            <p:spPr>
              <a:xfrm>
                <a:off x="-586780" y="983017"/>
                <a:ext cx="18000" cy="18000"/>
              </a:xfrm>
              <a:prstGeom prst="rect">
                <a:avLst/>
              </a:prstGeom>
            </p:spPr>
          </p:pic>
        </mc:Fallback>
      </mc:AlternateContent>
    </p:spTree>
    <p:extLst>
      <p:ext uri="{BB962C8B-B14F-4D97-AF65-F5344CB8AC3E}">
        <p14:creationId xmlns:p14="http://schemas.microsoft.com/office/powerpoint/2010/main" val="3154047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17</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III. Event </a:t>
            </a:r>
            <a:r>
              <a:rPr lang="pt-BR" sz="3000" b="1" dirty="0" err="1">
                <a:latin typeface="Poppins SemiBold" panose="00000700000000000000" pitchFamily="2" charset="0"/>
                <a:cs typeface="Poppins SemiBold" panose="00000700000000000000" pitchFamily="2" charset="0"/>
              </a:rPr>
              <a:t>detection</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methods</a:t>
            </a:r>
            <a:endParaRPr lang="pt-BR" sz="3000" b="1" dirty="0">
              <a:latin typeface="Poppins SemiBold" panose="00000700000000000000" pitchFamily="2" charset="0"/>
              <a:cs typeface="Poppins SemiBold" panose="00000700000000000000" pitchFamily="2" charset="0"/>
            </a:endParaRPr>
          </a:p>
        </p:txBody>
      </p:sp>
      <p:sp>
        <p:nvSpPr>
          <p:cNvPr id="8" name="CaixaDeTexto 7">
            <a:extLst>
              <a:ext uri="{FF2B5EF4-FFF2-40B4-BE49-F238E27FC236}">
                <a16:creationId xmlns:a16="http://schemas.microsoft.com/office/drawing/2014/main" id="{0FF8533A-FDD9-4627-A1B2-6FB201989EA5}"/>
              </a:ext>
            </a:extLst>
          </p:cNvPr>
          <p:cNvSpPr txBox="1"/>
          <p:nvPr/>
        </p:nvSpPr>
        <p:spPr>
          <a:xfrm>
            <a:off x="648757" y="6319829"/>
            <a:ext cx="11086043" cy="461665"/>
          </a:xfrm>
          <a:prstGeom prst="rect">
            <a:avLst/>
          </a:prstGeom>
          <a:noFill/>
        </p:spPr>
        <p:txBody>
          <a:bodyPr wrap="square">
            <a:spAutoFit/>
          </a:bodyPr>
          <a:lstStyle/>
          <a:p>
            <a:r>
              <a:rPr lang="pt-BR" sz="1200" dirty="0"/>
              <a:t>[1] Salles, R et al., Harbinger: Um framework para integração e análise de métodos de detecção de eventos em séries temporais, The 35th </a:t>
            </a:r>
            <a:r>
              <a:rPr lang="en-US" sz="1200" dirty="0"/>
              <a:t>Brazilian Symposium on Databases (SBBD), 2020.</a:t>
            </a:r>
          </a:p>
        </p:txBody>
      </p:sp>
      <p:pic>
        <p:nvPicPr>
          <p:cNvPr id="14" name="Imagem 13">
            <a:extLst>
              <a:ext uri="{FF2B5EF4-FFF2-40B4-BE49-F238E27FC236}">
                <a16:creationId xmlns:a16="http://schemas.microsoft.com/office/drawing/2014/main" id="{5049E38F-27B3-4D8D-B816-4F81489212B3}"/>
              </a:ext>
            </a:extLst>
          </p:cNvPr>
          <p:cNvPicPr>
            <a:picLocks noChangeAspect="1"/>
          </p:cNvPicPr>
          <p:nvPr/>
        </p:nvPicPr>
        <p:blipFill>
          <a:blip r:embed="rId3"/>
          <a:stretch>
            <a:fillRect/>
          </a:stretch>
        </p:blipFill>
        <p:spPr>
          <a:xfrm>
            <a:off x="6596400" y="1387242"/>
            <a:ext cx="5348583" cy="4602463"/>
          </a:xfrm>
          <a:prstGeom prst="rect">
            <a:avLst/>
          </a:prstGeom>
        </p:spPr>
      </p:pic>
      <p:sp>
        <p:nvSpPr>
          <p:cNvPr id="2" name="CaixaDeTexto 1">
            <a:extLst>
              <a:ext uri="{FF2B5EF4-FFF2-40B4-BE49-F238E27FC236}">
                <a16:creationId xmlns:a16="http://schemas.microsoft.com/office/drawing/2014/main" id="{76DF0AA7-CF7F-243F-AC55-5144552876B3}"/>
              </a:ext>
            </a:extLst>
          </p:cNvPr>
          <p:cNvSpPr txBox="1"/>
          <p:nvPr/>
        </p:nvSpPr>
        <p:spPr>
          <a:xfrm>
            <a:off x="633439" y="1331262"/>
            <a:ext cx="4487030" cy="1508105"/>
          </a:xfrm>
          <a:prstGeom prst="rect">
            <a:avLst/>
          </a:prstGeom>
          <a:noFill/>
        </p:spPr>
        <p:txBody>
          <a:bodyPr wrap="square">
            <a:spAutoFit/>
          </a:bodyPr>
          <a:lstStyle/>
          <a:p>
            <a:pPr>
              <a:defRPr/>
            </a:pPr>
            <a:r>
              <a:rPr lang="pt-BR" sz="3600" b="1" dirty="0">
                <a:solidFill>
                  <a:schemeClr val="accent1"/>
                </a:solidFill>
                <a:latin typeface="Poppins Black" panose="00000A00000000000000" pitchFamily="2" charset="0"/>
                <a:cs typeface="Poppins Black" panose="00000A00000000000000" pitchFamily="2" charset="0"/>
              </a:rPr>
              <a:t>11</a:t>
            </a:r>
            <a:r>
              <a:rPr lang="pt-BR" sz="2800" b="1" dirty="0">
                <a:solidFill>
                  <a:schemeClr val="accent1"/>
                </a:solidFill>
                <a:latin typeface="Poppins Black" panose="00000A00000000000000" pitchFamily="2" charset="0"/>
                <a:cs typeface="Poppins Black" panose="00000A00000000000000" pitchFamily="2" charset="0"/>
              </a:rPr>
              <a:t> </a:t>
            </a:r>
            <a:r>
              <a:rPr lang="pt-BR" sz="2800" b="1" dirty="0" err="1">
                <a:solidFill>
                  <a:schemeClr val="accent1"/>
                </a:solidFill>
                <a:latin typeface="Poppins Black" panose="00000A00000000000000" pitchFamily="2" charset="0"/>
                <a:cs typeface="Poppins Black" panose="00000A00000000000000" pitchFamily="2" charset="0"/>
              </a:rPr>
              <a:t>detection</a:t>
            </a:r>
            <a:r>
              <a:rPr lang="pt-BR" sz="2800" b="1" dirty="0">
                <a:solidFill>
                  <a:schemeClr val="accent1"/>
                </a:solidFill>
                <a:latin typeface="Poppins Black" panose="00000A00000000000000" pitchFamily="2" charset="0"/>
                <a:cs typeface="Poppins Black" panose="00000A00000000000000" pitchFamily="2" charset="0"/>
              </a:rPr>
              <a:t> </a:t>
            </a:r>
            <a:r>
              <a:rPr lang="pt-BR" sz="2800" b="1" dirty="0" err="1">
                <a:solidFill>
                  <a:schemeClr val="accent1"/>
                </a:solidFill>
                <a:latin typeface="Poppins Black" panose="00000A00000000000000" pitchFamily="2" charset="0"/>
                <a:cs typeface="Poppins Black" panose="00000A00000000000000" pitchFamily="2" charset="0"/>
              </a:rPr>
              <a:t>methods</a:t>
            </a:r>
            <a:r>
              <a:rPr lang="pt-BR" sz="2800" b="1" dirty="0">
                <a:solidFill>
                  <a:schemeClr val="accent1"/>
                </a:solidFill>
                <a:latin typeface="Poppins Black" panose="00000A00000000000000" pitchFamily="2" charset="0"/>
                <a:cs typeface="Poppins Black" panose="00000A00000000000000" pitchFamily="2" charset="0"/>
              </a:rPr>
              <a:t> </a:t>
            </a:r>
            <a:r>
              <a:rPr lang="pt-BR" sz="2800" dirty="0" err="1">
                <a:latin typeface="Poppins Light" panose="00000400000000000000" pitchFamily="2" charset="0"/>
                <a:cs typeface="Poppins Light" panose="00000400000000000000" pitchFamily="2" charset="0"/>
              </a:rPr>
              <a:t>were</a:t>
            </a:r>
            <a:r>
              <a:rPr lang="pt-BR" sz="2800" dirty="0">
                <a:latin typeface="Poppins Light" panose="00000400000000000000" pitchFamily="2" charset="0"/>
                <a:cs typeface="Poppins Light" panose="00000400000000000000" pitchFamily="2" charset="0"/>
              </a:rPr>
              <a:t> </a:t>
            </a:r>
            <a:r>
              <a:rPr lang="pt-BR" sz="2800" dirty="0" err="1">
                <a:latin typeface="Poppins Light" panose="00000400000000000000" pitchFamily="2" charset="0"/>
                <a:cs typeface="Poppins Light" panose="00000400000000000000" pitchFamily="2" charset="0"/>
              </a:rPr>
              <a:t>applied</a:t>
            </a:r>
            <a:r>
              <a:rPr lang="pt-BR" sz="2800" dirty="0">
                <a:latin typeface="Poppins Light" panose="00000400000000000000" pitchFamily="2" charset="0"/>
                <a:cs typeface="Poppins Light" panose="00000400000000000000" pitchFamily="2" charset="0"/>
              </a:rPr>
              <a:t> </a:t>
            </a:r>
            <a:r>
              <a:rPr lang="pt-BR" sz="2800" dirty="0" err="1">
                <a:latin typeface="Poppins Light" panose="00000400000000000000" pitchFamily="2" charset="0"/>
                <a:cs typeface="Poppins Light" panose="00000400000000000000" pitchFamily="2" charset="0"/>
              </a:rPr>
              <a:t>to</a:t>
            </a:r>
            <a:r>
              <a:rPr lang="pt-BR" sz="2800" dirty="0">
                <a:latin typeface="Poppins Light" panose="00000400000000000000" pitchFamily="2" charset="0"/>
                <a:cs typeface="Poppins Light" panose="00000400000000000000" pitchFamily="2" charset="0"/>
              </a:rPr>
              <a:t> </a:t>
            </a:r>
            <a:r>
              <a:rPr lang="pt-BR" sz="2800" dirty="0" err="1">
                <a:latin typeface="Poppins Light" panose="00000400000000000000" pitchFamily="2" charset="0"/>
                <a:cs typeface="Poppins Light" panose="00000400000000000000" pitchFamily="2" charset="0"/>
              </a:rPr>
              <a:t>all</a:t>
            </a:r>
            <a:r>
              <a:rPr lang="pt-BR" sz="2800" dirty="0">
                <a:latin typeface="Poppins Light" panose="00000400000000000000" pitchFamily="2" charset="0"/>
                <a:cs typeface="Poppins Light" panose="00000400000000000000" pitchFamily="2" charset="0"/>
              </a:rPr>
              <a:t> time series </a:t>
            </a:r>
            <a:r>
              <a:rPr lang="pt-BR" sz="2800" dirty="0" err="1">
                <a:latin typeface="Poppins Light" panose="00000400000000000000" pitchFamily="2" charset="0"/>
                <a:cs typeface="Poppins Light" panose="00000400000000000000" pitchFamily="2" charset="0"/>
              </a:rPr>
              <a:t>datasets</a:t>
            </a:r>
            <a:endParaRPr lang="en-US" sz="2800" b="1" dirty="0">
              <a:solidFill>
                <a:schemeClr val="accent1"/>
              </a:solidFill>
              <a:latin typeface="Poppins Black" panose="00000A00000000000000" pitchFamily="2" charset="0"/>
              <a:cs typeface="Poppins Black" panose="00000A00000000000000" pitchFamily="2" charset="0"/>
            </a:endParaRPr>
          </a:p>
        </p:txBody>
      </p:sp>
      <p:sp>
        <p:nvSpPr>
          <p:cNvPr id="18" name="CaixaDeTexto 17">
            <a:extLst>
              <a:ext uri="{FF2B5EF4-FFF2-40B4-BE49-F238E27FC236}">
                <a16:creationId xmlns:a16="http://schemas.microsoft.com/office/drawing/2014/main" id="{DD0B31C3-164D-1DF9-3D3A-DE7287352B41}"/>
              </a:ext>
            </a:extLst>
          </p:cNvPr>
          <p:cNvSpPr txBox="1"/>
          <p:nvPr/>
        </p:nvSpPr>
        <p:spPr>
          <a:xfrm>
            <a:off x="633439" y="4852883"/>
            <a:ext cx="5545009" cy="343171"/>
          </a:xfrm>
          <a:prstGeom prst="rect">
            <a:avLst/>
          </a:prstGeom>
          <a:noFill/>
        </p:spPr>
        <p:txBody>
          <a:bodyPr wrap="square">
            <a:spAutoFit/>
          </a:bodyPr>
          <a:lstStyle>
            <a:defPPr>
              <a:defRPr lang="pt-BR"/>
            </a:defPPr>
            <a:lvl1pPr marL="342900" indent="-342900" algn="just">
              <a:lnSpc>
                <a:spcPct val="150000"/>
              </a:lnSpc>
              <a:buFont typeface="Arial" panose="020B0604020202020204" pitchFamily="34" charset="0"/>
              <a:buChar char="•"/>
              <a:defRPr sz="2000">
                <a:latin typeface="Poppins Light" panose="00000400000000000000" pitchFamily="2" charset="0"/>
                <a:cs typeface="Poppins Light" panose="00000400000000000000" pitchFamily="2" charset="0"/>
              </a:defRPr>
            </a:lvl1pPr>
          </a:lstStyle>
          <a:p>
            <a:pPr marL="0" indent="0">
              <a:spcAft>
                <a:spcPts val="600"/>
              </a:spcAft>
              <a:buNone/>
            </a:pPr>
            <a:r>
              <a:rPr lang="en-US" sz="1200" dirty="0">
                <a:solidFill>
                  <a:schemeClr val="tx1">
                    <a:lumMod val="50000"/>
                    <a:lumOff val="50000"/>
                  </a:schemeClr>
                </a:solidFill>
                <a:latin typeface="Poppins Light" panose="00000400000000000000" pitchFamily="2" charset="0"/>
                <a:cs typeface="Poppins Light" panose="00000400000000000000" pitchFamily="2" charset="0"/>
              </a:rPr>
              <a:t>Framework for integration and analysis of event detection methods [1].</a:t>
            </a:r>
          </a:p>
        </p:txBody>
      </p:sp>
      <p:grpSp>
        <p:nvGrpSpPr>
          <p:cNvPr id="21" name="Agrupar 20">
            <a:extLst>
              <a:ext uri="{FF2B5EF4-FFF2-40B4-BE49-F238E27FC236}">
                <a16:creationId xmlns:a16="http://schemas.microsoft.com/office/drawing/2014/main" id="{46061FA4-0208-2A41-7356-10C3F3B57FF3}"/>
              </a:ext>
            </a:extLst>
          </p:cNvPr>
          <p:cNvGrpSpPr/>
          <p:nvPr/>
        </p:nvGrpSpPr>
        <p:grpSpPr>
          <a:xfrm>
            <a:off x="633439" y="3822773"/>
            <a:ext cx="4686660" cy="1039215"/>
            <a:chOff x="633439" y="3184422"/>
            <a:chExt cx="4686660" cy="1039215"/>
          </a:xfrm>
        </p:grpSpPr>
        <p:sp>
          <p:nvSpPr>
            <p:cNvPr id="11" name="CaixaDeTexto 10">
              <a:extLst>
                <a:ext uri="{FF2B5EF4-FFF2-40B4-BE49-F238E27FC236}">
                  <a16:creationId xmlns:a16="http://schemas.microsoft.com/office/drawing/2014/main" id="{64688DAA-CB3A-4563-9D9E-256F982C2300}"/>
                </a:ext>
              </a:extLst>
            </p:cNvPr>
            <p:cNvSpPr txBox="1"/>
            <p:nvPr/>
          </p:nvSpPr>
          <p:spPr>
            <a:xfrm>
              <a:off x="633439" y="3184422"/>
              <a:ext cx="3605961" cy="972061"/>
            </a:xfrm>
            <a:prstGeom prst="rect">
              <a:avLst/>
            </a:prstGeom>
            <a:noFill/>
          </p:spPr>
          <p:txBody>
            <a:bodyPr wrap="square">
              <a:spAutoFit/>
            </a:bodyPr>
            <a:lstStyle>
              <a:defPPr>
                <a:defRPr lang="pt-BR"/>
              </a:defPPr>
              <a:lvl1pPr marL="342900" indent="-342900" algn="just">
                <a:lnSpc>
                  <a:spcPct val="150000"/>
                </a:lnSpc>
                <a:buFont typeface="Arial" panose="020B0604020202020204" pitchFamily="34" charset="0"/>
                <a:buChar char="•"/>
                <a:defRPr sz="2000">
                  <a:latin typeface="Poppins Light" panose="00000400000000000000" pitchFamily="2" charset="0"/>
                  <a:cs typeface="Poppins Light" panose="00000400000000000000" pitchFamily="2" charset="0"/>
                </a:defRPr>
              </a:lvl1pPr>
            </a:lstStyle>
            <a:p>
              <a:pPr marL="0" indent="0">
                <a:spcAft>
                  <a:spcPts val="600"/>
                </a:spcAft>
                <a:buNone/>
              </a:pPr>
              <a:r>
                <a:rPr lang="en-US" dirty="0"/>
                <a:t>Methods are implemented in</a:t>
              </a:r>
              <a:endParaRPr lang="en-US" sz="1600" dirty="0">
                <a:latin typeface="Poppins Light" panose="00000400000000000000" pitchFamily="2" charset="0"/>
                <a:cs typeface="Poppins Light" panose="00000400000000000000" pitchFamily="2" charset="0"/>
              </a:endParaRPr>
            </a:p>
          </p:txBody>
        </p:sp>
        <p:pic>
          <p:nvPicPr>
            <p:cNvPr id="7" name="Imagem 6">
              <a:extLst>
                <a:ext uri="{FF2B5EF4-FFF2-40B4-BE49-F238E27FC236}">
                  <a16:creationId xmlns:a16="http://schemas.microsoft.com/office/drawing/2014/main" id="{66281242-BEF8-8B08-8064-265DE306B5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48038" y="3251576"/>
              <a:ext cx="972061" cy="972061"/>
            </a:xfrm>
            <a:prstGeom prst="rect">
              <a:avLst/>
            </a:prstGeom>
          </p:spPr>
        </p:pic>
        <p:pic>
          <p:nvPicPr>
            <p:cNvPr id="20" name="Imagem 19" descr="Gráfico, Gráfico de linhas&#10;&#10;Descrição gerada automaticamente">
              <a:extLst>
                <a:ext uri="{FF2B5EF4-FFF2-40B4-BE49-F238E27FC236}">
                  <a16:creationId xmlns:a16="http://schemas.microsoft.com/office/drawing/2014/main" id="{49B29AB7-F238-D19A-7AE8-6EC734119913}"/>
                </a:ext>
              </a:extLst>
            </p:cNvPr>
            <p:cNvPicPr>
              <a:picLocks noChangeAspect="1"/>
            </p:cNvPicPr>
            <p:nvPr/>
          </p:nvPicPr>
          <p:blipFill rotWithShape="1">
            <a:blip r:embed="rId5">
              <a:extLst>
                <a:ext uri="{28A0092B-C50C-407E-A947-70E740481C1C}">
                  <a14:useLocalDpi xmlns:a14="http://schemas.microsoft.com/office/drawing/2010/main" val="0"/>
                </a:ext>
              </a:extLst>
            </a:blip>
            <a:srcRect t="16038" b="40309"/>
            <a:stretch/>
          </p:blipFill>
          <p:spPr>
            <a:xfrm>
              <a:off x="1051391" y="3553234"/>
              <a:ext cx="1385028" cy="604603"/>
            </a:xfrm>
            <a:prstGeom prst="rect">
              <a:avLst/>
            </a:prstGeom>
          </p:spPr>
        </p:pic>
      </p:grpSp>
    </p:spTree>
    <p:extLst>
      <p:ext uri="{BB962C8B-B14F-4D97-AF65-F5344CB8AC3E}">
        <p14:creationId xmlns:p14="http://schemas.microsoft.com/office/powerpoint/2010/main" val="1260046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18</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III. </a:t>
            </a:r>
            <a:r>
              <a:rPr lang="en-US" sz="3000" b="1" dirty="0">
                <a:latin typeface="Poppins SemiBold" panose="00000700000000000000" pitchFamily="2" charset="0"/>
                <a:cs typeface="Poppins SemiBold" panose="00000700000000000000" pitchFamily="2" charset="0"/>
              </a:rPr>
              <a:t>Quantitative experimental analysis</a:t>
            </a:r>
            <a:endParaRPr lang="pt-BR" sz="3000" b="1" dirty="0">
              <a:latin typeface="Poppins SemiBold" panose="00000700000000000000" pitchFamily="2" charset="0"/>
              <a:cs typeface="Poppins SemiBold" panose="00000700000000000000" pitchFamily="2" charset="0"/>
            </a:endParaRPr>
          </a:p>
        </p:txBody>
      </p:sp>
      <p:graphicFrame>
        <p:nvGraphicFramePr>
          <p:cNvPr id="7" name="Tabela 7">
            <a:extLst>
              <a:ext uri="{FF2B5EF4-FFF2-40B4-BE49-F238E27FC236}">
                <a16:creationId xmlns:a16="http://schemas.microsoft.com/office/drawing/2014/main" id="{2A90B054-FC5A-3EE0-AEA4-227F7DC53F3E}"/>
              </a:ext>
            </a:extLst>
          </p:cNvPr>
          <p:cNvGraphicFramePr>
            <a:graphicFrameLocks noGrp="1"/>
          </p:cNvGraphicFramePr>
          <p:nvPr>
            <p:extLst>
              <p:ext uri="{D42A27DB-BD31-4B8C-83A1-F6EECF244321}">
                <p14:modId xmlns:p14="http://schemas.microsoft.com/office/powerpoint/2010/main" val="2798279620"/>
              </p:ext>
            </p:extLst>
          </p:nvPr>
        </p:nvGraphicFramePr>
        <p:xfrm>
          <a:off x="225724" y="2285762"/>
          <a:ext cx="11740551" cy="3479800"/>
        </p:xfrm>
        <a:graphic>
          <a:graphicData uri="http://schemas.openxmlformats.org/drawingml/2006/table">
            <a:tbl>
              <a:tblPr firstRow="1" firstCol="1" bandRow="1">
                <a:tableStyleId>{5C22544A-7EE6-4342-B048-85BDC9FD1C3A}</a:tableStyleId>
              </a:tblPr>
              <a:tblGrid>
                <a:gridCol w="551765">
                  <a:extLst>
                    <a:ext uri="{9D8B030D-6E8A-4147-A177-3AD203B41FA5}">
                      <a16:colId xmlns:a16="http://schemas.microsoft.com/office/drawing/2014/main" val="357450333"/>
                    </a:ext>
                  </a:extLst>
                </a:gridCol>
                <a:gridCol w="1934283">
                  <a:extLst>
                    <a:ext uri="{9D8B030D-6E8A-4147-A177-3AD203B41FA5}">
                      <a16:colId xmlns:a16="http://schemas.microsoft.com/office/drawing/2014/main" val="637329426"/>
                    </a:ext>
                  </a:extLst>
                </a:gridCol>
                <a:gridCol w="2970839">
                  <a:extLst>
                    <a:ext uri="{9D8B030D-6E8A-4147-A177-3AD203B41FA5}">
                      <a16:colId xmlns:a16="http://schemas.microsoft.com/office/drawing/2014/main" val="457760478"/>
                    </a:ext>
                  </a:extLst>
                </a:gridCol>
                <a:gridCol w="1375234">
                  <a:extLst>
                    <a:ext uri="{9D8B030D-6E8A-4147-A177-3AD203B41FA5}">
                      <a16:colId xmlns:a16="http://schemas.microsoft.com/office/drawing/2014/main" val="2217303728"/>
                    </a:ext>
                  </a:extLst>
                </a:gridCol>
                <a:gridCol w="2510287">
                  <a:extLst>
                    <a:ext uri="{9D8B030D-6E8A-4147-A177-3AD203B41FA5}">
                      <a16:colId xmlns:a16="http://schemas.microsoft.com/office/drawing/2014/main" val="298075225"/>
                    </a:ext>
                  </a:extLst>
                </a:gridCol>
                <a:gridCol w="2398143">
                  <a:extLst>
                    <a:ext uri="{9D8B030D-6E8A-4147-A177-3AD203B41FA5}">
                      <a16:colId xmlns:a16="http://schemas.microsoft.com/office/drawing/2014/main" val="4264981064"/>
                    </a:ext>
                  </a:extLst>
                </a:gridCol>
              </a:tblGrid>
              <a:tr h="370840">
                <a:tc>
                  <a:txBody>
                    <a:bodyPr/>
                    <a:lstStyle/>
                    <a:p>
                      <a:r>
                        <a:rPr lang="pt-BR" sz="1200" dirty="0" err="1">
                          <a:latin typeface="Poppins Black" panose="00000A00000000000000" pitchFamily="2" charset="0"/>
                          <a:cs typeface="Poppins Black" panose="00000A00000000000000" pitchFamily="2" charset="0"/>
                        </a:rPr>
                        <a:t>Exp</a:t>
                      </a:r>
                      <a:endParaRPr lang="pt-BR" sz="1200" dirty="0">
                        <a:latin typeface="Poppins Black" panose="00000A00000000000000" pitchFamily="2" charset="0"/>
                        <a:cs typeface="Poppins Black" panose="00000A00000000000000" pitchFamily="2" charset="0"/>
                      </a:endParaRPr>
                    </a:p>
                  </a:txBody>
                  <a:tcPr/>
                </a:tc>
                <a:tc>
                  <a:txBody>
                    <a:bodyPr/>
                    <a:lstStyle/>
                    <a:p>
                      <a:r>
                        <a:rPr lang="pt-BR" sz="1200" dirty="0" err="1">
                          <a:latin typeface="Poppins Black" panose="00000A00000000000000" pitchFamily="2" charset="0"/>
                          <a:cs typeface="Poppins Black" panose="00000A00000000000000" pitchFamily="2" charset="0"/>
                        </a:rPr>
                        <a:t>Question</a:t>
                      </a:r>
                      <a:endParaRPr lang="pt-BR" sz="1200" dirty="0">
                        <a:latin typeface="Poppins Black" panose="00000A00000000000000" pitchFamily="2" charset="0"/>
                        <a:cs typeface="Poppins Black" panose="00000A00000000000000" pitchFamily="2" charset="0"/>
                      </a:endParaRPr>
                    </a:p>
                  </a:txBody>
                  <a:tcPr/>
                </a:tc>
                <a:tc>
                  <a:txBody>
                    <a:bodyPr/>
                    <a:lstStyle/>
                    <a:p>
                      <a:r>
                        <a:rPr lang="pt-BR" sz="1200" dirty="0" err="1">
                          <a:latin typeface="Poppins Black" panose="00000A00000000000000" pitchFamily="2" charset="0"/>
                          <a:cs typeface="Poppins Black" panose="00000A00000000000000" pitchFamily="2" charset="0"/>
                        </a:rPr>
                        <a:t>Goal</a:t>
                      </a:r>
                      <a:endParaRPr lang="pt-BR" sz="1200" dirty="0">
                        <a:latin typeface="Poppins Black" panose="00000A00000000000000" pitchFamily="2" charset="0"/>
                        <a:cs typeface="Poppins Black" panose="00000A00000000000000" pitchFamily="2" charset="0"/>
                      </a:endParaRPr>
                    </a:p>
                  </a:txBody>
                  <a:tcPr/>
                </a:tc>
                <a:tc>
                  <a:txBody>
                    <a:bodyPr/>
                    <a:lstStyle/>
                    <a:p>
                      <a:r>
                        <a:rPr lang="pt-BR" sz="1200" dirty="0" err="1">
                          <a:latin typeface="Poppins Black" panose="00000A00000000000000" pitchFamily="2" charset="0"/>
                          <a:cs typeface="Poppins Black" panose="00000A00000000000000" pitchFamily="2" charset="0"/>
                        </a:rPr>
                        <a:t>Comparison</a:t>
                      </a:r>
                      <a:endParaRPr lang="pt-BR" sz="1200" dirty="0">
                        <a:latin typeface="Poppins Black" panose="00000A00000000000000" pitchFamily="2" charset="0"/>
                        <a:cs typeface="Poppins Black" panose="00000A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Poppins Black" panose="00000A00000000000000" pitchFamily="2" charset="0"/>
                          <a:cs typeface="Poppins Black" panose="00000A00000000000000" pitchFamily="2" charset="0"/>
                        </a:rPr>
                        <a:t>Main</a:t>
                      </a:r>
                      <a:r>
                        <a:rPr lang="pt-BR" sz="1200" dirty="0">
                          <a:latin typeface="Poppins Black" panose="00000A00000000000000" pitchFamily="2" charset="0"/>
                          <a:cs typeface="Poppins Black" panose="00000A00000000000000" pitchFamily="2" charset="0"/>
                        </a:rPr>
                        <a:t> </a:t>
                      </a:r>
                      <a:r>
                        <a:rPr lang="pt-BR" sz="1200" dirty="0" err="1">
                          <a:latin typeface="Poppins Black" panose="00000A00000000000000" pitchFamily="2" charset="0"/>
                          <a:cs typeface="Poppins Black" panose="00000A00000000000000" pitchFamily="2" charset="0"/>
                        </a:rPr>
                        <a:t>results</a:t>
                      </a:r>
                      <a:endParaRPr lang="pt-BR" sz="1200" dirty="0">
                        <a:latin typeface="Poppins Black" panose="00000A00000000000000" pitchFamily="2" charset="0"/>
                        <a:cs typeface="Poppins Black" panose="00000A00000000000000" pitchFamily="2" charset="0"/>
                      </a:endParaRPr>
                    </a:p>
                  </a:txBody>
                  <a:tcPr/>
                </a:tc>
                <a:tc>
                  <a:txBody>
                    <a:bodyPr/>
                    <a:lstStyle/>
                    <a:p>
                      <a:r>
                        <a:rPr lang="pt-BR" sz="1200" dirty="0" err="1">
                          <a:latin typeface="Poppins Black" panose="00000A00000000000000" pitchFamily="2" charset="0"/>
                          <a:cs typeface="Poppins Black" panose="00000A00000000000000" pitchFamily="2" charset="0"/>
                        </a:rPr>
                        <a:t>Conclusions</a:t>
                      </a:r>
                      <a:endParaRPr lang="pt-BR" sz="1200" dirty="0">
                        <a:latin typeface="Poppins Black" panose="00000A00000000000000" pitchFamily="2" charset="0"/>
                        <a:cs typeface="Poppins Black" panose="00000A00000000000000" pitchFamily="2" charset="0"/>
                      </a:endParaRPr>
                    </a:p>
                  </a:txBody>
                  <a:tcPr/>
                </a:tc>
                <a:extLst>
                  <a:ext uri="{0D108BD9-81ED-4DB2-BD59-A6C34878D82A}">
                    <a16:rowId xmlns:a16="http://schemas.microsoft.com/office/drawing/2014/main" val="3577398240"/>
                  </a:ext>
                </a:extLst>
              </a:tr>
              <a:tr h="370840">
                <a:tc>
                  <a:txBody>
                    <a:bodyPr/>
                    <a:lstStyle/>
                    <a:p>
                      <a:r>
                        <a:rPr lang="pt-BR" sz="1200" dirty="0">
                          <a:latin typeface="Poppins Black" panose="00000A00000000000000" pitchFamily="2" charset="0"/>
                          <a:cs typeface="Poppins Black" panose="00000A00000000000000" pitchFamily="2" charset="0"/>
                        </a:rPr>
                        <a:t>1</a:t>
                      </a:r>
                    </a:p>
                  </a:txBody>
                  <a:tcPr/>
                </a:tc>
                <a:tc>
                  <a:txBody>
                    <a:bodyPr/>
                    <a:lstStyle/>
                    <a:p>
                      <a:r>
                        <a:rPr lang="pt-BR" sz="1200" dirty="0" err="1">
                          <a:latin typeface="Poppins Light" panose="00000400000000000000" pitchFamily="2" charset="0"/>
                          <a:cs typeface="Poppins Light" panose="00000400000000000000" pitchFamily="2" charset="0"/>
                        </a:rPr>
                        <a:t>Is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able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to</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incorporate</a:t>
                      </a:r>
                      <a:r>
                        <a:rPr lang="pt-BR" sz="1200" dirty="0">
                          <a:latin typeface="Poppins Light" panose="00000400000000000000" pitchFamily="2" charset="0"/>
                          <a:cs typeface="Poppins Light" panose="00000400000000000000" pitchFamily="2" charset="0"/>
                        </a:rPr>
                        <a:t> TT? </a:t>
                      </a:r>
                      <a:br>
                        <a:rPr lang="pt-BR" sz="1200" dirty="0">
                          <a:latin typeface="Poppins Light" panose="00000400000000000000" pitchFamily="2" charset="0"/>
                          <a:cs typeface="Poppins Light" panose="00000400000000000000" pitchFamily="2" charset="0"/>
                        </a:rPr>
                      </a:br>
                      <a:r>
                        <a:rPr lang="pt-BR" sz="1200" dirty="0" err="1">
                          <a:latin typeface="Poppins Light" panose="00000400000000000000" pitchFamily="2" charset="0"/>
                          <a:cs typeface="Poppins Light" panose="00000400000000000000" pitchFamily="2" charset="0"/>
                        </a:rPr>
                        <a:t>To</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what</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extent</a:t>
                      </a:r>
                      <a:r>
                        <a:rPr lang="pt-BR" sz="1200" dirty="0">
                          <a:latin typeface="Poppins Light" panose="00000400000000000000" pitchFamily="2" charset="0"/>
                          <a:cs typeface="Poppins Light" panose="00000400000000000000" pitchFamily="2" charset="0"/>
                        </a:rPr>
                        <a:t>? </a:t>
                      </a:r>
                    </a:p>
                  </a:txBody>
                  <a:tcPr/>
                </a:tc>
                <a:tc>
                  <a:txBody>
                    <a:bodyPr/>
                    <a:lstStyle/>
                    <a:p>
                      <a:r>
                        <a:rPr lang="pt-BR" sz="1200" dirty="0" err="1">
                          <a:latin typeface="Poppins Light" panose="00000400000000000000" pitchFamily="2" charset="0"/>
                          <a:cs typeface="Poppins Light" panose="00000400000000000000" pitchFamily="2" charset="0"/>
                        </a:rPr>
                        <a:t>Assessing</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the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number</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times </a:t>
                      </a: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metrics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considered</a:t>
                      </a:r>
                      <a:r>
                        <a:rPr lang="pt-BR" sz="1200" dirty="0">
                          <a:latin typeface="Poppins Light" panose="00000400000000000000" pitchFamily="2" charset="0"/>
                          <a:cs typeface="Poppins Light" panose="00000400000000000000" pitchFamily="2" charset="0"/>
                        </a:rPr>
                        <a:t> more </a:t>
                      </a:r>
                      <a:r>
                        <a:rPr lang="pt-BR" sz="1200" dirty="0" err="1">
                          <a:latin typeface="Poppins Light" panose="00000400000000000000" pitchFamily="2" charset="0"/>
                          <a:cs typeface="Poppins Light" panose="00000400000000000000" pitchFamily="2" charset="0"/>
                        </a:rPr>
                        <a:t>TPs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while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evaluating</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detectors</a:t>
                      </a:r>
                      <a:endParaRPr lang="pt-BR" sz="1200" dirty="0">
                        <a:latin typeface="Poppins Light" panose="00000400000000000000" pitchFamily="2" charset="0"/>
                        <a:cs typeface="Poppins Light" panose="00000400000000000000" pitchFamily="2" charset="0"/>
                      </a:endParaRPr>
                    </a:p>
                  </a:txBody>
                  <a:tcPr/>
                </a:tc>
                <a:tc>
                  <a:txBody>
                    <a:bodyPr/>
                    <a:lstStyle/>
                    <a:p>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F1 - Hard F1</a:t>
                      </a:r>
                    </a:p>
                  </a:txBody>
                  <a:tcPr/>
                </a:tc>
                <a:tc>
                  <a:txBody>
                    <a:bodyPr/>
                    <a:lstStyle/>
                    <a:p>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metrics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incorporated</a:t>
                      </a:r>
                      <a:r>
                        <a:rPr lang="pt-BR" sz="1200" dirty="0">
                          <a:latin typeface="Poppins Light" panose="00000400000000000000" pitchFamily="2" charset="0"/>
                          <a:cs typeface="Poppins Light" panose="00000400000000000000" pitchFamily="2" charset="0"/>
                        </a:rPr>
                        <a:t> TT in over X%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detector </a:t>
                      </a:r>
                      <a:r>
                        <a:rPr lang="pt-BR" sz="1200" dirty="0" err="1">
                          <a:latin typeface="Poppins Light" panose="00000400000000000000" pitchFamily="2" charset="0"/>
                          <a:cs typeface="Poppins Light" panose="00000400000000000000" pitchFamily="2" charset="0"/>
                        </a:rPr>
                        <a:t>evaluations</a:t>
                      </a:r>
                      <a:r>
                        <a:rPr lang="pt-BR" sz="1200" dirty="0">
                          <a:latin typeface="Poppins Light" panose="00000400000000000000" pitchFamily="2" charset="0"/>
                          <a:cs typeface="Poppins Light" panose="00000400000000000000" pitchFamily="2" charset="0"/>
                        </a:rPr>
                        <a:t> in </a:t>
                      </a:r>
                      <a:r>
                        <a:rPr lang="pt-BR" sz="1200" dirty="0" err="1">
                          <a:latin typeface="Poppins Light" panose="00000400000000000000" pitchFamily="2" charset="0"/>
                          <a:cs typeface="Poppins Light" panose="00000400000000000000" pitchFamily="2" charset="0"/>
                        </a:rPr>
                        <a:t>all</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datasets</a:t>
                      </a:r>
                      <a:endParaRPr lang="pt-BR" sz="1200" dirty="0">
                        <a:latin typeface="Poppins Light" panose="00000400000000000000" pitchFamily="2" charset="0"/>
                        <a:cs typeface="Poppins Light" panose="00000400000000000000" pitchFamily="2" charset="0"/>
                      </a:endParaRPr>
                    </a:p>
                  </a:txBody>
                  <a:tcPr/>
                </a:tc>
                <a:tc>
                  <a:txBody>
                    <a:bodyPr/>
                    <a:lstStyle/>
                    <a:p>
                      <a:r>
                        <a:rPr lang="pt-BR" sz="1200" dirty="0">
                          <a:latin typeface="Poppins Light" panose="00000400000000000000" pitchFamily="2" charset="0"/>
                          <a:cs typeface="Poppins Light" panose="00000400000000000000" pitchFamily="2" charset="0"/>
                        </a:rPr>
                        <a:t>X%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detections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were</a:t>
                      </a:r>
                      <a:r>
                        <a:rPr lang="pt-BR" sz="1200" dirty="0">
                          <a:latin typeface="Poppins Light" panose="00000400000000000000" pitchFamily="2" charset="0"/>
                          <a:cs typeface="Poppins Light" panose="00000400000000000000" pitchFamily="2" charset="0"/>
                        </a:rPr>
                        <a:t> more </a:t>
                      </a:r>
                      <a:r>
                        <a:rPr lang="pt-BR" sz="1200" dirty="0" err="1">
                          <a:latin typeface="Poppins Light" panose="00000400000000000000" pitchFamily="2" charset="0"/>
                          <a:cs typeface="Poppins Light" panose="00000400000000000000" pitchFamily="2" charset="0"/>
                        </a:rPr>
                        <a:t>tolerantly</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evaluated</a:t>
                      </a:r>
                      <a:r>
                        <a:rPr lang="pt-BR" sz="1200" dirty="0">
                          <a:latin typeface="Poppins Light" panose="00000400000000000000" pitchFamily="2" charset="0"/>
                          <a:cs typeface="Poppins Light" panose="00000400000000000000" pitchFamily="2" charset="0"/>
                        </a:rPr>
                        <a:t> </a:t>
                      </a:r>
                    </a:p>
                  </a:txBody>
                  <a:tcPr/>
                </a:tc>
                <a:extLst>
                  <a:ext uri="{0D108BD9-81ED-4DB2-BD59-A6C34878D82A}">
                    <a16:rowId xmlns:a16="http://schemas.microsoft.com/office/drawing/2014/main" val="2501723714"/>
                  </a:ext>
                </a:extLst>
              </a:tr>
              <a:tr h="370840">
                <a:tc>
                  <a:txBody>
                    <a:bodyPr/>
                    <a:lstStyle/>
                    <a:p>
                      <a:r>
                        <a:rPr lang="pt-BR" sz="1200" dirty="0">
                          <a:latin typeface="Poppins Black" panose="00000A00000000000000" pitchFamily="2" charset="0"/>
                          <a:cs typeface="Poppins Black" panose="00000A00000000000000" pitchFamily="2" charset="0"/>
                        </a:rPr>
                        <a:t>2</a:t>
                      </a:r>
                    </a:p>
                  </a:txBody>
                  <a:tcPr/>
                </a:tc>
                <a:tc>
                  <a:txBody>
                    <a:bodyPr/>
                    <a:lstStyle/>
                    <a:p>
                      <a:r>
                        <a:rPr lang="pt-BR" sz="1200" dirty="0" err="1">
                          <a:latin typeface="Poppins Light" panose="00000400000000000000" pitchFamily="2" charset="0"/>
                          <a:cs typeface="Poppins Light" panose="00000400000000000000" pitchFamily="2" charset="0"/>
                        </a:rPr>
                        <a:t>Can</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affect</a:t>
                      </a:r>
                      <a:r>
                        <a:rPr lang="pt-BR" sz="1200" dirty="0">
                          <a:latin typeface="Poppins Light" panose="00000400000000000000" pitchFamily="2" charset="0"/>
                          <a:cs typeface="Poppins Light" panose="00000400000000000000" pitchFamily="2" charset="0"/>
                        </a:rPr>
                        <a:t> detector </a:t>
                      </a:r>
                      <a:r>
                        <a:rPr lang="pt-BR" sz="1200" dirty="0" err="1">
                          <a:latin typeface="Poppins Light" panose="00000400000000000000" pitchFamily="2" charset="0"/>
                          <a:cs typeface="Poppins Light" panose="00000400000000000000" pitchFamily="2" charset="0"/>
                        </a:rPr>
                        <a:t>selection</a:t>
                      </a:r>
                      <a:r>
                        <a:rPr lang="pt-BR" sz="1200" dirty="0">
                          <a:latin typeface="Poppins Light" panose="00000400000000000000" pitchFamily="2" charset="0"/>
                          <a:cs typeface="Poppins Light" panose="00000400000000000000" pitchFamily="2"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Poppins Light" panose="00000400000000000000" pitchFamily="2" charset="0"/>
                          <a:cs typeface="Poppins Light" panose="00000400000000000000" pitchFamily="2" charset="0"/>
                        </a:rPr>
                        <a:t>Assessing</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the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number</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times </a:t>
                      </a:r>
                      <a:r>
                        <a:rPr lang="pt-BR" sz="1200" dirty="0" err="1">
                          <a:latin typeface="Poppins Light" panose="00000400000000000000" pitchFamily="2" charset="0"/>
                          <a:cs typeface="Poppins Light" panose="00000400000000000000" pitchFamily="2" charset="0"/>
                        </a:rPr>
                        <a:t>the</a:t>
                      </a:r>
                      <a:r>
                        <a:rPr lang="pt-BR" sz="1200" dirty="0">
                          <a:latin typeface="Poppins Light" panose="00000400000000000000" pitchFamily="2" charset="0"/>
                          <a:cs typeface="Poppins Light" panose="00000400000000000000" pitchFamily="2" charset="0"/>
                        </a:rPr>
                        <a:t> use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as </a:t>
                      </a:r>
                      <a:r>
                        <a:rPr lang="pt-BR" sz="1200" dirty="0" err="1">
                          <a:latin typeface="Poppins Light" panose="00000400000000000000" pitchFamily="2" charset="0"/>
                          <a:cs typeface="Poppins Light" panose="00000400000000000000" pitchFamily="2" charset="0"/>
                        </a:rPr>
                        <a:t>criteria</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changed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the</a:t>
                      </a:r>
                      <a:r>
                        <a:rPr lang="pt-BR" sz="1200" dirty="0">
                          <a:latin typeface="Poppins Light" panose="00000400000000000000" pitchFamily="2" charset="0"/>
                          <a:cs typeface="Poppins Light" panose="00000400000000000000" pitchFamily="2" charset="0"/>
                        </a:rPr>
                        <a:t> ranking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best</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detectors</a:t>
                      </a:r>
                      <a:endParaRPr lang="pt-BR" sz="1200" dirty="0">
                        <a:latin typeface="Poppins Light" panose="00000400000000000000" pitchFamily="2" charset="0"/>
                        <a:cs typeface="Poppins Light" panose="00000400000000000000" pitchFamily="2" charset="0"/>
                      </a:endParaRPr>
                    </a:p>
                  </a:txBody>
                  <a:tcPr/>
                </a:tc>
                <a:tc>
                  <a:txBody>
                    <a:bodyPr/>
                    <a:lstStyle/>
                    <a:p>
                      <a:r>
                        <a:rPr lang="pt-BR" sz="1200" dirty="0" err="1">
                          <a:latin typeface="Poppins Light" panose="00000400000000000000" pitchFamily="2" charset="0"/>
                          <a:cs typeface="Poppins Light" panose="00000400000000000000" pitchFamily="2" charset="0"/>
                        </a:rPr>
                        <a:t>Detectors</a:t>
                      </a:r>
                      <a:r>
                        <a:rPr lang="pt-BR" sz="1200" dirty="0">
                          <a:latin typeface="Poppins Light" panose="00000400000000000000" pitchFamily="2" charset="0"/>
                          <a:cs typeface="Poppins Light" panose="00000400000000000000" pitchFamily="2" charset="0"/>
                        </a:rPr>
                        <a:t> in </a:t>
                      </a: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Top 5 versus</a:t>
                      </a:r>
                    </a:p>
                    <a:p>
                      <a:r>
                        <a:rPr lang="pt-BR" sz="1200" dirty="0">
                          <a:latin typeface="Poppins Light" panose="00000400000000000000" pitchFamily="2" charset="0"/>
                          <a:cs typeface="Poppins Light" panose="00000400000000000000" pitchFamily="2" charset="0"/>
                        </a:rPr>
                        <a:t>Hard Top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Poppins Light" panose="00000400000000000000" pitchFamily="2" charset="0"/>
                          <a:cs typeface="Poppins Light" panose="00000400000000000000" pitchFamily="2" charset="0"/>
                        </a:rPr>
                        <a:t>X%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detector </a:t>
                      </a:r>
                      <a:r>
                        <a:rPr lang="pt-BR" sz="1200" dirty="0" err="1">
                          <a:latin typeface="Poppins Light" panose="00000400000000000000" pitchFamily="2" charset="0"/>
                          <a:cs typeface="Poppins Light" panose="00000400000000000000" pitchFamily="2" charset="0"/>
                        </a:rPr>
                        <a:t>results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climbed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to</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the</a:t>
                      </a:r>
                      <a:r>
                        <a:rPr lang="pt-BR" sz="1200" dirty="0">
                          <a:latin typeface="Poppins Light" panose="00000400000000000000" pitchFamily="2" charset="0"/>
                          <a:cs typeface="Poppins Light" panose="00000400000000000000" pitchFamily="2" charset="0"/>
                        </a:rPr>
                        <a:t> ranking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the</a:t>
                      </a:r>
                      <a:r>
                        <a:rPr lang="pt-BR" sz="1200" dirty="0">
                          <a:latin typeface="Poppins Light" panose="00000400000000000000" pitchFamily="2" charset="0"/>
                          <a:cs typeface="Poppins Light" panose="00000400000000000000" pitchFamily="2" charset="0"/>
                        </a:rPr>
                        <a:t> top 5 </a:t>
                      </a:r>
                      <a:r>
                        <a:rPr lang="pt-BR" sz="1200" dirty="0" err="1">
                          <a:latin typeface="Poppins Light" panose="00000400000000000000" pitchFamily="2" charset="0"/>
                          <a:cs typeface="Poppins Light" panose="00000400000000000000" pitchFamily="2" charset="0"/>
                        </a:rPr>
                        <a:t>best</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evaluated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based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on</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metrics</a:t>
                      </a:r>
                      <a:r>
                        <a:rPr lang="pt-BR" sz="1200" dirty="0">
                          <a:latin typeface="Poppins Light" panose="00000400000000000000" pitchFamily="2" charset="0"/>
                          <a:cs typeface="Poppins Light" panose="00000400000000000000" pitchFamily="2" charset="0"/>
                        </a:rPr>
                        <a:t> in </a:t>
                      </a:r>
                      <a:r>
                        <a:rPr lang="pt-BR" sz="1200" dirty="0" err="1">
                          <a:latin typeface="Poppins Light" panose="00000400000000000000" pitchFamily="2" charset="0"/>
                          <a:cs typeface="Poppins Light" panose="00000400000000000000" pitchFamily="2" charset="0"/>
                        </a:rPr>
                        <a:t>all</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datasets</a:t>
                      </a:r>
                      <a:endParaRPr lang="pt-BR" sz="1200" dirty="0">
                        <a:latin typeface="Poppins Light" panose="00000400000000000000" pitchFamily="2" charset="0"/>
                        <a:cs typeface="Poppins Light" panose="00000400000000000000" pitchFamily="2" charset="0"/>
                      </a:endParaRPr>
                    </a:p>
                  </a:txBody>
                  <a:tcPr/>
                </a:tc>
                <a:tc>
                  <a:txBody>
                    <a:bodyPr/>
                    <a:lstStyle/>
                    <a:p>
                      <a:r>
                        <a:rPr lang="pt-BR" sz="1200" dirty="0">
                          <a:latin typeface="Poppins Light" panose="00000400000000000000" pitchFamily="2" charset="0"/>
                          <a:cs typeface="Poppins Light" panose="00000400000000000000" pitchFamily="2" charset="0"/>
                        </a:rPr>
                        <a:t>X%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detections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that</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could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be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dismissed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became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most</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prone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to</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selection</a:t>
                      </a:r>
                      <a:endParaRPr lang="pt-BR" sz="1200" dirty="0">
                        <a:latin typeface="Poppins Light" panose="00000400000000000000" pitchFamily="2" charset="0"/>
                        <a:cs typeface="Poppins Light" panose="00000400000000000000" pitchFamily="2" charset="0"/>
                      </a:endParaRPr>
                    </a:p>
                  </a:txBody>
                  <a:tcPr/>
                </a:tc>
                <a:extLst>
                  <a:ext uri="{0D108BD9-81ED-4DB2-BD59-A6C34878D82A}">
                    <a16:rowId xmlns:a16="http://schemas.microsoft.com/office/drawing/2014/main" val="628255988"/>
                  </a:ext>
                </a:extLst>
              </a:tr>
              <a:tr h="370840">
                <a:tc>
                  <a:txBody>
                    <a:bodyPr/>
                    <a:lstStyle/>
                    <a:p>
                      <a:r>
                        <a:rPr lang="pt-BR" sz="1200" dirty="0">
                          <a:latin typeface="Poppins Black" panose="00000A00000000000000" pitchFamily="2" charset="0"/>
                          <a:cs typeface="Poppins Black" panose="00000A00000000000000" pitchFamily="2" charset="0"/>
                        </a:rPr>
                        <a:t>3</a:t>
                      </a:r>
                    </a:p>
                  </a:txBody>
                  <a:tcPr/>
                </a:tc>
                <a:tc>
                  <a:txBody>
                    <a:bodyPr/>
                    <a:lstStyle/>
                    <a:p>
                      <a:r>
                        <a:rPr lang="pt-BR" sz="1200" dirty="0" err="1">
                          <a:latin typeface="Poppins Light" panose="00000400000000000000" pitchFamily="2" charset="0"/>
                          <a:cs typeface="Poppins Light" panose="00000400000000000000" pitchFamily="2" charset="0"/>
                        </a:rPr>
                        <a:t>How</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is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affected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by</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different</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levels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TT?</a:t>
                      </a:r>
                    </a:p>
                  </a:txBody>
                  <a:tcPr/>
                </a:tc>
                <a:tc>
                  <a:txBody>
                    <a:bodyPr/>
                    <a:lstStyle/>
                    <a:p>
                      <a:r>
                        <a:rPr lang="pt-BR" sz="1200" dirty="0" err="1">
                          <a:latin typeface="Poppins Light" panose="00000400000000000000" pitchFamily="2" charset="0"/>
                          <a:cs typeface="Poppins Light" panose="00000400000000000000" pitchFamily="2" charset="0"/>
                        </a:rPr>
                        <a:t>Conducting</a:t>
                      </a:r>
                      <a:r>
                        <a:rPr lang="pt-BR" sz="1200" dirty="0">
                          <a:latin typeface="Poppins Light" panose="00000400000000000000" pitchFamily="2" charset="0"/>
                          <a:cs typeface="Poppins Light" panose="00000400000000000000" pitchFamily="2" charset="0"/>
                        </a:rPr>
                        <a:t> a </a:t>
                      </a:r>
                      <a:r>
                        <a:rPr lang="pt-BR" sz="1200" dirty="0" err="1">
                          <a:latin typeface="Poppins Light" panose="00000400000000000000" pitchFamily="2" charset="0"/>
                          <a:cs typeface="Poppins Light" panose="00000400000000000000" pitchFamily="2" charset="0"/>
                        </a:rPr>
                        <a:t>sensitivity</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analysis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considering</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different</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levels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temporal </a:t>
                      </a:r>
                      <a:r>
                        <a:rPr lang="pt-BR" sz="1200" dirty="0" err="1">
                          <a:latin typeface="Poppins Light" panose="00000400000000000000" pitchFamily="2" charset="0"/>
                          <a:cs typeface="Poppins Light" panose="00000400000000000000" pitchFamily="2" charset="0"/>
                        </a:rPr>
                        <a:t>tolerance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defined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by</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constant</a:t>
                      </a:r>
                      <a:r>
                        <a:rPr lang="pt-BR" sz="1200" dirty="0">
                          <a:latin typeface="Poppins Light" panose="00000400000000000000" pitchFamily="2" charset="0"/>
                          <a:cs typeface="Poppins Light" panose="00000400000000000000" pitchFamily="2" charset="0"/>
                        </a:rPr>
                        <a:t> 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Precision</a:t>
                      </a:r>
                      <a:r>
                        <a:rPr lang="pt-BR" sz="1200" dirty="0">
                          <a:latin typeface="Poppins Light" panose="00000400000000000000" pitchFamily="2" charset="0"/>
                          <a:cs typeface="Poppins Light" panose="00000400000000000000" pitchFamily="2" charset="0"/>
                        </a:rPr>
                        <a:t>/Recall - Hard </a:t>
                      </a:r>
                      <a:r>
                        <a:rPr lang="pt-BR" sz="1200" dirty="0" err="1">
                          <a:latin typeface="Poppins Light" panose="00000400000000000000" pitchFamily="2" charset="0"/>
                          <a:cs typeface="Poppins Light" panose="00000400000000000000" pitchFamily="2" charset="0"/>
                        </a:rPr>
                        <a:t>Precision</a:t>
                      </a:r>
                      <a:r>
                        <a:rPr lang="pt-BR" sz="1200" dirty="0">
                          <a:latin typeface="Poppins Light" panose="00000400000000000000" pitchFamily="2" charset="0"/>
                          <a:cs typeface="Poppins Light" panose="00000400000000000000" pitchFamily="2" charset="0"/>
                        </a:rPr>
                        <a:t>/Recall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Poppins Light" panose="00000400000000000000" pitchFamily="2" charset="0"/>
                          <a:cs typeface="Poppins Light" panose="00000400000000000000" pitchFamily="2" charset="0"/>
                        </a:rPr>
                        <a:t>As TT </a:t>
                      </a:r>
                      <a:r>
                        <a:rPr lang="pt-BR" sz="1200" dirty="0" err="1">
                          <a:latin typeface="Poppins Light" panose="00000400000000000000" pitchFamily="2" charset="0"/>
                          <a:cs typeface="Poppins Light" panose="00000400000000000000" pitchFamily="2" charset="0"/>
                        </a:rPr>
                        <a:t>increases</a:t>
                      </a:r>
                      <a:r>
                        <a:rPr lang="pt-BR" sz="1200" dirty="0">
                          <a:latin typeface="Poppins Light" panose="00000400000000000000" pitchFamily="2" charset="0"/>
                          <a:cs typeface="Poppins Light" panose="00000400000000000000" pitchFamily="2" charset="0"/>
                        </a:rPr>
                        <a:t>, more </a:t>
                      </a:r>
                      <a:r>
                        <a:rPr lang="pt-BR" sz="1200" dirty="0" err="1">
                          <a:latin typeface="Poppins Light" panose="00000400000000000000" pitchFamily="2" charset="0"/>
                          <a:cs typeface="Poppins Light" panose="00000400000000000000" pitchFamily="2" charset="0"/>
                        </a:rPr>
                        <a:t>TPs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were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considered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and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detector’s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precision</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and</a:t>
                      </a:r>
                      <a:r>
                        <a:rPr lang="pt-BR" sz="1200" dirty="0">
                          <a:latin typeface="Poppins Light" panose="00000400000000000000" pitchFamily="2" charset="0"/>
                          <a:cs typeface="Poppins Light" panose="00000400000000000000" pitchFamily="2" charset="0"/>
                        </a:rPr>
                        <a:t> recall </a:t>
                      </a:r>
                      <a:r>
                        <a:rPr lang="pt-BR" sz="1200" dirty="0" err="1">
                          <a:latin typeface="Poppins Light" panose="00000400000000000000" pitchFamily="2" charset="0"/>
                          <a:cs typeface="Poppins Light" panose="00000400000000000000" pitchFamily="2" charset="0"/>
                        </a:rPr>
                        <a:t>were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better</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evaluated</a:t>
                      </a:r>
                      <a:endParaRPr lang="pt-BR" sz="1200" dirty="0">
                        <a:latin typeface="Poppins Light" panose="00000400000000000000" pitchFamily="2" charset="0"/>
                        <a:cs typeface="Poppins Light" panose="00000400000000000000" pitchFamily="2" charset="0"/>
                      </a:endParaRPr>
                    </a:p>
                  </a:txBody>
                  <a:tcPr/>
                </a:tc>
                <a:tc>
                  <a:txBody>
                    <a:bodyPr/>
                    <a:lstStyle/>
                    <a:p>
                      <a:r>
                        <a:rPr lang="pt-BR" sz="1200" dirty="0">
                          <a:latin typeface="Poppins Light" panose="00000400000000000000" pitchFamily="2" charset="0"/>
                          <a:cs typeface="Poppins Light" panose="00000400000000000000" pitchFamily="2" charset="0"/>
                        </a:rPr>
                        <a:t>As </a:t>
                      </a:r>
                      <a:r>
                        <a:rPr lang="pt-BR" sz="1200" dirty="0" err="1">
                          <a:latin typeface="Poppins Light" panose="00000400000000000000" pitchFamily="2" charset="0"/>
                          <a:cs typeface="Poppins Light" panose="00000400000000000000" pitchFamily="2" charset="0"/>
                        </a:rPr>
                        <a:t>the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number</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FN </a:t>
                      </a:r>
                      <a:r>
                        <a:rPr lang="pt-BR" sz="1200" dirty="0" err="1">
                          <a:latin typeface="Poppins Light" panose="00000400000000000000" pitchFamily="2" charset="0"/>
                          <a:cs typeface="Poppins Light" panose="00000400000000000000" pitchFamily="2" charset="0"/>
                        </a:rPr>
                        <a:t>increasingly</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decreased</a:t>
                      </a:r>
                      <a:r>
                        <a:rPr lang="pt-BR" sz="1200" dirty="0">
                          <a:latin typeface="Poppins Light" panose="00000400000000000000" pitchFamily="2" charset="0"/>
                          <a:cs typeface="Poppins Light" panose="00000400000000000000" pitchFamily="2" charset="0"/>
                        </a:rPr>
                        <a:t> recall </a:t>
                      </a:r>
                      <a:r>
                        <a:rPr lang="pt-BR" sz="1200" dirty="0" err="1">
                          <a:latin typeface="Poppins Light" panose="00000400000000000000" pitchFamily="2" charset="0"/>
                          <a:cs typeface="Poppins Light" panose="00000400000000000000" pitchFamily="2" charset="0"/>
                        </a:rPr>
                        <a:t>was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mainly</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affected</a:t>
                      </a:r>
                      <a:endParaRPr lang="pt-BR" sz="1200" dirty="0">
                        <a:latin typeface="Poppins Light" panose="00000400000000000000" pitchFamily="2" charset="0"/>
                        <a:cs typeface="Poppins Light" panose="00000400000000000000" pitchFamily="2" charset="0"/>
                      </a:endParaRPr>
                    </a:p>
                  </a:txBody>
                  <a:tcPr/>
                </a:tc>
                <a:extLst>
                  <a:ext uri="{0D108BD9-81ED-4DB2-BD59-A6C34878D82A}">
                    <a16:rowId xmlns:a16="http://schemas.microsoft.com/office/drawing/2014/main" val="3288470704"/>
                  </a:ext>
                </a:extLst>
              </a:tr>
              <a:tr h="370840">
                <a:tc>
                  <a:txBody>
                    <a:bodyPr/>
                    <a:lstStyle/>
                    <a:p>
                      <a:r>
                        <a:rPr lang="pt-BR" sz="1200" dirty="0">
                          <a:latin typeface="Poppins Black" panose="00000A00000000000000" pitchFamily="2" charset="0"/>
                          <a:cs typeface="Poppins Black" panose="00000A00000000000000" pitchFamily="2" charset="0"/>
                        </a:rPr>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Poppins Light" panose="00000400000000000000" pitchFamily="2" charset="0"/>
                          <a:cs typeface="Poppins Light" panose="00000400000000000000" pitchFamily="2" charset="0"/>
                        </a:rPr>
                        <a:t>Is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there</a:t>
                      </a:r>
                      <a:r>
                        <a:rPr lang="pt-BR" sz="1200" dirty="0">
                          <a:latin typeface="Poppins Light" panose="00000400000000000000" pitchFamily="2" charset="0"/>
                          <a:cs typeface="Poppins Light" panose="00000400000000000000" pitchFamily="2" charset="0"/>
                        </a:rPr>
                        <a:t> a </a:t>
                      </a:r>
                      <a:r>
                        <a:rPr lang="pt-BR" sz="1200" dirty="0" err="1">
                          <a:latin typeface="Poppins Light" panose="00000400000000000000" pitchFamily="2" charset="0"/>
                          <a:cs typeface="Poppins Light" panose="00000400000000000000" pitchFamily="2" charset="0"/>
                        </a:rPr>
                        <a:t>difference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between</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the</a:t>
                      </a:r>
                      <a:r>
                        <a:rPr lang="pt-BR" sz="1200" dirty="0">
                          <a:latin typeface="Poppins Light" panose="00000400000000000000" pitchFamily="2" charset="0"/>
                          <a:cs typeface="Poppins Light" panose="00000400000000000000" pitchFamily="2" charset="0"/>
                        </a:rPr>
                        <a:t> TT </a:t>
                      </a:r>
                      <a:r>
                        <a:rPr lang="pt-BR" sz="1200" dirty="0" err="1">
                          <a:latin typeface="Poppins Light" panose="00000400000000000000" pitchFamily="2" charset="0"/>
                          <a:cs typeface="Poppins Light" panose="00000400000000000000" pitchFamily="2" charset="0"/>
                        </a:rPr>
                        <a:t>incorporated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by</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and</a:t>
                      </a:r>
                      <a:r>
                        <a:rPr lang="pt-BR" sz="1200" dirty="0">
                          <a:latin typeface="Poppins Light" panose="00000400000000000000" pitchFamily="2" charset="0"/>
                          <a:cs typeface="Poppins Light" panose="00000400000000000000" pitchFamily="2" charset="0"/>
                        </a:rPr>
                        <a:t> NAB?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err="1">
                          <a:latin typeface="Poppins Light" panose="00000400000000000000" pitchFamily="2" charset="0"/>
                          <a:cs typeface="Poppins Light" panose="00000400000000000000" pitchFamily="2" charset="0"/>
                        </a:rPr>
                        <a:t>Assessing</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the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number</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of</a:t>
                      </a:r>
                      <a:r>
                        <a:rPr lang="pt-BR" sz="1200" dirty="0">
                          <a:latin typeface="Poppins Light" panose="00000400000000000000" pitchFamily="2" charset="0"/>
                          <a:cs typeface="Poppins Light" panose="00000400000000000000" pitchFamily="2" charset="0"/>
                        </a:rPr>
                        <a:t> times NAB </a:t>
                      </a:r>
                      <a:r>
                        <a:rPr lang="pt-BR" sz="1200" dirty="0" err="1">
                          <a:latin typeface="Poppins Light" panose="00000400000000000000" pitchFamily="2" charset="0"/>
                          <a:cs typeface="Poppins Light" panose="00000400000000000000" pitchFamily="2" charset="0"/>
                        </a:rPr>
                        <a:t>metrics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considered</a:t>
                      </a:r>
                      <a:r>
                        <a:rPr lang="pt-BR" sz="1200" dirty="0">
                          <a:latin typeface="Poppins Light" panose="00000400000000000000" pitchFamily="2" charset="0"/>
                          <a:cs typeface="Poppins Light" panose="00000400000000000000" pitchFamily="2" charset="0"/>
                        </a:rPr>
                        <a:t> more </a:t>
                      </a:r>
                      <a:r>
                        <a:rPr lang="pt-BR" sz="1200" dirty="0" err="1">
                          <a:latin typeface="Poppins Light" panose="00000400000000000000" pitchFamily="2" charset="0"/>
                          <a:cs typeface="Poppins Light" panose="00000400000000000000" pitchFamily="2" charset="0"/>
                        </a:rPr>
                        <a:t>TPs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while</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evaluating</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detectors</a:t>
                      </a:r>
                      <a:endParaRPr lang="pt-BR" sz="1200" dirty="0">
                        <a:latin typeface="Poppins Light" panose="00000400000000000000" pitchFamily="2" charset="0"/>
                        <a:cs typeface="Poppins Light" panose="000004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Poppins Light" panose="00000400000000000000" pitchFamily="2" charset="0"/>
                          <a:cs typeface="Poppins Light" panose="00000400000000000000" pitchFamily="2" charset="0"/>
                        </a:rPr>
                        <a:t>(NAB F1 - Hard F1) versus (</a:t>
                      </a: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F1 - Hard F1)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Poppins Light" panose="00000400000000000000" pitchFamily="2" charset="0"/>
                          <a:cs typeface="Poppins Light" panose="00000400000000000000" pitchFamily="2" charset="0"/>
                        </a:rPr>
                        <a:t>NAB </a:t>
                      </a:r>
                      <a:r>
                        <a:rPr lang="pt-BR" sz="1200" dirty="0" err="1">
                          <a:latin typeface="Poppins Light" panose="00000400000000000000" pitchFamily="2" charset="0"/>
                          <a:cs typeface="Poppins Light" panose="00000400000000000000" pitchFamily="2" charset="0"/>
                        </a:rPr>
                        <a:t>metrics</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incorporated</a:t>
                      </a:r>
                      <a:r>
                        <a:rPr lang="pt-BR" sz="1200" dirty="0">
                          <a:latin typeface="Poppins Light" panose="00000400000000000000" pitchFamily="2" charset="0"/>
                          <a:cs typeface="Poppins Light" panose="00000400000000000000" pitchFamily="2" charset="0"/>
                        </a:rPr>
                        <a:t> more TT </a:t>
                      </a:r>
                      <a:r>
                        <a:rPr lang="pt-BR" sz="1200" dirty="0" err="1">
                          <a:latin typeface="Poppins Light" panose="00000400000000000000" pitchFamily="2" charset="0"/>
                          <a:cs typeface="Poppins Light" panose="00000400000000000000" pitchFamily="2" charset="0"/>
                        </a:rPr>
                        <a:t>than</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SoftED</a:t>
                      </a:r>
                      <a:r>
                        <a:rPr lang="pt-BR" sz="1200" dirty="0">
                          <a:latin typeface="Poppins Light" panose="00000400000000000000" pitchFamily="2" charset="0"/>
                          <a:cs typeface="Poppins Light" panose="00000400000000000000" pitchFamily="2" charset="0"/>
                        </a:rPr>
                        <a:t> over </a:t>
                      </a:r>
                      <a:r>
                        <a:rPr lang="pt-BR" sz="1200" dirty="0" err="1">
                          <a:latin typeface="Poppins Light" panose="00000400000000000000" pitchFamily="2" charset="0"/>
                          <a:cs typeface="Poppins Light" panose="00000400000000000000" pitchFamily="2" charset="0"/>
                        </a:rPr>
                        <a:t>most</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datasets</a:t>
                      </a:r>
                      <a:endParaRPr lang="pt-BR" sz="1200" dirty="0">
                        <a:latin typeface="Poppins Light" panose="00000400000000000000" pitchFamily="2" charset="0"/>
                        <a:cs typeface="Poppins Light" panose="00000400000000000000" pitchFamily="2" charset="0"/>
                      </a:endParaRPr>
                    </a:p>
                  </a:txBody>
                  <a:tcPr/>
                </a:tc>
                <a:tc>
                  <a:txBody>
                    <a:bodyPr/>
                    <a:lstStyle/>
                    <a:p>
                      <a:r>
                        <a:rPr lang="pt-BR" sz="1200" dirty="0">
                          <a:latin typeface="Poppins Light" panose="00000400000000000000" pitchFamily="2" charset="0"/>
                          <a:cs typeface="Poppins Light" panose="00000400000000000000" pitchFamily="2" charset="0"/>
                        </a:rPr>
                        <a:t>NAB </a:t>
                      </a:r>
                      <a:r>
                        <a:rPr lang="pt-BR" sz="1200" dirty="0" err="1">
                          <a:latin typeface="Poppins Light" panose="00000400000000000000" pitchFamily="2" charset="0"/>
                          <a:cs typeface="Poppins Light" panose="00000400000000000000" pitchFamily="2" charset="0"/>
                        </a:rPr>
                        <a:t>metrics</a:t>
                      </a:r>
                      <a:r>
                        <a:rPr lang="pt-BR" sz="1200" dirty="0">
                          <a:latin typeface="Poppins Light" panose="00000400000000000000" pitchFamily="2" charset="0"/>
                          <a:cs typeface="Poppins Light" panose="00000400000000000000" pitchFamily="2" charset="0"/>
                        </a:rPr>
                        <a:t> are more </a:t>
                      </a:r>
                      <a:r>
                        <a:rPr lang="pt-BR" sz="1200" dirty="0" err="1">
                          <a:latin typeface="Poppins Light" panose="00000400000000000000" pitchFamily="2" charset="0"/>
                          <a:cs typeface="Poppins Light" panose="00000400000000000000" pitchFamily="2" charset="0"/>
                        </a:rPr>
                        <a:t>tolerant</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to</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imprecision</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which</a:t>
                      </a:r>
                      <a:r>
                        <a:rPr lang="pt-BR" sz="1200" dirty="0">
                          <a:latin typeface="Poppins Light" panose="00000400000000000000" pitchFamily="2" charset="0"/>
                          <a:cs typeface="Poppins Light" panose="00000400000000000000" pitchFamily="2" charset="0"/>
                        </a:rPr>
                        <a:t> does </a:t>
                      </a:r>
                      <a:r>
                        <a:rPr lang="pt-BR" sz="1200" dirty="0" err="1">
                          <a:latin typeface="Poppins Light" panose="00000400000000000000" pitchFamily="2" charset="0"/>
                          <a:cs typeface="Poppins Light" panose="00000400000000000000" pitchFamily="2" charset="0"/>
                        </a:rPr>
                        <a:t>not</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mean</a:t>
                      </a:r>
                      <a:r>
                        <a:rPr lang="pt-BR" sz="1200" dirty="0">
                          <a:latin typeface="Poppins Light" panose="00000400000000000000" pitchFamily="2" charset="0"/>
                          <a:cs typeface="Poppins Light" panose="00000400000000000000" pitchFamily="2" charset="0"/>
                        </a:rPr>
                        <a:t> </a:t>
                      </a:r>
                      <a:r>
                        <a:rPr lang="pt-BR" sz="1200" dirty="0" err="1">
                          <a:latin typeface="Poppins Light" panose="00000400000000000000" pitchFamily="2" charset="0"/>
                          <a:cs typeface="Poppins Light" panose="00000400000000000000" pitchFamily="2" charset="0"/>
                        </a:rPr>
                        <a:t>better</a:t>
                      </a:r>
                      <a:endParaRPr lang="pt-BR" sz="1200" dirty="0">
                        <a:latin typeface="Poppins Light" panose="00000400000000000000" pitchFamily="2" charset="0"/>
                        <a:cs typeface="Poppins Light" panose="00000400000000000000" pitchFamily="2" charset="0"/>
                      </a:endParaRPr>
                    </a:p>
                  </a:txBody>
                  <a:tcPr/>
                </a:tc>
                <a:extLst>
                  <a:ext uri="{0D108BD9-81ED-4DB2-BD59-A6C34878D82A}">
                    <a16:rowId xmlns:a16="http://schemas.microsoft.com/office/drawing/2014/main" val="3611777345"/>
                  </a:ext>
                </a:extLst>
              </a:tr>
            </a:tbl>
          </a:graphicData>
        </a:graphic>
      </p:graphicFrame>
      <p:sp>
        <p:nvSpPr>
          <p:cNvPr id="14" name="CaixaDeTexto 13">
            <a:extLst>
              <a:ext uri="{FF2B5EF4-FFF2-40B4-BE49-F238E27FC236}">
                <a16:creationId xmlns:a16="http://schemas.microsoft.com/office/drawing/2014/main" id="{5FB03532-F5AD-0BB9-1B3B-DA1D7CB013C7}"/>
              </a:ext>
            </a:extLst>
          </p:cNvPr>
          <p:cNvSpPr txBox="1"/>
          <p:nvPr/>
        </p:nvSpPr>
        <p:spPr>
          <a:xfrm>
            <a:off x="0" y="848598"/>
            <a:ext cx="12192000" cy="1169551"/>
          </a:xfrm>
          <a:prstGeom prst="rect">
            <a:avLst/>
          </a:prstGeom>
          <a:noFill/>
        </p:spPr>
        <p:txBody>
          <a:bodyPr wrap="square">
            <a:spAutoFit/>
          </a:bodyPr>
          <a:lstStyle/>
          <a:p>
            <a:pPr algn="ctr"/>
            <a:r>
              <a:rPr lang="pt-BR" b="1" dirty="0" err="1">
                <a:latin typeface="Poppins Black" panose="00000A00000000000000" pitchFamily="2" charset="0"/>
                <a:cs typeface="Poppins Black" panose="00000A00000000000000" pitchFamily="2" charset="0"/>
              </a:rPr>
              <a:t>Main</a:t>
            </a:r>
            <a:r>
              <a:rPr lang="pt-BR" b="1" dirty="0">
                <a:latin typeface="Poppins Black" panose="00000A00000000000000" pitchFamily="2" charset="0"/>
                <a:cs typeface="Poppins Black" panose="00000A00000000000000" pitchFamily="2" charset="0"/>
              </a:rPr>
              <a:t> </a:t>
            </a:r>
            <a:r>
              <a:rPr lang="pt-BR" b="1" dirty="0" err="1">
                <a:latin typeface="Poppins Black" panose="00000A00000000000000" pitchFamily="2" charset="0"/>
                <a:cs typeface="Poppins Black" panose="00000A00000000000000" pitchFamily="2" charset="0"/>
              </a:rPr>
              <a:t>goal</a:t>
            </a:r>
            <a:r>
              <a:rPr lang="pt-BR" b="1" dirty="0">
                <a:latin typeface="Poppins Black" panose="00000A00000000000000" pitchFamily="2" charset="0"/>
                <a:cs typeface="Poppins Black" panose="00000A00000000000000" pitchFamily="2" charset="0"/>
              </a:rPr>
              <a:t>: </a:t>
            </a:r>
            <a:br>
              <a:rPr lang="pt-BR" sz="1600" b="1" dirty="0">
                <a:latin typeface="Poppins Black" panose="00000A00000000000000" pitchFamily="2" charset="0"/>
                <a:cs typeface="Poppins Black" panose="00000A00000000000000" pitchFamily="2" charset="0"/>
              </a:rPr>
            </a:br>
            <a:r>
              <a:rPr lang="pt-BR" sz="1600" dirty="0" err="1">
                <a:solidFill>
                  <a:schemeClr val="tx1">
                    <a:lumMod val="50000"/>
                    <a:lumOff val="50000"/>
                  </a:schemeClr>
                </a:solidFill>
                <a:latin typeface="Poppins Bold" panose="00000800000000000000" pitchFamily="2" charset="0"/>
                <a:cs typeface="Poppins Bold" panose="00000800000000000000" pitchFamily="2" charset="0"/>
              </a:rPr>
              <a:t>Assessing</a:t>
            </a:r>
            <a:r>
              <a:rPr lang="pt-BR" sz="1600" dirty="0">
                <a:solidFill>
                  <a:schemeClr val="tx1">
                    <a:lumMod val="50000"/>
                    <a:lumOff val="50000"/>
                  </a:schemeClr>
                </a:solidFill>
                <a:latin typeface="Poppins Bold" panose="00000800000000000000" pitchFamily="2" charset="0"/>
                <a:cs typeface="Poppins Bold" panose="00000800000000000000" pitchFamily="2" charset="0"/>
              </a:rPr>
              <a:t> </a:t>
            </a:r>
            <a:r>
              <a:rPr lang="pt-BR" sz="1600" dirty="0" err="1">
                <a:solidFill>
                  <a:schemeClr val="tx1">
                    <a:lumMod val="50000"/>
                    <a:lumOff val="50000"/>
                  </a:schemeClr>
                </a:solidFill>
                <a:latin typeface="Poppins Bold" panose="00000800000000000000" pitchFamily="2" charset="0"/>
                <a:cs typeface="Poppins Bold" panose="00000800000000000000" pitchFamily="2" charset="0"/>
              </a:rPr>
              <a:t>the</a:t>
            </a:r>
            <a:r>
              <a:rPr lang="pt-BR" sz="1600" dirty="0">
                <a:solidFill>
                  <a:schemeClr val="tx1">
                    <a:lumMod val="50000"/>
                    <a:lumOff val="50000"/>
                  </a:schemeClr>
                </a:solidFill>
                <a:latin typeface="Poppins Bold" panose="00000800000000000000" pitchFamily="2" charset="0"/>
                <a:cs typeface="Poppins Bold" panose="00000800000000000000" pitchFamily="2" charset="0"/>
              </a:rPr>
              <a:t> </a:t>
            </a:r>
            <a:r>
              <a:rPr lang="pt-BR" sz="1600" dirty="0" err="1">
                <a:solidFill>
                  <a:schemeClr val="tx1">
                    <a:lumMod val="50000"/>
                    <a:lumOff val="50000"/>
                  </a:schemeClr>
                </a:solidFill>
                <a:latin typeface="Poppins Bold" panose="00000800000000000000" pitchFamily="2" charset="0"/>
                <a:cs typeface="Poppins Bold" panose="00000800000000000000" pitchFamily="2" charset="0"/>
              </a:rPr>
              <a:t>effects</a:t>
            </a:r>
            <a:r>
              <a:rPr lang="pt-BR" sz="1600" dirty="0">
                <a:solidFill>
                  <a:schemeClr val="tx1">
                    <a:lumMod val="50000"/>
                    <a:lumOff val="50000"/>
                  </a:schemeClr>
                </a:solidFill>
                <a:latin typeface="Poppins Bold" panose="00000800000000000000" pitchFamily="2" charset="0"/>
                <a:cs typeface="Poppins Bold" panose="00000800000000000000" pitchFamily="2" charset="0"/>
              </a:rPr>
              <a:t> </a:t>
            </a:r>
            <a:r>
              <a:rPr lang="pt-BR" sz="1600" dirty="0" err="1">
                <a:solidFill>
                  <a:schemeClr val="tx1">
                    <a:lumMod val="50000"/>
                    <a:lumOff val="50000"/>
                  </a:schemeClr>
                </a:solidFill>
                <a:latin typeface="Poppins Bold" panose="00000800000000000000" pitchFamily="2" charset="0"/>
                <a:cs typeface="Poppins Bold" panose="00000800000000000000" pitchFamily="2" charset="0"/>
              </a:rPr>
              <a:t>of</a:t>
            </a:r>
            <a:r>
              <a:rPr lang="pt-BR" sz="1600" dirty="0">
                <a:solidFill>
                  <a:schemeClr val="tx1">
                    <a:lumMod val="50000"/>
                    <a:lumOff val="50000"/>
                  </a:schemeClr>
                </a:solidFill>
                <a:latin typeface="Poppins Bold" panose="00000800000000000000" pitchFamily="2" charset="0"/>
                <a:cs typeface="Poppins Bold" panose="00000800000000000000" pitchFamily="2" charset="0"/>
              </a:rPr>
              <a:t> </a:t>
            </a:r>
            <a:r>
              <a:rPr lang="pt-BR" b="1" dirty="0">
                <a:solidFill>
                  <a:schemeClr val="accent1"/>
                </a:solidFill>
                <a:latin typeface="Poppins Bold" panose="00000800000000000000" pitchFamily="2" charset="0"/>
                <a:cs typeface="Poppins Bold" panose="00000800000000000000" pitchFamily="2" charset="0"/>
              </a:rPr>
              <a:t>temporal </a:t>
            </a:r>
            <a:r>
              <a:rPr lang="pt-BR" b="1" dirty="0" err="1">
                <a:solidFill>
                  <a:schemeClr val="accent1"/>
                </a:solidFill>
                <a:latin typeface="Poppins Bold" panose="00000800000000000000" pitchFamily="2" charset="0"/>
                <a:cs typeface="Poppins Bold" panose="00000800000000000000" pitchFamily="2" charset="0"/>
              </a:rPr>
              <a:t>tolerance</a:t>
            </a:r>
            <a:r>
              <a:rPr lang="pt-BR" b="1" dirty="0">
                <a:solidFill>
                  <a:schemeClr val="accent1"/>
                </a:solidFill>
                <a:latin typeface="Poppins Bold" panose="00000800000000000000" pitchFamily="2" charset="0"/>
                <a:cs typeface="Poppins Bold" panose="00000800000000000000" pitchFamily="2" charset="0"/>
              </a:rPr>
              <a:t> (TT)</a:t>
            </a:r>
            <a:br>
              <a:rPr lang="pt-BR" sz="1600" b="1" dirty="0">
                <a:solidFill>
                  <a:schemeClr val="accent1"/>
                </a:solidFill>
                <a:latin typeface="Poppins Bold" panose="00000800000000000000" pitchFamily="2" charset="0"/>
                <a:cs typeface="Poppins Bold" panose="00000800000000000000" pitchFamily="2" charset="0"/>
              </a:rPr>
            </a:br>
            <a:r>
              <a:rPr lang="pt-BR" b="1" dirty="0" err="1">
                <a:solidFill>
                  <a:schemeClr val="accent1"/>
                </a:solidFill>
                <a:latin typeface="Poppins Bold" panose="00000800000000000000" pitchFamily="2" charset="0"/>
                <a:cs typeface="Poppins Bold" panose="00000800000000000000" pitchFamily="2" charset="0"/>
              </a:rPr>
              <a:t>incorporated</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chemeClr val="accent1"/>
                </a:solidFill>
                <a:latin typeface="Poppins Bold" panose="00000800000000000000" pitchFamily="2" charset="0"/>
                <a:cs typeface="Poppins Bold" panose="00000800000000000000" pitchFamily="2" charset="0"/>
              </a:rPr>
              <a:t>by</a:t>
            </a:r>
            <a:r>
              <a:rPr lang="pt-BR" b="1" dirty="0">
                <a:solidFill>
                  <a:schemeClr val="accent1"/>
                </a:solidFill>
                <a:latin typeface="Poppins Bold" panose="00000800000000000000" pitchFamily="2" charset="0"/>
                <a:cs typeface="Poppins Bold" panose="00000800000000000000" pitchFamily="2" charset="0"/>
              </a:rPr>
              <a:t> </a:t>
            </a:r>
            <a:r>
              <a:rPr lang="pt-BR" b="1" dirty="0" err="1">
                <a:solidFill>
                  <a:srgbClr val="7030A0"/>
                </a:solidFill>
                <a:latin typeface="Poppins Black" panose="00000A00000000000000" pitchFamily="2" charset="0"/>
                <a:cs typeface="Poppins Black" panose="00000A00000000000000" pitchFamily="2" charset="0"/>
              </a:rPr>
              <a:t>SoftED</a:t>
            </a:r>
            <a:r>
              <a:rPr lang="pt-BR" b="1" dirty="0">
                <a:solidFill>
                  <a:schemeClr val="accent1"/>
                </a:solidFill>
                <a:latin typeface="Poppins Bold" panose="00000800000000000000" pitchFamily="2" charset="0"/>
                <a:cs typeface="Poppins Bold" panose="00000800000000000000" pitchFamily="2" charset="0"/>
              </a:rPr>
              <a:t> </a:t>
            </a:r>
            <a:br>
              <a:rPr lang="pt-BR" sz="1600" b="1" dirty="0">
                <a:solidFill>
                  <a:schemeClr val="accent1"/>
                </a:solidFill>
                <a:latin typeface="Poppins Bold" panose="00000800000000000000" pitchFamily="2" charset="0"/>
                <a:cs typeface="Poppins Bold" panose="00000800000000000000" pitchFamily="2" charset="0"/>
              </a:rPr>
            </a:br>
            <a:r>
              <a:rPr lang="pt-BR" sz="1600" dirty="0">
                <a:solidFill>
                  <a:schemeClr val="tx1">
                    <a:lumMod val="50000"/>
                    <a:lumOff val="50000"/>
                  </a:schemeClr>
                </a:solidFill>
                <a:latin typeface="Poppins Bold" panose="00000800000000000000" pitchFamily="2" charset="0"/>
                <a:cs typeface="Poppins Bold" panose="00000800000000000000" pitchFamily="2" charset="0"/>
              </a:rPr>
              <a:t>in </a:t>
            </a:r>
            <a:r>
              <a:rPr lang="pt-BR" sz="1600" dirty="0" err="1">
                <a:solidFill>
                  <a:schemeClr val="tx1">
                    <a:lumMod val="50000"/>
                    <a:lumOff val="50000"/>
                  </a:schemeClr>
                </a:solidFill>
                <a:latin typeface="Poppins Bold" panose="00000800000000000000" pitchFamily="2" charset="0"/>
                <a:cs typeface="Poppins Bold" panose="00000800000000000000" pitchFamily="2" charset="0"/>
              </a:rPr>
              <a:t>event</a:t>
            </a:r>
            <a:r>
              <a:rPr lang="pt-BR" sz="1600" dirty="0">
                <a:solidFill>
                  <a:schemeClr val="tx1">
                    <a:lumMod val="50000"/>
                    <a:lumOff val="50000"/>
                  </a:schemeClr>
                </a:solidFill>
                <a:latin typeface="Poppins Bold" panose="00000800000000000000" pitchFamily="2" charset="0"/>
                <a:cs typeface="Poppins Bold" panose="00000800000000000000" pitchFamily="2" charset="0"/>
              </a:rPr>
              <a:t> </a:t>
            </a:r>
            <a:r>
              <a:rPr lang="pt-BR" sz="1600" dirty="0" err="1">
                <a:solidFill>
                  <a:schemeClr val="tx1">
                    <a:lumMod val="50000"/>
                    <a:lumOff val="50000"/>
                  </a:schemeClr>
                </a:solidFill>
                <a:latin typeface="Poppins Bold" panose="00000800000000000000" pitchFamily="2" charset="0"/>
                <a:cs typeface="Poppins Bold" panose="00000800000000000000" pitchFamily="2" charset="0"/>
              </a:rPr>
              <a:t>detection</a:t>
            </a:r>
            <a:r>
              <a:rPr lang="pt-BR" sz="1600" dirty="0">
                <a:solidFill>
                  <a:schemeClr val="tx1">
                    <a:lumMod val="50000"/>
                    <a:lumOff val="50000"/>
                  </a:schemeClr>
                </a:solidFill>
                <a:latin typeface="Poppins Bold" panose="00000800000000000000" pitchFamily="2" charset="0"/>
                <a:cs typeface="Poppins Bold" panose="00000800000000000000" pitchFamily="2" charset="0"/>
              </a:rPr>
              <a:t> </a:t>
            </a:r>
            <a:r>
              <a:rPr lang="pt-BR" sz="1600" dirty="0" err="1">
                <a:solidFill>
                  <a:schemeClr val="tx1">
                    <a:lumMod val="50000"/>
                    <a:lumOff val="50000"/>
                  </a:schemeClr>
                </a:solidFill>
                <a:latin typeface="Poppins Bold" panose="00000800000000000000" pitchFamily="2" charset="0"/>
                <a:cs typeface="Poppins Bold" panose="00000800000000000000" pitchFamily="2" charset="0"/>
              </a:rPr>
              <a:t>evaluation</a:t>
            </a:r>
            <a:endParaRPr lang="pt-BR" sz="1600" dirty="0">
              <a:solidFill>
                <a:schemeClr val="tx1">
                  <a:lumMod val="50000"/>
                  <a:lumOff val="50000"/>
                </a:schemeClr>
              </a:solidFill>
              <a:latin typeface="Poppins Bold" panose="00000800000000000000" pitchFamily="2" charset="0"/>
              <a:cs typeface="Poppins Bold" panose="00000800000000000000" pitchFamily="2" charset="0"/>
            </a:endParaRPr>
          </a:p>
        </p:txBody>
      </p:sp>
    </p:spTree>
    <p:extLst>
      <p:ext uri="{BB962C8B-B14F-4D97-AF65-F5344CB8AC3E}">
        <p14:creationId xmlns:p14="http://schemas.microsoft.com/office/powerpoint/2010/main" val="712088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1063744"/>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866530" y="1067342"/>
            <a:ext cx="9300025" cy="647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600" dirty="0">
                <a:latin typeface="Poppins ExtraBold" panose="00000900000000000000" pitchFamily="2" charset="0"/>
                <a:cs typeface="Poppins ExtraBold" panose="00000900000000000000" pitchFamily="2" charset="0"/>
              </a:rPr>
              <a:t>III. </a:t>
            </a:r>
            <a:r>
              <a:rPr lang="pt-BR" sz="3600" dirty="0" err="1">
                <a:latin typeface="Poppins ExtraBold" panose="00000900000000000000" pitchFamily="2" charset="0"/>
                <a:cs typeface="Poppins ExtraBold" panose="00000900000000000000" pitchFamily="2" charset="0"/>
              </a:rPr>
              <a:t>Exp</a:t>
            </a:r>
            <a:r>
              <a:rPr lang="pt-BR" sz="3600" dirty="0">
                <a:latin typeface="Poppins ExtraBold" panose="00000900000000000000" pitchFamily="2" charset="0"/>
                <a:cs typeface="Poppins ExtraBold" panose="00000900000000000000" pitchFamily="2" charset="0"/>
              </a:rPr>
              <a:t> 1.1 - </a:t>
            </a:r>
            <a:r>
              <a:rPr lang="pt-BR" sz="3600" b="1" dirty="0">
                <a:latin typeface="Poppins ExtraBold" panose="00000900000000000000" pitchFamily="2" charset="0"/>
                <a:cs typeface="Poppins ExtraBold" panose="00000900000000000000" pitchFamily="2" charset="0"/>
              </a:rPr>
              <a:t>Temporal </a:t>
            </a:r>
            <a:r>
              <a:rPr lang="pt-BR" sz="3600" b="1" dirty="0" err="1">
                <a:latin typeface="Poppins ExtraBold" panose="00000900000000000000" pitchFamily="2" charset="0"/>
                <a:cs typeface="Poppins ExtraBold" panose="00000900000000000000" pitchFamily="2" charset="0"/>
              </a:rPr>
              <a:t>tolerance</a:t>
            </a:r>
            <a:r>
              <a:rPr lang="pt-BR" sz="3600" b="1" dirty="0">
                <a:latin typeface="Poppins ExtraBold" panose="00000900000000000000" pitchFamily="2" charset="0"/>
                <a:cs typeface="Poppins ExtraBold" panose="00000900000000000000" pitchFamily="2" charset="0"/>
              </a:rPr>
              <a:t> </a:t>
            </a:r>
            <a:r>
              <a:rPr lang="pt-BR" sz="3600" b="1" dirty="0" err="1">
                <a:latin typeface="Poppins ExtraBold" panose="00000900000000000000" pitchFamily="2" charset="0"/>
                <a:cs typeface="Poppins ExtraBold" panose="00000900000000000000" pitchFamily="2" charset="0"/>
              </a:rPr>
              <a:t>effects</a:t>
            </a:r>
            <a:endParaRPr lang="pt-BR" sz="3600" b="1" dirty="0">
              <a:latin typeface="Poppins ExtraBold" panose="00000900000000000000" pitchFamily="2" charset="0"/>
              <a:cs typeface="Poppins ExtraBold" panose="00000900000000000000" pitchFamily="2" charset="0"/>
            </a:endParaRP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19</a:t>
            </a:fld>
            <a:endParaRPr lang="pt-BR" b="1" dirty="0">
              <a:solidFill>
                <a:prstClr val="black"/>
              </a:solidFill>
              <a:latin typeface="Franklin Gothic Book" panose="020B0503020102020204" pitchFamily="34" charset="0"/>
            </a:endParaRPr>
          </a:p>
        </p:txBody>
      </p:sp>
      <p:sp>
        <p:nvSpPr>
          <p:cNvPr id="3" name="CaixaDeTexto 2">
            <a:extLst>
              <a:ext uri="{FF2B5EF4-FFF2-40B4-BE49-F238E27FC236}">
                <a16:creationId xmlns:a16="http://schemas.microsoft.com/office/drawing/2014/main" id="{BF567976-7597-72FA-C9C2-72EC7EC299BA}"/>
              </a:ext>
            </a:extLst>
          </p:cNvPr>
          <p:cNvSpPr txBox="1"/>
          <p:nvPr/>
        </p:nvSpPr>
        <p:spPr>
          <a:xfrm>
            <a:off x="0" y="3033251"/>
            <a:ext cx="12192000" cy="461665"/>
          </a:xfrm>
          <a:prstGeom prst="rect">
            <a:avLst/>
          </a:prstGeom>
          <a:noFill/>
        </p:spPr>
        <p:txBody>
          <a:bodyPr wrap="square">
            <a:spAutoFit/>
          </a:bodyPr>
          <a:lstStyle/>
          <a:p>
            <a:pPr algn="ctr"/>
            <a:r>
              <a:rPr lang="en-US" sz="2400" b="1" dirty="0">
                <a:solidFill>
                  <a:schemeClr val="tx1">
                    <a:lumMod val="65000"/>
                    <a:lumOff val="35000"/>
                  </a:schemeClr>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Question: </a:t>
            </a: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Is </a:t>
            </a:r>
            <a:r>
              <a:rPr lang="en-US" sz="2400" b="1" dirty="0" err="1">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SoftED</a:t>
            </a: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able to incorporate temporal tolerance? </a:t>
            </a:r>
          </a:p>
        </p:txBody>
      </p:sp>
      <p:sp>
        <p:nvSpPr>
          <p:cNvPr id="6" name="CaixaDeTexto 5">
            <a:extLst>
              <a:ext uri="{FF2B5EF4-FFF2-40B4-BE49-F238E27FC236}">
                <a16:creationId xmlns:a16="http://schemas.microsoft.com/office/drawing/2014/main" id="{0E913F6F-BD91-CD01-1B29-4AFD9D4056CA}"/>
              </a:ext>
            </a:extLst>
          </p:cNvPr>
          <p:cNvSpPr txBox="1"/>
          <p:nvPr/>
        </p:nvSpPr>
        <p:spPr>
          <a:xfrm>
            <a:off x="0" y="3968979"/>
            <a:ext cx="12192000" cy="1510670"/>
          </a:xfrm>
          <a:prstGeom prst="rect">
            <a:avLst/>
          </a:prstGeom>
          <a:noFill/>
        </p:spPr>
        <p:txBody>
          <a:bodyPr wrap="square">
            <a:spAutoFit/>
          </a:bodyPr>
          <a:lstStyle>
            <a:defPPr>
              <a:defRPr lang="pt-BR"/>
            </a:defPPr>
            <a:lvl1pPr indent="0" algn="just">
              <a:lnSpc>
                <a:spcPct val="150000"/>
              </a:lnSpc>
              <a:spcAft>
                <a:spcPts val="600"/>
              </a:spcAft>
              <a:buFont typeface="Arial" panose="020B0604020202020204" pitchFamily="34" charset="0"/>
              <a:buNone/>
              <a:defRPr sz="2000">
                <a:latin typeface="Poppins Light" panose="00000400000000000000" pitchFamily="2" charset="0"/>
                <a:cs typeface="Poppins Light" panose="00000400000000000000" pitchFamily="2" charset="0"/>
              </a:defRPr>
            </a:lvl1pPr>
          </a:lstStyle>
          <a:p>
            <a:pPr algn="ctr"/>
            <a:r>
              <a:rPr lang="pt-BR" b="1" dirty="0" err="1">
                <a:latin typeface="Poppins Black" panose="00000A00000000000000" pitchFamily="2" charset="0"/>
                <a:cs typeface="Poppins Black" panose="00000A00000000000000" pitchFamily="2" charset="0"/>
              </a:rPr>
              <a:t>Goal</a:t>
            </a:r>
            <a:r>
              <a:rPr lang="pt-BR" b="1" dirty="0">
                <a:latin typeface="Poppins Black" panose="00000A00000000000000" pitchFamily="2" charset="0"/>
                <a:cs typeface="Poppins Black" panose="00000A00000000000000" pitchFamily="2" charset="0"/>
              </a:rPr>
              <a:t>: </a:t>
            </a:r>
            <a:r>
              <a:rPr lang="pt-BR" sz="2000" dirty="0" err="1">
                <a:latin typeface="Poppins Light" panose="00000400000000000000" pitchFamily="2" charset="0"/>
                <a:cs typeface="Poppins Light" panose="00000400000000000000" pitchFamily="2" charset="0"/>
              </a:rPr>
              <a:t>Assessing</a:t>
            </a:r>
            <a:r>
              <a:rPr lang="pt-BR" sz="2000" dirty="0">
                <a:latin typeface="Poppins Light" panose="00000400000000000000" pitchFamily="2" charset="0"/>
                <a:cs typeface="Poppins Light" panose="00000400000000000000" pitchFamily="2" charset="0"/>
              </a:rPr>
              <a:t> </a:t>
            </a:r>
            <a:r>
              <a:rPr lang="pt-BR" sz="2000" dirty="0" err="1">
                <a:latin typeface="Poppins Light" panose="00000400000000000000" pitchFamily="2" charset="0"/>
                <a:cs typeface="Poppins Light" panose="00000400000000000000" pitchFamily="2" charset="0"/>
              </a:rPr>
              <a:t>the</a:t>
            </a:r>
            <a:r>
              <a:rPr lang="pt-BR" sz="2000" dirty="0">
                <a:latin typeface="Poppins Light" panose="00000400000000000000" pitchFamily="2" charset="0"/>
                <a:cs typeface="Poppins Light" panose="00000400000000000000" pitchFamily="2" charset="0"/>
              </a:rPr>
              <a:t> </a:t>
            </a:r>
            <a:r>
              <a:rPr lang="pt-BR" sz="2000" dirty="0" err="1">
                <a:latin typeface="Poppins Light" panose="00000400000000000000" pitchFamily="2" charset="0"/>
                <a:cs typeface="Poppins Light" panose="00000400000000000000" pitchFamily="2" charset="0"/>
              </a:rPr>
              <a:t>number</a:t>
            </a:r>
            <a:r>
              <a:rPr lang="pt-BR" sz="2000" dirty="0">
                <a:latin typeface="Poppins Light" panose="00000400000000000000" pitchFamily="2" charset="0"/>
                <a:cs typeface="Poppins Light" panose="00000400000000000000" pitchFamily="2" charset="0"/>
              </a:rPr>
              <a:t> </a:t>
            </a:r>
            <a:r>
              <a:rPr lang="pt-BR" sz="2000" dirty="0" err="1">
                <a:latin typeface="Poppins Light" panose="00000400000000000000" pitchFamily="2" charset="0"/>
                <a:cs typeface="Poppins Light" panose="00000400000000000000" pitchFamily="2" charset="0"/>
              </a:rPr>
              <a:t>of</a:t>
            </a:r>
            <a:r>
              <a:rPr lang="pt-BR" sz="2000" dirty="0">
                <a:latin typeface="Poppins Light" panose="00000400000000000000" pitchFamily="2" charset="0"/>
                <a:cs typeface="Poppins Light" panose="00000400000000000000" pitchFamily="2" charset="0"/>
              </a:rPr>
              <a:t> times </a:t>
            </a:r>
            <a:r>
              <a:rPr lang="pt-BR" sz="2000" dirty="0" err="1">
                <a:latin typeface="Poppins Light" panose="00000400000000000000" pitchFamily="2" charset="0"/>
                <a:cs typeface="Poppins Light" panose="00000400000000000000" pitchFamily="2" charset="0"/>
              </a:rPr>
              <a:t>SoftED</a:t>
            </a:r>
            <a:r>
              <a:rPr lang="pt-BR" sz="2000" dirty="0">
                <a:latin typeface="Poppins Light" panose="00000400000000000000" pitchFamily="2" charset="0"/>
                <a:cs typeface="Poppins Light" panose="00000400000000000000" pitchFamily="2" charset="0"/>
              </a:rPr>
              <a:t> </a:t>
            </a:r>
            <a:r>
              <a:rPr lang="pt-BR" sz="2000" dirty="0" err="1">
                <a:latin typeface="Poppins Light" panose="00000400000000000000" pitchFamily="2" charset="0"/>
                <a:cs typeface="Poppins Light" panose="00000400000000000000" pitchFamily="2" charset="0"/>
              </a:rPr>
              <a:t>metrics</a:t>
            </a:r>
            <a:r>
              <a:rPr lang="pt-BR" sz="2000" dirty="0">
                <a:latin typeface="Poppins Light" panose="00000400000000000000" pitchFamily="2" charset="0"/>
                <a:cs typeface="Poppins Light" panose="00000400000000000000" pitchFamily="2" charset="0"/>
              </a:rPr>
              <a:t> </a:t>
            </a:r>
            <a:r>
              <a:rPr lang="pt-BR" sz="2000" dirty="0" err="1">
                <a:latin typeface="Poppins Light" panose="00000400000000000000" pitchFamily="2" charset="0"/>
                <a:cs typeface="Poppins Light" panose="00000400000000000000" pitchFamily="2" charset="0"/>
              </a:rPr>
              <a:t>considered</a:t>
            </a:r>
            <a:r>
              <a:rPr lang="pt-BR" sz="2000" dirty="0">
                <a:latin typeface="Poppins Light" panose="00000400000000000000" pitchFamily="2" charset="0"/>
                <a:cs typeface="Poppins Light" panose="00000400000000000000" pitchFamily="2" charset="0"/>
              </a:rPr>
              <a:t> </a:t>
            </a:r>
            <a:br>
              <a:rPr lang="pt-BR" sz="2000" dirty="0">
                <a:latin typeface="Poppins Light" panose="00000400000000000000" pitchFamily="2" charset="0"/>
                <a:cs typeface="Poppins Light" panose="00000400000000000000" pitchFamily="2" charset="0"/>
              </a:rPr>
            </a:br>
            <a:r>
              <a:rPr lang="pt-BR" sz="2000" dirty="0">
                <a:latin typeface="Poppins Light" panose="00000400000000000000" pitchFamily="2" charset="0"/>
                <a:cs typeface="Poppins Light" panose="00000400000000000000" pitchFamily="2" charset="0"/>
              </a:rPr>
              <a:t>more </a:t>
            </a:r>
            <a:r>
              <a:rPr lang="pt-BR" sz="2000" dirty="0" err="1">
                <a:latin typeface="Poppins Light" panose="00000400000000000000" pitchFamily="2" charset="0"/>
                <a:cs typeface="Poppins Light" panose="00000400000000000000" pitchFamily="2" charset="0"/>
              </a:rPr>
              <a:t>TPs</a:t>
            </a:r>
            <a:r>
              <a:rPr lang="pt-BR" sz="2000" dirty="0">
                <a:latin typeface="Poppins Light" panose="00000400000000000000" pitchFamily="2" charset="0"/>
                <a:cs typeface="Poppins Light" panose="00000400000000000000" pitchFamily="2" charset="0"/>
              </a:rPr>
              <a:t> </a:t>
            </a:r>
            <a:r>
              <a:rPr lang="pt-BR" sz="2000" dirty="0" err="1">
                <a:latin typeface="Poppins Light" panose="00000400000000000000" pitchFamily="2" charset="0"/>
                <a:cs typeface="Poppins Light" panose="00000400000000000000" pitchFamily="2" charset="0"/>
              </a:rPr>
              <a:t>while</a:t>
            </a:r>
            <a:r>
              <a:rPr lang="pt-BR" sz="2000" dirty="0">
                <a:latin typeface="Poppins Light" panose="00000400000000000000" pitchFamily="2" charset="0"/>
                <a:cs typeface="Poppins Light" panose="00000400000000000000" pitchFamily="2" charset="0"/>
              </a:rPr>
              <a:t> </a:t>
            </a:r>
            <a:r>
              <a:rPr lang="pt-BR" sz="2000" dirty="0" err="1">
                <a:latin typeface="Poppins Light" panose="00000400000000000000" pitchFamily="2" charset="0"/>
                <a:cs typeface="Poppins Light" panose="00000400000000000000" pitchFamily="2" charset="0"/>
              </a:rPr>
              <a:t>evaluating</a:t>
            </a:r>
            <a:r>
              <a:rPr lang="pt-BR" sz="2000" dirty="0">
                <a:latin typeface="Poppins Light" panose="00000400000000000000" pitchFamily="2" charset="0"/>
                <a:cs typeface="Poppins Light" panose="00000400000000000000" pitchFamily="2" charset="0"/>
              </a:rPr>
              <a:t> </a:t>
            </a:r>
            <a:r>
              <a:rPr lang="pt-BR" sz="2000" dirty="0" err="1">
                <a:latin typeface="Poppins Light" panose="00000400000000000000" pitchFamily="2" charset="0"/>
                <a:cs typeface="Poppins Light" panose="00000400000000000000" pitchFamily="2" charset="0"/>
              </a:rPr>
              <a:t>detectors</a:t>
            </a:r>
            <a:endParaRPr lang="pt-BR" sz="2000" dirty="0">
              <a:latin typeface="Poppins Light" panose="00000400000000000000" pitchFamily="2" charset="0"/>
              <a:cs typeface="Poppins Light" panose="00000400000000000000" pitchFamily="2" charset="0"/>
            </a:endParaRPr>
          </a:p>
          <a:p>
            <a:pPr algn="ctr"/>
            <a:r>
              <a:rPr lang="pt-BR" b="1" dirty="0" err="1">
                <a:latin typeface="Poppins SemiBold" panose="00000700000000000000" pitchFamily="2" charset="0"/>
                <a:cs typeface="Poppins SemiBold" panose="00000700000000000000" pitchFamily="2" charset="0"/>
              </a:rPr>
              <a:t>Reflected</a:t>
            </a:r>
            <a:r>
              <a:rPr lang="pt-BR" b="1" dirty="0">
                <a:latin typeface="Poppins SemiBold" panose="00000700000000000000" pitchFamily="2" charset="0"/>
                <a:cs typeface="Poppins SemiBold" panose="00000700000000000000" pitchFamily="2" charset="0"/>
              </a:rPr>
              <a:t> in </a:t>
            </a:r>
            <a:r>
              <a:rPr lang="pt-BR" b="1" dirty="0" err="1">
                <a:latin typeface="Poppins SemiBold" panose="00000700000000000000" pitchFamily="2" charset="0"/>
                <a:cs typeface="Poppins SemiBold" panose="00000700000000000000" pitchFamily="2" charset="0"/>
              </a:rPr>
              <a:t>the</a:t>
            </a:r>
            <a:r>
              <a:rPr lang="pt-BR" b="1" dirty="0">
                <a:latin typeface="Poppins SemiBold" panose="00000700000000000000" pitchFamily="2" charset="0"/>
                <a:cs typeface="Poppins SemiBold" panose="00000700000000000000" pitchFamily="2" charset="0"/>
              </a:rPr>
              <a:t> F1 </a:t>
            </a:r>
            <a:r>
              <a:rPr lang="pt-BR" b="1" dirty="0" err="1">
                <a:latin typeface="Poppins SemiBold" panose="00000700000000000000" pitchFamily="2" charset="0"/>
                <a:cs typeface="Poppins SemiBold" panose="00000700000000000000" pitchFamily="2" charset="0"/>
              </a:rPr>
              <a:t>metric</a:t>
            </a:r>
            <a:endParaRPr lang="pt-BR" b="1" dirty="0">
              <a:latin typeface="Poppins SemiBold" panose="00000700000000000000" pitchFamily="2" charset="0"/>
              <a:cs typeface="Poppins SemiBold" panose="00000700000000000000" pitchFamily="2" charset="0"/>
            </a:endParaRPr>
          </a:p>
        </p:txBody>
      </p:sp>
      <p:cxnSp>
        <p:nvCxnSpPr>
          <p:cNvPr id="10" name="Conector reto 9">
            <a:extLst>
              <a:ext uri="{FF2B5EF4-FFF2-40B4-BE49-F238E27FC236}">
                <a16:creationId xmlns:a16="http://schemas.microsoft.com/office/drawing/2014/main" id="{881BBD26-272B-4358-5F2C-296658AA589F}"/>
              </a:ext>
            </a:extLst>
          </p:cNvPr>
          <p:cNvCxnSpPr/>
          <p:nvPr/>
        </p:nvCxnSpPr>
        <p:spPr>
          <a:xfrm>
            <a:off x="-17252" y="3968138"/>
            <a:ext cx="12192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4405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1710416"/>
            <a:ext cx="12192000" cy="344491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856904" y="1702671"/>
            <a:ext cx="9182446" cy="3444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57250" indent="-857250">
              <a:lnSpc>
                <a:spcPct val="100000"/>
              </a:lnSpc>
              <a:buFontTx/>
              <a:buAutoNum type="romanUcPeriod"/>
            </a:pPr>
            <a:r>
              <a:rPr lang="pt-BR" sz="3200" b="1" dirty="0" err="1">
                <a:latin typeface="Poppins Light" panose="00000400000000000000" pitchFamily="2" charset="0"/>
                <a:cs typeface="Poppins Light" panose="00000400000000000000" pitchFamily="2" charset="0"/>
              </a:rPr>
              <a:t>Brief</a:t>
            </a:r>
            <a:r>
              <a:rPr lang="pt-BR" sz="3200" b="1" dirty="0">
                <a:latin typeface="Poppins Light" panose="00000400000000000000" pitchFamily="2" charset="0"/>
                <a:cs typeface="Poppins Light" panose="00000400000000000000" pitchFamily="2" charset="0"/>
              </a:rPr>
              <a:t> review</a:t>
            </a:r>
          </a:p>
          <a:p>
            <a:pPr marL="857250" indent="-857250">
              <a:lnSpc>
                <a:spcPct val="100000"/>
              </a:lnSpc>
              <a:buFontTx/>
              <a:buAutoNum type="romanUcPeriod"/>
            </a:pPr>
            <a:r>
              <a:rPr lang="pt-BR" sz="3200" b="1" dirty="0">
                <a:latin typeface="Poppins Light" panose="00000400000000000000" pitchFamily="2" charset="0"/>
                <a:cs typeface="Poppins Light" panose="00000400000000000000" pitchFamily="2" charset="0"/>
              </a:rPr>
              <a:t>Event </a:t>
            </a:r>
            <a:r>
              <a:rPr lang="pt-BR" sz="3200" b="1" dirty="0" err="1">
                <a:latin typeface="Poppins Light" panose="00000400000000000000" pitchFamily="2" charset="0"/>
                <a:cs typeface="Poppins Light" panose="00000400000000000000" pitchFamily="2" charset="0"/>
              </a:rPr>
              <a:t>detection</a:t>
            </a:r>
            <a:r>
              <a:rPr lang="pt-BR" sz="3200" b="1" dirty="0">
                <a:latin typeface="Poppins Light" panose="00000400000000000000" pitchFamily="2" charset="0"/>
                <a:cs typeface="Poppins Light" panose="00000400000000000000" pitchFamily="2" charset="0"/>
              </a:rPr>
              <a:t> </a:t>
            </a:r>
            <a:r>
              <a:rPr lang="pt-BR" sz="3200" b="1" dirty="0" err="1">
                <a:latin typeface="Poppins Light" panose="00000400000000000000" pitchFamily="2" charset="0"/>
                <a:cs typeface="Poppins Light" panose="00000400000000000000" pitchFamily="2" charset="0"/>
              </a:rPr>
              <a:t>evaluation</a:t>
            </a:r>
            <a:r>
              <a:rPr lang="pt-BR" sz="3200" b="1" dirty="0">
                <a:latin typeface="Poppins Light" panose="00000400000000000000" pitchFamily="2" charset="0"/>
                <a:cs typeface="Poppins Light" panose="00000400000000000000" pitchFamily="2" charset="0"/>
              </a:rPr>
              <a:t> </a:t>
            </a:r>
            <a:r>
              <a:rPr lang="pt-BR" sz="3200" b="1" dirty="0" err="1">
                <a:latin typeface="Poppins Light" panose="00000400000000000000" pitchFamily="2" charset="0"/>
                <a:cs typeface="Poppins Light" panose="00000400000000000000" pitchFamily="2" charset="0"/>
              </a:rPr>
              <a:t>metrics</a:t>
            </a:r>
            <a:endParaRPr lang="pt-BR" sz="3200" b="1" dirty="0">
              <a:latin typeface="Poppins Light" panose="00000400000000000000" pitchFamily="2" charset="0"/>
              <a:cs typeface="Poppins Light" panose="00000400000000000000" pitchFamily="2" charset="0"/>
            </a:endParaRPr>
          </a:p>
          <a:p>
            <a:pPr marL="857250" indent="-857250">
              <a:lnSpc>
                <a:spcPct val="100000"/>
              </a:lnSpc>
              <a:buFontTx/>
              <a:buAutoNum type="romanUcPeriod"/>
            </a:pPr>
            <a:r>
              <a:rPr lang="pt-BR" sz="3200" b="1" dirty="0" err="1">
                <a:latin typeface="Poppins Light" panose="00000400000000000000" pitchFamily="2" charset="0"/>
                <a:cs typeface="Poppins Light" panose="00000400000000000000" pitchFamily="2" charset="0"/>
              </a:rPr>
              <a:t>Quantitative</a:t>
            </a:r>
            <a:r>
              <a:rPr lang="pt-BR" sz="3200" b="1" dirty="0">
                <a:latin typeface="Poppins Light" panose="00000400000000000000" pitchFamily="2" charset="0"/>
                <a:cs typeface="Poppins Light" panose="00000400000000000000" pitchFamily="2" charset="0"/>
              </a:rPr>
              <a:t> experimental </a:t>
            </a:r>
            <a:r>
              <a:rPr lang="pt-BR" sz="3200" b="1" dirty="0" err="1">
                <a:latin typeface="Poppins Light" panose="00000400000000000000" pitchFamily="2" charset="0"/>
                <a:cs typeface="Poppins Light" panose="00000400000000000000" pitchFamily="2" charset="0"/>
              </a:rPr>
              <a:t>analysis</a:t>
            </a:r>
            <a:endParaRPr lang="pt-BR" sz="3200" b="1" dirty="0">
              <a:latin typeface="Poppins Light" panose="00000400000000000000" pitchFamily="2" charset="0"/>
              <a:cs typeface="Poppins Light" panose="00000400000000000000" pitchFamily="2" charset="0"/>
            </a:endParaRPr>
          </a:p>
          <a:p>
            <a:pPr marL="857250" indent="-857250">
              <a:lnSpc>
                <a:spcPct val="100000"/>
              </a:lnSpc>
              <a:buFontTx/>
              <a:buAutoNum type="romanUcPeriod"/>
            </a:pPr>
            <a:r>
              <a:rPr lang="pt-BR" sz="3200" b="1" dirty="0" err="1">
                <a:latin typeface="Poppins Light" panose="00000400000000000000" pitchFamily="2" charset="0"/>
                <a:cs typeface="Poppins Light" panose="00000400000000000000" pitchFamily="2" charset="0"/>
              </a:rPr>
              <a:t>Qualitative</a:t>
            </a:r>
            <a:r>
              <a:rPr lang="pt-BR" sz="3200" b="1" dirty="0">
                <a:latin typeface="Poppins Light" panose="00000400000000000000" pitchFamily="2" charset="0"/>
                <a:cs typeface="Poppins Light" panose="00000400000000000000" pitchFamily="2" charset="0"/>
              </a:rPr>
              <a:t> </a:t>
            </a:r>
            <a:r>
              <a:rPr lang="pt-BR" sz="3200" b="1" dirty="0" err="1">
                <a:latin typeface="Poppins Light" panose="00000400000000000000" pitchFamily="2" charset="0"/>
                <a:cs typeface="Poppins Light" panose="00000400000000000000" pitchFamily="2" charset="0"/>
              </a:rPr>
              <a:t>analysis</a:t>
            </a:r>
            <a:endParaRPr lang="pt-BR" sz="3200" b="1" dirty="0">
              <a:latin typeface="Poppins Light" panose="00000400000000000000" pitchFamily="2" charset="0"/>
              <a:cs typeface="Poppins Light" panose="00000400000000000000" pitchFamily="2" charset="0"/>
            </a:endParaRP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2</a:t>
            </a:fld>
            <a:endParaRPr lang="pt-BR" b="1" dirty="0">
              <a:solidFill>
                <a:prstClr val="black"/>
              </a:solidFill>
              <a:latin typeface="Franklin Gothic Book" panose="020B0503020102020204" pitchFamily="34" charset="0"/>
            </a:endParaRPr>
          </a:p>
        </p:txBody>
      </p:sp>
    </p:spTree>
    <p:extLst>
      <p:ext uri="{BB962C8B-B14F-4D97-AF65-F5344CB8AC3E}">
        <p14:creationId xmlns:p14="http://schemas.microsoft.com/office/powerpoint/2010/main" val="2834525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20</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III. Temporal </a:t>
            </a:r>
            <a:r>
              <a:rPr lang="pt-BR" sz="3000" b="1" dirty="0" err="1">
                <a:latin typeface="Poppins SemiBold" panose="00000700000000000000" pitchFamily="2" charset="0"/>
                <a:cs typeface="Poppins SemiBold" panose="00000700000000000000" pitchFamily="2" charset="0"/>
              </a:rPr>
              <a:t>tolerance</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effects</a:t>
            </a:r>
            <a:endParaRPr lang="pt-BR" sz="3000" b="1" dirty="0">
              <a:latin typeface="Poppins SemiBold" panose="00000700000000000000" pitchFamily="2" charset="0"/>
              <a:cs typeface="Poppins SemiBold" panose="00000700000000000000" pitchFamily="2" charset="0"/>
            </a:endParaRPr>
          </a:p>
        </p:txBody>
      </p:sp>
      <p:sp>
        <p:nvSpPr>
          <p:cNvPr id="18" name="CaixaDeTexto 17">
            <a:extLst>
              <a:ext uri="{FF2B5EF4-FFF2-40B4-BE49-F238E27FC236}">
                <a16:creationId xmlns:a16="http://schemas.microsoft.com/office/drawing/2014/main" id="{642DB9D3-258B-FCF5-45FC-B00A15B902B5}"/>
              </a:ext>
            </a:extLst>
          </p:cNvPr>
          <p:cNvSpPr txBox="1"/>
          <p:nvPr/>
        </p:nvSpPr>
        <p:spPr>
          <a:xfrm>
            <a:off x="7220807" y="684741"/>
            <a:ext cx="4807641" cy="261610"/>
          </a:xfrm>
          <a:prstGeom prst="rect">
            <a:avLst/>
          </a:prstGeom>
          <a:noFill/>
        </p:spPr>
        <p:txBody>
          <a:bodyPr wrap="square">
            <a:spAutoFit/>
          </a:bodyPr>
          <a:lstStyle/>
          <a:p>
            <a:pPr algn="r"/>
            <a:r>
              <a:rPr lang="it-IT" sz="1100" dirty="0">
                <a:latin typeface="Poppins Light" panose="00000400000000000000" pitchFamily="2" charset="0"/>
                <a:cs typeface="Poppins Light" panose="00000400000000000000" pitchFamily="2" charset="0"/>
              </a:rPr>
              <a:t>Tolerance constant K=15</a:t>
            </a:r>
            <a:endParaRPr lang="pt-BR" sz="1100" dirty="0">
              <a:latin typeface="Poppins Light" panose="00000400000000000000" pitchFamily="2" charset="0"/>
              <a:cs typeface="Poppins Light" panose="00000400000000000000" pitchFamily="2" charset="0"/>
            </a:endParaRPr>
          </a:p>
        </p:txBody>
      </p:sp>
      <p:pic>
        <p:nvPicPr>
          <p:cNvPr id="3" name="Imagem 2">
            <a:extLst>
              <a:ext uri="{FF2B5EF4-FFF2-40B4-BE49-F238E27FC236}">
                <a16:creationId xmlns:a16="http://schemas.microsoft.com/office/drawing/2014/main" id="{0026BF86-24E0-DD93-0481-1CB89B77FC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3772" y="1795549"/>
            <a:ext cx="5482854" cy="3456873"/>
          </a:xfrm>
          <a:prstGeom prst="rect">
            <a:avLst/>
          </a:prstGeom>
        </p:spPr>
      </p:pic>
      <p:graphicFrame>
        <p:nvGraphicFramePr>
          <p:cNvPr id="6" name="Tabela 5">
            <a:extLst>
              <a:ext uri="{FF2B5EF4-FFF2-40B4-BE49-F238E27FC236}">
                <a16:creationId xmlns:a16="http://schemas.microsoft.com/office/drawing/2014/main" id="{5B11998B-FEF6-ED08-FCB1-A761CCF9DB86}"/>
              </a:ext>
            </a:extLst>
          </p:cNvPr>
          <p:cNvGraphicFramePr>
            <a:graphicFrameLocks noGrp="1"/>
          </p:cNvGraphicFramePr>
          <p:nvPr>
            <p:extLst>
              <p:ext uri="{D42A27DB-BD31-4B8C-83A1-F6EECF244321}">
                <p14:modId xmlns:p14="http://schemas.microsoft.com/office/powerpoint/2010/main" val="3520390615"/>
              </p:ext>
            </p:extLst>
          </p:nvPr>
        </p:nvGraphicFramePr>
        <p:xfrm>
          <a:off x="6695440" y="1287646"/>
          <a:ext cx="5244500" cy="3972971"/>
        </p:xfrm>
        <a:graphic>
          <a:graphicData uri="http://schemas.openxmlformats.org/drawingml/2006/table">
            <a:tbl>
              <a:tblPr firstRow="1" firstCol="1" bandRow="1">
                <a:tableStyleId>{1FECB4D8-DB02-4DC6-A0A2-4F2EBAE1DC90}</a:tableStyleId>
              </a:tblPr>
              <a:tblGrid>
                <a:gridCol w="1564640">
                  <a:extLst>
                    <a:ext uri="{9D8B030D-6E8A-4147-A177-3AD203B41FA5}">
                      <a16:colId xmlns:a16="http://schemas.microsoft.com/office/drawing/2014/main" val="303965888"/>
                    </a:ext>
                  </a:extLst>
                </a:gridCol>
                <a:gridCol w="3679860">
                  <a:extLst>
                    <a:ext uri="{9D8B030D-6E8A-4147-A177-3AD203B41FA5}">
                      <a16:colId xmlns:a16="http://schemas.microsoft.com/office/drawing/2014/main" val="3047288077"/>
                    </a:ext>
                  </a:extLst>
                </a:gridCol>
              </a:tblGrid>
              <a:tr h="5236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Poppins" panose="00000500000000000000" pitchFamily="2" charset="0"/>
                          <a:cs typeface="Poppins" panose="00000500000000000000" pitchFamily="2" charset="0"/>
                        </a:rPr>
                        <a:t>Comparison</a:t>
                      </a:r>
                      <a:endParaRPr lang="pt-BR" sz="1600" dirty="0">
                        <a:latin typeface="Poppins" panose="00000500000000000000" pitchFamily="2" charset="0"/>
                        <a:cs typeface="Poppins" panose="00000500000000000000" pitchFamily="2" charset="0"/>
                      </a:endParaRPr>
                    </a:p>
                    <a:p>
                      <a:endParaRPr lang="pt-BR" sz="1600" dirty="0">
                        <a:latin typeface="Poppins" panose="00000500000000000000" pitchFamily="2" charset="0"/>
                        <a:cs typeface="Poppins"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Poppins" panose="00000500000000000000" pitchFamily="2" charset="0"/>
                          <a:cs typeface="Poppins" panose="00000500000000000000" pitchFamily="2" charset="0"/>
                        </a:rPr>
                        <a:t>SoftED</a:t>
                      </a:r>
                      <a:r>
                        <a:rPr lang="pt-BR" sz="1600" dirty="0">
                          <a:latin typeface="Poppins" panose="00000500000000000000" pitchFamily="2" charset="0"/>
                          <a:cs typeface="Poppins" panose="00000500000000000000" pitchFamily="2" charset="0"/>
                        </a:rPr>
                        <a:t> F1 - Hard F1</a:t>
                      </a:r>
                    </a:p>
                    <a:p>
                      <a:endParaRPr lang="pt-BR" sz="16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3064745368"/>
                  </a:ext>
                </a:extLst>
              </a:tr>
              <a:tr h="14126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Poppins" panose="00000500000000000000" pitchFamily="2" charset="0"/>
                          <a:cs typeface="Poppins" panose="00000500000000000000" pitchFamily="2" charset="0"/>
                        </a:rPr>
                        <a:t>Main</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results</a:t>
                      </a:r>
                      <a:endParaRPr lang="pt-BR" sz="1600" dirty="0">
                        <a:latin typeface="Poppins" panose="00000500000000000000" pitchFamily="2" charset="0"/>
                        <a:cs typeface="Poppins"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Poppins" panose="00000500000000000000" pitchFamily="2" charset="0"/>
                          <a:cs typeface="Poppins" panose="00000500000000000000" pitchFamily="2" charset="0"/>
                        </a:rPr>
                        <a:t>SoftED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metrics</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incorporated</a:t>
                      </a:r>
                      <a:r>
                        <a:rPr lang="pt-BR" sz="1600" dirty="0">
                          <a:latin typeface="Poppins" panose="00000500000000000000" pitchFamily="2" charset="0"/>
                          <a:cs typeface="Poppins" panose="00000500000000000000" pitchFamily="2" charset="0"/>
                        </a:rPr>
                        <a:t> temporal </a:t>
                      </a:r>
                      <a:r>
                        <a:rPr lang="pt-BR" sz="1600" dirty="0" err="1">
                          <a:latin typeface="Poppins" panose="00000500000000000000" pitchFamily="2" charset="0"/>
                          <a:cs typeface="Poppins" panose="00000500000000000000" pitchFamily="2" charset="0"/>
                        </a:rPr>
                        <a:t>tolerance</a:t>
                      </a:r>
                      <a:r>
                        <a:rPr lang="pt-BR" sz="1600" dirty="0">
                          <a:latin typeface="Poppins" panose="00000500000000000000" pitchFamily="2" charset="0"/>
                          <a:cs typeface="Poppins" panose="00000500000000000000" pitchFamily="2" charset="0"/>
                        </a:rPr>
                        <a:t> in over </a:t>
                      </a:r>
                      <a:r>
                        <a:rPr lang="pt-BR" sz="1600" kern="1200" dirty="0">
                          <a:solidFill>
                            <a:schemeClr val="accent1"/>
                          </a:solidFill>
                          <a:latin typeface="Poppins Black" panose="00000A00000000000000" pitchFamily="2" charset="0"/>
                          <a:ea typeface="+mn-ea"/>
                          <a:cs typeface="Poppins Black" panose="00000A00000000000000" pitchFamily="2" charset="0"/>
                        </a:rPr>
                        <a:t>43%</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and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at</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least</a:t>
                      </a:r>
                      <a:r>
                        <a:rPr lang="pt-BR" sz="1600" dirty="0">
                          <a:latin typeface="Poppins" panose="00000500000000000000" pitchFamily="2" charset="0"/>
                          <a:cs typeface="Poppins" panose="00000500000000000000" pitchFamily="2" charset="0"/>
                        </a:rPr>
                        <a:t> </a:t>
                      </a:r>
                      <a:r>
                        <a:rPr lang="pt-BR" sz="1600" dirty="0">
                          <a:solidFill>
                            <a:schemeClr val="accent1"/>
                          </a:solidFill>
                          <a:latin typeface="Poppins Black" panose="00000A00000000000000" pitchFamily="2" charset="0"/>
                          <a:cs typeface="Poppins Black" panose="00000A00000000000000" pitchFamily="2" charset="0"/>
                        </a:rPr>
                        <a:t>25%</a:t>
                      </a:r>
                      <a:r>
                        <a:rPr lang="pt-BR" sz="1600" dirty="0">
                          <a:latin typeface="Poppins Black" panose="00000A00000000000000" pitchFamily="2" charset="0"/>
                          <a:cs typeface="Poppins Black" panose="00000A00000000000000" pitchFamily="2" charset="0"/>
                        </a:rPr>
                        <a:t> </a:t>
                      </a:r>
                      <a:r>
                        <a:rPr lang="pt-BR" sz="1600" dirty="0" err="1">
                          <a:latin typeface="Poppins" panose="00000500000000000000" pitchFamily="2" charset="0"/>
                          <a:cs typeface="Poppins" panose="00000500000000000000" pitchFamily="2" charset="0"/>
                        </a:rPr>
                        <a:t>of</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method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evaluations</a:t>
                      </a:r>
                      <a:r>
                        <a:rPr lang="pt-BR" sz="1600" dirty="0">
                          <a:latin typeface="Poppins" panose="00000500000000000000" pitchFamily="2" charset="0"/>
                          <a:cs typeface="Poppins" panose="00000500000000000000" pitchFamily="2" charset="0"/>
                        </a:rPr>
                        <a:t> in </a:t>
                      </a:r>
                      <a:r>
                        <a:rPr lang="pt-BR" sz="1600" dirty="0" err="1">
                          <a:latin typeface="Poppins" panose="00000500000000000000" pitchFamily="2" charset="0"/>
                          <a:cs typeface="Poppins" panose="00000500000000000000" pitchFamily="2" charset="0"/>
                        </a:rPr>
                        <a:t>all</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datasets</a:t>
                      </a:r>
                      <a:endParaRPr lang="pt-BR" sz="16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139189732"/>
                  </a:ext>
                </a:extLst>
              </a:tr>
              <a:tr h="1009037">
                <a:tc>
                  <a:txBody>
                    <a:bodyPr/>
                    <a:lstStyle/>
                    <a:p>
                      <a:r>
                        <a:rPr lang="pt-BR" sz="1600" dirty="0" err="1">
                          <a:latin typeface="Poppins" panose="00000500000000000000" pitchFamily="2" charset="0"/>
                          <a:cs typeface="Poppins" panose="00000500000000000000" pitchFamily="2" charset="0"/>
                        </a:rPr>
                        <a:t>Conclusions</a:t>
                      </a:r>
                      <a:endParaRPr lang="pt-BR" sz="1600" dirty="0">
                        <a:latin typeface="Poppins" panose="00000500000000000000" pitchFamily="2" charset="0"/>
                        <a:cs typeface="Poppins"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accent1"/>
                          </a:solidFill>
                          <a:latin typeface="Poppins Black" panose="00000A00000000000000" pitchFamily="2" charset="0"/>
                          <a:ea typeface="+mn-ea"/>
                          <a:cs typeface="Poppins Black" panose="00000A00000000000000" pitchFamily="2" charset="0"/>
                        </a:rPr>
                        <a:t>36%</a:t>
                      </a:r>
                      <a:r>
                        <a:rPr lang="pt-BR" sz="1600" dirty="0">
                          <a:latin typeface="Poppins" panose="00000500000000000000" pitchFamily="2" charset="0"/>
                          <a:cs typeface="Poppins" panose="00000500000000000000" pitchFamily="2" charset="0"/>
                        </a:rPr>
                        <a:t> </a:t>
                      </a:r>
                      <a:r>
                        <a:rPr lang="pt-BR" sz="1200" dirty="0">
                          <a:latin typeface="Poppins" panose="00000500000000000000" pitchFamily="2" charset="0"/>
                          <a:cs typeface="Poppins" panose="00000500000000000000" pitchFamily="2" charset="0"/>
                        </a:rPr>
                        <a:t>(2143/6020) </a:t>
                      </a:r>
                      <a:r>
                        <a:rPr lang="pt-BR" sz="1600" dirty="0" err="1">
                          <a:latin typeface="Poppins" panose="00000500000000000000" pitchFamily="2" charset="0"/>
                          <a:cs typeface="Poppins" panose="00000500000000000000" pitchFamily="2" charset="0"/>
                        </a:rPr>
                        <a:t>of</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the</a:t>
                      </a:r>
                      <a:r>
                        <a:rPr lang="pt-BR" sz="1600" dirty="0">
                          <a:latin typeface="Poppins" panose="00000500000000000000" pitchFamily="2" charset="0"/>
                          <a:cs typeface="Poppins" panose="00000500000000000000" pitchFamily="2" charset="0"/>
                        </a:rPr>
                        <a:t> overall </a:t>
                      </a:r>
                      <a:r>
                        <a:rPr lang="pt-BR" sz="1600" dirty="0" err="1">
                          <a:latin typeface="Poppins" panose="00000500000000000000" pitchFamily="2" charset="0"/>
                          <a:cs typeface="Poppins" panose="00000500000000000000" pitchFamily="2" charset="0"/>
                        </a:rPr>
                        <a:t>detections</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were</a:t>
                      </a:r>
                      <a:r>
                        <a:rPr lang="pt-BR" sz="1600" dirty="0">
                          <a:latin typeface="Poppins" panose="00000500000000000000" pitchFamily="2" charset="0"/>
                          <a:cs typeface="Poppins" panose="00000500000000000000" pitchFamily="2" charset="0"/>
                        </a:rPr>
                        <a:t> more </a:t>
                      </a:r>
                      <a:r>
                        <a:rPr lang="pt-BR" sz="1600" dirty="0" err="1">
                          <a:latin typeface="Poppins" panose="00000500000000000000" pitchFamily="2" charset="0"/>
                          <a:cs typeface="Poppins" panose="00000500000000000000" pitchFamily="2" charset="0"/>
                        </a:rPr>
                        <a:t>tolerantly</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evaluated</a:t>
                      </a:r>
                      <a:endParaRPr lang="pt-BR" sz="1600"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600" dirty="0">
                        <a:latin typeface="Poppins" panose="00000500000000000000" pitchFamily="2"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Poppins" panose="00000500000000000000" pitchFamily="2" charset="0"/>
                          <a:cs typeface="Poppins" panose="00000500000000000000" pitchFamily="2" charset="0"/>
                        </a:rPr>
                        <a:t>All</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other</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detections</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did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not</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allow</a:t>
                      </a:r>
                      <a:r>
                        <a:rPr lang="pt-BR" sz="1600" dirty="0">
                          <a:latin typeface="Poppins" panose="00000500000000000000" pitchFamily="2" charset="0"/>
                          <a:cs typeface="Poppins" panose="00000500000000000000" pitchFamily="2" charset="0"/>
                        </a:rPr>
                        <a:t> temporal </a:t>
                      </a:r>
                      <a:r>
                        <a:rPr lang="pt-BR" sz="1600" dirty="0" err="1">
                          <a:latin typeface="Poppins" panose="00000500000000000000" pitchFamily="2" charset="0"/>
                          <a:cs typeface="Poppins" panose="00000500000000000000" pitchFamily="2" charset="0"/>
                        </a:rPr>
                        <a:t>tolerance</a:t>
                      </a:r>
                      <a:r>
                        <a:rPr lang="pt-BR" sz="1600" dirty="0">
                          <a:latin typeface="Poppins" panose="00000500000000000000" pitchFamily="2" charset="0"/>
                          <a:cs typeface="Poppins" panose="00000500000000000000" pitchFamily="2"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400" kern="1200" dirty="0">
                          <a:solidFill>
                            <a:srgbClr val="00B050"/>
                          </a:solidFill>
                          <a:latin typeface="Poppins Black" panose="00000A00000000000000" pitchFamily="2" charset="0"/>
                          <a:ea typeface="+mn-ea"/>
                          <a:cs typeface="Poppins Black" panose="00000A00000000000000" pitchFamily="2" charset="0"/>
                        </a:rPr>
                        <a:t>45%</a:t>
                      </a:r>
                      <a:r>
                        <a:rPr lang="pt-BR" sz="1400" kern="1200" dirty="0">
                          <a:solidFill>
                            <a:schemeClr val="dk1"/>
                          </a:solidFill>
                          <a:latin typeface="Poppins Black" panose="00000A00000000000000" pitchFamily="2" charset="0"/>
                          <a:ea typeface="+mn-ea"/>
                          <a:cs typeface="Poppins Black" panose="00000A00000000000000" pitchFamily="2" charset="0"/>
                        </a:rPr>
                        <a:t> </a:t>
                      </a:r>
                      <a:r>
                        <a:rPr lang="pt-BR" sz="1100" dirty="0">
                          <a:latin typeface="Poppins" panose="00000500000000000000" pitchFamily="2" charset="0"/>
                          <a:cs typeface="Poppins" panose="00000500000000000000" pitchFamily="2" charset="0"/>
                        </a:rPr>
                        <a:t>(2712/6020)</a:t>
                      </a:r>
                      <a:r>
                        <a:rPr lang="pt-BR" sz="1400" dirty="0">
                          <a:latin typeface="Poppins" panose="00000500000000000000" pitchFamily="2" charset="0"/>
                          <a:cs typeface="Poppins" panose="00000500000000000000" pitchFamily="2" charset="0"/>
                        </a:rPr>
                        <a:t> </a:t>
                      </a:r>
                      <a:r>
                        <a:rPr lang="pt-BR" sz="1400" dirty="0" err="1">
                          <a:latin typeface="Poppins" panose="00000500000000000000" pitchFamily="2" charset="0"/>
                          <a:cs typeface="Poppins" panose="00000500000000000000" pitchFamily="2" charset="0"/>
                        </a:rPr>
                        <a:t>perfect</a:t>
                      </a:r>
                      <a:r>
                        <a:rPr lang="pt-BR" sz="1400" dirty="0">
                          <a:latin typeface="Poppins" panose="00000500000000000000" pitchFamily="2" charset="0"/>
                          <a:cs typeface="Poppins" panose="00000500000000000000" pitchFamily="2" charset="0"/>
                        </a:rPr>
                        <a:t> recalls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400" kern="1200" dirty="0">
                          <a:solidFill>
                            <a:srgbClr val="FF0000"/>
                          </a:solidFill>
                          <a:latin typeface="Poppins Black" panose="00000A00000000000000" pitchFamily="2" charset="0"/>
                          <a:ea typeface="+mn-ea"/>
                          <a:cs typeface="Poppins Black" panose="00000A00000000000000" pitchFamily="2" charset="0"/>
                        </a:rPr>
                        <a:t>19%</a:t>
                      </a:r>
                      <a:r>
                        <a:rPr lang="pt-BR" sz="1400" kern="1200" dirty="0">
                          <a:solidFill>
                            <a:schemeClr val="dk1"/>
                          </a:solidFill>
                          <a:latin typeface="Poppins Black" panose="00000A00000000000000" pitchFamily="2" charset="0"/>
                          <a:ea typeface="+mn-ea"/>
                          <a:cs typeface="Poppins Black" panose="00000A00000000000000" pitchFamily="2" charset="0"/>
                        </a:rPr>
                        <a:t> </a:t>
                      </a:r>
                      <a:r>
                        <a:rPr lang="pt-BR" sz="1100" dirty="0">
                          <a:latin typeface="Poppins" panose="00000500000000000000" pitchFamily="2" charset="0"/>
                          <a:cs typeface="Poppins" panose="00000500000000000000" pitchFamily="2" charset="0"/>
                        </a:rPr>
                        <a:t>(1165/6020)</a:t>
                      </a:r>
                      <a:r>
                        <a:rPr lang="pt-BR" sz="1400" dirty="0">
                          <a:latin typeface="Poppins" panose="00000500000000000000" pitchFamily="2" charset="0"/>
                          <a:cs typeface="Poppins" panose="00000500000000000000" pitchFamily="2" charset="0"/>
                        </a:rPr>
                        <a:t> no </a:t>
                      </a:r>
                      <a:r>
                        <a:rPr lang="pt-BR" sz="1400" dirty="0" err="1">
                          <a:latin typeface="Poppins" panose="00000500000000000000" pitchFamily="2" charset="0"/>
                          <a:cs typeface="Poppins" panose="00000500000000000000" pitchFamily="2" charset="0"/>
                        </a:rPr>
                        <a:t>precision</a:t>
                      </a:r>
                      <a:r>
                        <a:rPr lang="pt-BR" sz="1400" dirty="0">
                          <a:latin typeface="Poppins" panose="00000500000000000000" pitchFamily="2" charset="0"/>
                          <a:cs typeface="Poppins" panose="00000500000000000000" pitchFamily="2" charset="0"/>
                        </a:rPr>
                        <a:t>/recall</a:t>
                      </a:r>
                    </a:p>
                  </a:txBody>
                  <a:tcPr/>
                </a:tc>
                <a:extLst>
                  <a:ext uri="{0D108BD9-81ED-4DB2-BD59-A6C34878D82A}">
                    <a16:rowId xmlns:a16="http://schemas.microsoft.com/office/drawing/2014/main" val="925138522"/>
                  </a:ext>
                </a:extLst>
              </a:tr>
            </a:tbl>
          </a:graphicData>
        </a:graphic>
      </p:graphicFrame>
      <p:sp>
        <p:nvSpPr>
          <p:cNvPr id="7" name="CaixaDeTexto 6">
            <a:extLst>
              <a:ext uri="{FF2B5EF4-FFF2-40B4-BE49-F238E27FC236}">
                <a16:creationId xmlns:a16="http://schemas.microsoft.com/office/drawing/2014/main" id="{2991F2A9-9FBC-DB28-F0C4-3B9ECE8369F0}"/>
              </a:ext>
            </a:extLst>
          </p:cNvPr>
          <p:cNvSpPr txBox="1"/>
          <p:nvPr/>
        </p:nvSpPr>
        <p:spPr>
          <a:xfrm>
            <a:off x="0" y="5906712"/>
            <a:ext cx="12192000" cy="400110"/>
          </a:xfrm>
          <a:prstGeom prst="rect">
            <a:avLst/>
          </a:prstGeom>
          <a:noFill/>
        </p:spPr>
        <p:txBody>
          <a:bodyPr wrap="square">
            <a:spAutoFit/>
          </a:bodyPr>
          <a:lstStyle/>
          <a:p>
            <a:pPr algn="ctr"/>
            <a:r>
              <a:rPr lang="en-US" sz="2000" b="1" dirty="0">
                <a:solidFill>
                  <a:schemeClr val="tx1">
                    <a:lumMod val="65000"/>
                    <a:lumOff val="35000"/>
                  </a:schemeClr>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Answer: </a:t>
            </a:r>
            <a:r>
              <a:rPr lang="en-US" sz="20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a:t>
            </a:r>
            <a:r>
              <a:rPr lang="en-US" sz="2000" b="1" dirty="0" err="1">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SoftED</a:t>
            </a:r>
            <a:r>
              <a:rPr lang="en-US" sz="20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incorporates temporal tolerance whenever possible</a:t>
            </a:r>
          </a:p>
        </p:txBody>
      </p:sp>
      <p:pic>
        <p:nvPicPr>
          <p:cNvPr id="11" name="Imagem 10">
            <a:extLst>
              <a:ext uri="{FF2B5EF4-FFF2-40B4-BE49-F238E27FC236}">
                <a16:creationId xmlns:a16="http://schemas.microsoft.com/office/drawing/2014/main" id="{DDD2F08C-5B7E-1B28-92B5-6E9799EDA0A0}"/>
              </a:ext>
            </a:extLst>
          </p:cNvPr>
          <p:cNvPicPr>
            <a:picLocks noChangeAspect="1"/>
          </p:cNvPicPr>
          <p:nvPr/>
        </p:nvPicPr>
        <p:blipFill>
          <a:blip r:embed="rId4"/>
          <a:stretch>
            <a:fillRect/>
          </a:stretch>
        </p:blipFill>
        <p:spPr>
          <a:xfrm>
            <a:off x="587375" y="1793875"/>
            <a:ext cx="5505450" cy="3295650"/>
          </a:xfrm>
          <a:prstGeom prst="rect">
            <a:avLst/>
          </a:prstGeom>
        </p:spPr>
      </p:pic>
    </p:spTree>
    <p:extLst>
      <p:ext uri="{BB962C8B-B14F-4D97-AF65-F5344CB8AC3E}">
        <p14:creationId xmlns:p14="http://schemas.microsoft.com/office/powerpoint/2010/main" val="3718759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1063744"/>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866530" y="1067342"/>
            <a:ext cx="9300025" cy="647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600" dirty="0">
                <a:latin typeface="Poppins ExtraBold" panose="00000900000000000000" pitchFamily="2" charset="0"/>
                <a:cs typeface="Poppins ExtraBold" panose="00000900000000000000" pitchFamily="2" charset="0"/>
              </a:rPr>
              <a:t>III. </a:t>
            </a:r>
            <a:r>
              <a:rPr lang="pt-BR" sz="3600" dirty="0" err="1">
                <a:latin typeface="Poppins ExtraBold" panose="00000900000000000000" pitchFamily="2" charset="0"/>
                <a:cs typeface="Poppins ExtraBold" panose="00000900000000000000" pitchFamily="2" charset="0"/>
              </a:rPr>
              <a:t>Exp</a:t>
            </a:r>
            <a:r>
              <a:rPr lang="pt-BR" sz="3600" dirty="0">
                <a:latin typeface="Poppins ExtraBold" panose="00000900000000000000" pitchFamily="2" charset="0"/>
                <a:cs typeface="Poppins ExtraBold" panose="00000900000000000000" pitchFamily="2" charset="0"/>
              </a:rPr>
              <a:t> 1.2 - </a:t>
            </a:r>
            <a:r>
              <a:rPr lang="pt-BR" sz="3600" b="1" dirty="0">
                <a:latin typeface="Poppins ExtraBold" panose="00000900000000000000" pitchFamily="2" charset="0"/>
                <a:cs typeface="Poppins ExtraBold" panose="00000900000000000000" pitchFamily="2" charset="0"/>
              </a:rPr>
              <a:t>Top 5 ranking </a:t>
            </a:r>
            <a:r>
              <a:rPr lang="pt-BR" sz="3600" b="1" dirty="0" err="1">
                <a:latin typeface="Poppins ExtraBold" panose="00000900000000000000" pitchFamily="2" charset="0"/>
                <a:cs typeface="Poppins ExtraBold" panose="00000900000000000000" pitchFamily="2" charset="0"/>
              </a:rPr>
              <a:t>changes</a:t>
            </a:r>
            <a:endParaRPr lang="pt-BR" sz="3600" b="1" dirty="0">
              <a:latin typeface="Poppins ExtraBold" panose="00000900000000000000" pitchFamily="2" charset="0"/>
              <a:cs typeface="Poppins ExtraBold" panose="00000900000000000000" pitchFamily="2" charset="0"/>
            </a:endParaRP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21</a:t>
            </a:fld>
            <a:endParaRPr lang="pt-BR" b="1" dirty="0">
              <a:solidFill>
                <a:prstClr val="black"/>
              </a:solidFill>
              <a:latin typeface="Franklin Gothic Book" panose="020B0503020102020204" pitchFamily="34" charset="0"/>
            </a:endParaRPr>
          </a:p>
        </p:txBody>
      </p:sp>
      <p:sp>
        <p:nvSpPr>
          <p:cNvPr id="2" name="CaixaDeTexto 1">
            <a:extLst>
              <a:ext uri="{FF2B5EF4-FFF2-40B4-BE49-F238E27FC236}">
                <a16:creationId xmlns:a16="http://schemas.microsoft.com/office/drawing/2014/main" id="{484AEDF2-B341-374D-7BBF-98120A904413}"/>
              </a:ext>
            </a:extLst>
          </p:cNvPr>
          <p:cNvSpPr txBox="1"/>
          <p:nvPr/>
        </p:nvSpPr>
        <p:spPr>
          <a:xfrm>
            <a:off x="0" y="3033251"/>
            <a:ext cx="12192000" cy="461665"/>
          </a:xfrm>
          <a:prstGeom prst="rect">
            <a:avLst/>
          </a:prstGeom>
          <a:noFill/>
        </p:spPr>
        <p:txBody>
          <a:bodyPr wrap="square">
            <a:spAutoFit/>
          </a:bodyPr>
          <a:lstStyle/>
          <a:p>
            <a:pPr algn="ctr"/>
            <a:r>
              <a:rPr lang="en-US" sz="2400" b="1" dirty="0">
                <a:solidFill>
                  <a:schemeClr val="tx1">
                    <a:lumMod val="65000"/>
                    <a:lumOff val="35000"/>
                  </a:schemeClr>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Question: </a:t>
            </a: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Can </a:t>
            </a:r>
            <a:r>
              <a:rPr lang="en-US" sz="2400" b="1" dirty="0" err="1">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SoftED</a:t>
            </a: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affect detector selection?</a:t>
            </a:r>
          </a:p>
        </p:txBody>
      </p:sp>
      <p:cxnSp>
        <p:nvCxnSpPr>
          <p:cNvPr id="7" name="Conector reto 6">
            <a:extLst>
              <a:ext uri="{FF2B5EF4-FFF2-40B4-BE49-F238E27FC236}">
                <a16:creationId xmlns:a16="http://schemas.microsoft.com/office/drawing/2014/main" id="{05D75A78-B57D-84CA-5A18-3F93A5497EDF}"/>
              </a:ext>
            </a:extLst>
          </p:cNvPr>
          <p:cNvCxnSpPr/>
          <p:nvPr/>
        </p:nvCxnSpPr>
        <p:spPr>
          <a:xfrm>
            <a:off x="-17252" y="3968138"/>
            <a:ext cx="12192000" cy="0"/>
          </a:xfrm>
          <a:prstGeom prst="line">
            <a:avLst/>
          </a:prstGeom>
        </p:spPr>
        <p:style>
          <a:lnRef idx="1">
            <a:schemeClr val="dk1"/>
          </a:lnRef>
          <a:fillRef idx="0">
            <a:schemeClr val="dk1"/>
          </a:fillRef>
          <a:effectRef idx="0">
            <a:schemeClr val="dk1"/>
          </a:effectRef>
          <a:fontRef idx="minor">
            <a:schemeClr val="tx1"/>
          </a:fontRef>
        </p:style>
      </p:cxnSp>
      <p:sp>
        <p:nvSpPr>
          <p:cNvPr id="12" name="CaixaDeTexto 11">
            <a:extLst>
              <a:ext uri="{FF2B5EF4-FFF2-40B4-BE49-F238E27FC236}">
                <a16:creationId xmlns:a16="http://schemas.microsoft.com/office/drawing/2014/main" id="{BC6FD168-C377-AC05-D455-BE551FBB9C98}"/>
              </a:ext>
            </a:extLst>
          </p:cNvPr>
          <p:cNvSpPr txBox="1"/>
          <p:nvPr/>
        </p:nvSpPr>
        <p:spPr>
          <a:xfrm>
            <a:off x="0" y="3968979"/>
            <a:ext cx="12192000" cy="1510670"/>
          </a:xfrm>
          <a:prstGeom prst="rect">
            <a:avLst/>
          </a:prstGeom>
          <a:noFill/>
        </p:spPr>
        <p:txBody>
          <a:bodyPr wrap="square">
            <a:spAutoFit/>
          </a:bodyPr>
          <a:lstStyle>
            <a:defPPr>
              <a:defRPr lang="pt-BR"/>
            </a:defPPr>
            <a:lvl1pPr indent="0" algn="just">
              <a:lnSpc>
                <a:spcPct val="150000"/>
              </a:lnSpc>
              <a:spcAft>
                <a:spcPts val="600"/>
              </a:spcAft>
              <a:buFont typeface="Arial" panose="020B0604020202020204" pitchFamily="34" charset="0"/>
              <a:buNone/>
              <a:defRPr sz="2000">
                <a:latin typeface="Poppins Light" panose="00000400000000000000" pitchFamily="2" charset="0"/>
                <a:cs typeface="Poppins Light" panose="00000400000000000000" pitchFamily="2" charset="0"/>
              </a:defRPr>
            </a:lvl1pPr>
          </a:lstStyle>
          <a:p>
            <a:pPr algn="ctr"/>
            <a:r>
              <a:rPr lang="pt-BR" b="1" dirty="0" err="1">
                <a:latin typeface="Poppins Black" panose="00000A00000000000000" pitchFamily="2" charset="0"/>
                <a:cs typeface="Poppins Black" panose="00000A00000000000000" pitchFamily="2" charset="0"/>
              </a:rPr>
              <a:t>Goal</a:t>
            </a:r>
            <a:r>
              <a:rPr lang="pt-BR" b="1" dirty="0">
                <a:latin typeface="Poppins Black" panose="00000A00000000000000" pitchFamily="2" charset="0"/>
                <a:cs typeface="Poppins Black" panose="00000A00000000000000" pitchFamily="2" charset="0"/>
              </a:rPr>
              <a:t>: </a:t>
            </a:r>
            <a:r>
              <a:rPr lang="en-US" sz="2000" dirty="0">
                <a:latin typeface="Poppins Light" panose="00000400000000000000" pitchFamily="2" charset="0"/>
                <a:cs typeface="Poppins Light" panose="00000400000000000000" pitchFamily="2" charset="0"/>
              </a:rPr>
              <a:t>Assessing the number of times the use of </a:t>
            </a:r>
            <a:r>
              <a:rPr lang="en-US" sz="2000" dirty="0" err="1">
                <a:latin typeface="Poppins Light" panose="00000400000000000000" pitchFamily="2" charset="0"/>
                <a:cs typeface="Poppins Light" panose="00000400000000000000" pitchFamily="2" charset="0"/>
              </a:rPr>
              <a:t>SoftED</a:t>
            </a:r>
            <a:r>
              <a:rPr lang="en-US" sz="2000" dirty="0">
                <a:latin typeface="Poppins Light" panose="00000400000000000000" pitchFamily="2" charset="0"/>
                <a:cs typeface="Poppins Light" panose="00000400000000000000" pitchFamily="2" charset="0"/>
              </a:rPr>
              <a:t> as criteria </a:t>
            </a:r>
            <a:br>
              <a:rPr lang="en-US" sz="2000" dirty="0">
                <a:latin typeface="Poppins Light" panose="00000400000000000000" pitchFamily="2" charset="0"/>
                <a:cs typeface="Poppins Light" panose="00000400000000000000" pitchFamily="2" charset="0"/>
              </a:rPr>
            </a:br>
            <a:r>
              <a:rPr lang="en-US" sz="2000" dirty="0">
                <a:latin typeface="Poppins Light" panose="00000400000000000000" pitchFamily="2" charset="0"/>
                <a:cs typeface="Poppins Light" panose="00000400000000000000" pitchFamily="2" charset="0"/>
              </a:rPr>
              <a:t>changed the ranking of best detectors</a:t>
            </a:r>
            <a:endParaRPr lang="pt-BR" sz="2000" dirty="0">
              <a:latin typeface="Poppins Light" panose="00000400000000000000" pitchFamily="2" charset="0"/>
              <a:cs typeface="Poppins Light" panose="00000400000000000000" pitchFamily="2" charset="0"/>
            </a:endParaRPr>
          </a:p>
          <a:p>
            <a:pPr algn="ctr"/>
            <a:r>
              <a:rPr lang="pt-BR" b="1" dirty="0" err="1">
                <a:latin typeface="Poppins SemiBold" panose="00000700000000000000" pitchFamily="2" charset="0"/>
                <a:cs typeface="Poppins SemiBold" panose="00000700000000000000" pitchFamily="2" charset="0"/>
              </a:rPr>
              <a:t>Reflected</a:t>
            </a:r>
            <a:r>
              <a:rPr lang="pt-BR" b="1" dirty="0">
                <a:latin typeface="Poppins SemiBold" panose="00000700000000000000" pitchFamily="2" charset="0"/>
                <a:cs typeface="Poppins SemiBold" panose="00000700000000000000" pitchFamily="2" charset="0"/>
              </a:rPr>
              <a:t> in </a:t>
            </a:r>
            <a:r>
              <a:rPr lang="pt-BR" b="1" dirty="0" err="1">
                <a:latin typeface="Poppins SemiBold" panose="00000700000000000000" pitchFamily="2" charset="0"/>
                <a:cs typeface="Poppins SemiBold" panose="00000700000000000000" pitchFamily="2" charset="0"/>
              </a:rPr>
              <a:t>the</a:t>
            </a:r>
            <a:r>
              <a:rPr lang="pt-BR" b="1" dirty="0">
                <a:latin typeface="Poppins SemiBold" panose="00000700000000000000" pitchFamily="2" charset="0"/>
                <a:cs typeface="Poppins SemiBold" panose="00000700000000000000" pitchFamily="2" charset="0"/>
              </a:rPr>
              <a:t> F1 </a:t>
            </a:r>
            <a:r>
              <a:rPr lang="pt-BR" b="1" dirty="0" err="1">
                <a:latin typeface="Poppins SemiBold" panose="00000700000000000000" pitchFamily="2" charset="0"/>
                <a:cs typeface="Poppins SemiBold" panose="00000700000000000000" pitchFamily="2" charset="0"/>
              </a:rPr>
              <a:t>metric</a:t>
            </a:r>
            <a:r>
              <a:rPr lang="pt-BR" b="1" dirty="0">
                <a:latin typeface="Poppins SemiBold" panose="00000700000000000000" pitchFamily="2" charset="0"/>
                <a:cs typeface="Poppins SemiBold" panose="00000700000000000000" pitchFamily="2" charset="0"/>
              </a:rPr>
              <a:t> ranking</a:t>
            </a:r>
          </a:p>
        </p:txBody>
      </p:sp>
    </p:spTree>
    <p:extLst>
      <p:ext uri="{BB962C8B-B14F-4D97-AF65-F5344CB8AC3E}">
        <p14:creationId xmlns:p14="http://schemas.microsoft.com/office/powerpoint/2010/main" val="44982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22</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III. Top 5 ranking </a:t>
            </a:r>
            <a:r>
              <a:rPr lang="pt-BR" sz="3000" b="1" dirty="0" err="1">
                <a:latin typeface="Poppins SemiBold" panose="00000700000000000000" pitchFamily="2" charset="0"/>
                <a:cs typeface="Poppins SemiBold" panose="00000700000000000000" pitchFamily="2" charset="0"/>
              </a:rPr>
              <a:t>changes</a:t>
            </a:r>
            <a:endParaRPr lang="pt-BR" sz="3000" b="1" dirty="0">
              <a:latin typeface="Poppins SemiBold" panose="00000700000000000000" pitchFamily="2" charset="0"/>
              <a:cs typeface="Poppins SemiBold" panose="00000700000000000000" pitchFamily="2" charset="0"/>
            </a:endParaRPr>
          </a:p>
        </p:txBody>
      </p:sp>
      <p:sp>
        <p:nvSpPr>
          <p:cNvPr id="14" name="CaixaDeTexto 13">
            <a:extLst>
              <a:ext uri="{FF2B5EF4-FFF2-40B4-BE49-F238E27FC236}">
                <a16:creationId xmlns:a16="http://schemas.microsoft.com/office/drawing/2014/main" id="{65AD6E34-4560-0FDB-DC03-F41A1DC66B94}"/>
              </a:ext>
            </a:extLst>
          </p:cNvPr>
          <p:cNvSpPr txBox="1"/>
          <p:nvPr/>
        </p:nvSpPr>
        <p:spPr>
          <a:xfrm>
            <a:off x="7220807" y="684741"/>
            <a:ext cx="4807641" cy="261610"/>
          </a:xfrm>
          <a:prstGeom prst="rect">
            <a:avLst/>
          </a:prstGeom>
          <a:noFill/>
        </p:spPr>
        <p:txBody>
          <a:bodyPr wrap="square">
            <a:spAutoFit/>
          </a:bodyPr>
          <a:lstStyle/>
          <a:p>
            <a:pPr algn="r"/>
            <a:r>
              <a:rPr lang="it-IT" sz="1100" dirty="0">
                <a:latin typeface="Poppins Light" panose="00000400000000000000" pitchFamily="2" charset="0"/>
                <a:cs typeface="Poppins Light" panose="00000400000000000000" pitchFamily="2" charset="0"/>
              </a:rPr>
              <a:t>Tolerance constant K=15</a:t>
            </a:r>
            <a:endParaRPr lang="pt-BR" sz="1100" dirty="0">
              <a:latin typeface="Poppins Light" panose="00000400000000000000" pitchFamily="2" charset="0"/>
              <a:cs typeface="Poppins Light" panose="00000400000000000000" pitchFamily="2" charset="0"/>
            </a:endParaRPr>
          </a:p>
        </p:txBody>
      </p:sp>
      <p:graphicFrame>
        <p:nvGraphicFramePr>
          <p:cNvPr id="4" name="Tabela 3">
            <a:extLst>
              <a:ext uri="{FF2B5EF4-FFF2-40B4-BE49-F238E27FC236}">
                <a16:creationId xmlns:a16="http://schemas.microsoft.com/office/drawing/2014/main" id="{C18B1B58-164B-C43A-30A7-50E338051BC6}"/>
              </a:ext>
            </a:extLst>
          </p:cNvPr>
          <p:cNvGraphicFramePr>
            <a:graphicFrameLocks noGrp="1"/>
          </p:cNvGraphicFramePr>
          <p:nvPr>
            <p:extLst>
              <p:ext uri="{D42A27DB-BD31-4B8C-83A1-F6EECF244321}">
                <p14:modId xmlns:p14="http://schemas.microsoft.com/office/powerpoint/2010/main" val="4071018195"/>
              </p:ext>
            </p:extLst>
          </p:nvPr>
        </p:nvGraphicFramePr>
        <p:xfrm>
          <a:off x="6669234" y="1632549"/>
          <a:ext cx="5245200" cy="3058571"/>
        </p:xfrm>
        <a:graphic>
          <a:graphicData uri="http://schemas.openxmlformats.org/drawingml/2006/table">
            <a:tbl>
              <a:tblPr firstRow="1" firstCol="1" bandRow="1">
                <a:tableStyleId>{1FECB4D8-DB02-4DC6-A0A2-4F2EBAE1DC90}</a:tableStyleId>
              </a:tblPr>
              <a:tblGrid>
                <a:gridCol w="1853664">
                  <a:extLst>
                    <a:ext uri="{9D8B030D-6E8A-4147-A177-3AD203B41FA5}">
                      <a16:colId xmlns:a16="http://schemas.microsoft.com/office/drawing/2014/main" val="303965888"/>
                    </a:ext>
                  </a:extLst>
                </a:gridCol>
                <a:gridCol w="3391536">
                  <a:extLst>
                    <a:ext uri="{9D8B030D-6E8A-4147-A177-3AD203B41FA5}">
                      <a16:colId xmlns:a16="http://schemas.microsoft.com/office/drawing/2014/main" val="3047288077"/>
                    </a:ext>
                  </a:extLst>
                </a:gridCol>
              </a:tblGrid>
              <a:tr h="5236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Poppins" panose="00000500000000000000" pitchFamily="2" charset="0"/>
                          <a:cs typeface="Poppins" panose="00000500000000000000" pitchFamily="2" charset="0"/>
                        </a:rPr>
                        <a:t>Comparison</a:t>
                      </a:r>
                      <a:endParaRPr lang="pt-BR" sz="1600" dirty="0">
                        <a:latin typeface="Poppins" panose="00000500000000000000" pitchFamily="2" charset="0"/>
                        <a:cs typeface="Poppins" panose="00000500000000000000" pitchFamily="2" charset="0"/>
                      </a:endParaRPr>
                    </a:p>
                    <a:p>
                      <a:endParaRPr lang="pt-BR" sz="1600" dirty="0">
                        <a:latin typeface="Poppins" panose="00000500000000000000" pitchFamily="2" charset="0"/>
                        <a:cs typeface="Poppins" panose="00000500000000000000" pitchFamily="2" charset="0"/>
                      </a:endParaRPr>
                    </a:p>
                  </a:txBody>
                  <a:tcPr/>
                </a:tc>
                <a:tc>
                  <a:txBody>
                    <a:bodyPr/>
                    <a:lstStyle/>
                    <a:p>
                      <a:r>
                        <a:rPr lang="pt-BR" sz="1600" dirty="0" err="1">
                          <a:latin typeface="Poppins" panose="00000500000000000000" pitchFamily="2" charset="0"/>
                          <a:cs typeface="Poppins" panose="00000500000000000000" pitchFamily="2" charset="0"/>
                        </a:rPr>
                        <a:t>Detectors</a:t>
                      </a:r>
                      <a:r>
                        <a:rPr lang="pt-BR" sz="1600" dirty="0">
                          <a:latin typeface="Poppins" panose="00000500000000000000" pitchFamily="2" charset="0"/>
                          <a:cs typeface="Poppins" panose="00000500000000000000" pitchFamily="2" charset="0"/>
                        </a:rPr>
                        <a:t> in </a:t>
                      </a:r>
                      <a:r>
                        <a:rPr lang="pt-BR" sz="1600" dirty="0" err="1">
                          <a:latin typeface="Poppins" panose="00000500000000000000" pitchFamily="2" charset="0"/>
                          <a:cs typeface="Poppins" panose="00000500000000000000" pitchFamily="2" charset="0"/>
                        </a:rPr>
                        <a:t>SoftED</a:t>
                      </a:r>
                      <a:r>
                        <a:rPr lang="pt-BR" sz="1600" dirty="0">
                          <a:latin typeface="Poppins" panose="00000500000000000000" pitchFamily="2" charset="0"/>
                          <a:cs typeface="Poppins" panose="00000500000000000000" pitchFamily="2" charset="0"/>
                        </a:rPr>
                        <a:t> Top 5 versus Hard Top 5</a:t>
                      </a:r>
                    </a:p>
                  </a:txBody>
                  <a:tcPr/>
                </a:tc>
                <a:extLst>
                  <a:ext uri="{0D108BD9-81ED-4DB2-BD59-A6C34878D82A}">
                    <a16:rowId xmlns:a16="http://schemas.microsoft.com/office/drawing/2014/main" val="3064745368"/>
                  </a:ext>
                </a:extLst>
              </a:tr>
              <a:tr h="14126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Poppins" panose="00000500000000000000" pitchFamily="2" charset="0"/>
                          <a:cs typeface="Poppins" panose="00000500000000000000" pitchFamily="2" charset="0"/>
                        </a:rPr>
                        <a:t>Main</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results</a:t>
                      </a:r>
                      <a:endParaRPr lang="pt-BR" sz="1600" dirty="0">
                        <a:latin typeface="Poppins" panose="00000500000000000000" pitchFamily="2" charset="0"/>
                        <a:cs typeface="Poppins"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a:latin typeface="Poppins" panose="00000500000000000000" pitchFamily="2" charset="0"/>
                          <a:cs typeface="Poppins" panose="00000500000000000000" pitchFamily="2" charset="0"/>
                        </a:rPr>
                        <a:t>Over </a:t>
                      </a:r>
                      <a:r>
                        <a:rPr lang="pt-BR" sz="1600" dirty="0">
                          <a:solidFill>
                            <a:srgbClr val="7030A0"/>
                          </a:solidFill>
                          <a:latin typeface="Poppins Black" panose="00000A00000000000000" pitchFamily="2" charset="0"/>
                          <a:cs typeface="Poppins Black" panose="00000A00000000000000" pitchFamily="2" charset="0"/>
                        </a:rPr>
                        <a:t>74% </a:t>
                      </a:r>
                      <a:r>
                        <a:rPr lang="pt-BR" sz="1600" dirty="0" err="1">
                          <a:latin typeface="Poppins" panose="00000500000000000000" pitchFamily="2" charset="0"/>
                          <a:cs typeface="Poppins" panose="00000500000000000000" pitchFamily="2" charset="0"/>
                        </a:rPr>
                        <a:t>and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at</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least</a:t>
                      </a:r>
                      <a:r>
                        <a:rPr lang="pt-BR" sz="1600" dirty="0">
                          <a:latin typeface="Poppins" panose="00000500000000000000" pitchFamily="2" charset="0"/>
                          <a:cs typeface="Poppins" panose="00000500000000000000" pitchFamily="2" charset="0"/>
                        </a:rPr>
                        <a:t> </a:t>
                      </a:r>
                      <a:r>
                        <a:rPr lang="pt-BR" sz="1600" dirty="0">
                          <a:solidFill>
                            <a:srgbClr val="7030A0"/>
                          </a:solidFill>
                          <a:latin typeface="Poppins Black" panose="00000A00000000000000" pitchFamily="2" charset="0"/>
                          <a:cs typeface="Poppins Black" panose="00000A00000000000000" pitchFamily="2" charset="0"/>
                        </a:rPr>
                        <a:t>6%</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of</a:t>
                      </a:r>
                      <a:r>
                        <a:rPr lang="pt-BR" sz="1600" dirty="0">
                          <a:latin typeface="Poppins" panose="00000500000000000000" pitchFamily="2" charset="0"/>
                          <a:cs typeface="Poppins" panose="00000500000000000000" pitchFamily="2" charset="0"/>
                        </a:rPr>
                        <a:t> detector </a:t>
                      </a:r>
                      <a:r>
                        <a:rPr lang="pt-BR" sz="1600" dirty="0" err="1">
                          <a:latin typeface="Poppins" panose="00000500000000000000" pitchFamily="2" charset="0"/>
                          <a:cs typeface="Poppins" panose="00000500000000000000" pitchFamily="2" charset="0"/>
                        </a:rPr>
                        <a:t>results</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climbed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to</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the</a:t>
                      </a:r>
                      <a:r>
                        <a:rPr lang="pt-BR" sz="1600" dirty="0">
                          <a:latin typeface="Poppins" panose="00000500000000000000" pitchFamily="2" charset="0"/>
                          <a:cs typeface="Poppins" panose="00000500000000000000" pitchFamily="2" charset="0"/>
                        </a:rPr>
                        <a:t> top </a:t>
                      </a:r>
                      <a:r>
                        <a:rPr lang="pt-BR" sz="1600" dirty="0" err="1">
                          <a:latin typeface="Poppins" panose="00000500000000000000" pitchFamily="2" charset="0"/>
                          <a:cs typeface="Poppins" panose="00000500000000000000" pitchFamily="2" charset="0"/>
                        </a:rPr>
                        <a:t>best</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evaluated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based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on</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SoftED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metrics</a:t>
                      </a:r>
                      <a:r>
                        <a:rPr lang="pt-BR" sz="1600" dirty="0">
                          <a:latin typeface="Poppins" panose="00000500000000000000" pitchFamily="2" charset="0"/>
                          <a:cs typeface="Poppins" panose="00000500000000000000" pitchFamily="2" charset="0"/>
                        </a:rPr>
                        <a:t> in </a:t>
                      </a:r>
                      <a:r>
                        <a:rPr lang="pt-BR" sz="1600" dirty="0" err="1">
                          <a:latin typeface="Poppins" panose="00000500000000000000" pitchFamily="2" charset="0"/>
                          <a:cs typeface="Poppins" panose="00000500000000000000" pitchFamily="2" charset="0"/>
                        </a:rPr>
                        <a:t>all</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datasets</a:t>
                      </a:r>
                      <a:endParaRPr lang="pt-BR" sz="1600" dirty="0">
                        <a:latin typeface="Poppins" panose="00000500000000000000" pitchFamily="2" charset="0"/>
                        <a:cs typeface="Poppins" panose="00000500000000000000" pitchFamily="2" charset="0"/>
                      </a:endParaRPr>
                    </a:p>
                  </a:txBody>
                  <a:tcPr/>
                </a:tc>
                <a:extLst>
                  <a:ext uri="{0D108BD9-81ED-4DB2-BD59-A6C34878D82A}">
                    <a16:rowId xmlns:a16="http://schemas.microsoft.com/office/drawing/2014/main" val="1139189732"/>
                  </a:ext>
                </a:extLst>
              </a:tr>
              <a:tr h="1009037">
                <a:tc>
                  <a:txBody>
                    <a:bodyPr/>
                    <a:lstStyle/>
                    <a:p>
                      <a:r>
                        <a:rPr lang="pt-BR" sz="1600" dirty="0" err="1">
                          <a:latin typeface="Poppins" panose="00000500000000000000" pitchFamily="2" charset="0"/>
                          <a:cs typeface="Poppins" panose="00000500000000000000" pitchFamily="2" charset="0"/>
                        </a:rPr>
                        <a:t>Conclusions</a:t>
                      </a:r>
                      <a:endParaRPr lang="pt-BR" sz="1600" dirty="0">
                        <a:latin typeface="Poppins" panose="00000500000000000000" pitchFamily="2" charset="0"/>
                        <a:cs typeface="Poppins" panose="00000500000000000000" pitchFamily="2" charset="0"/>
                      </a:endParaRPr>
                    </a:p>
                  </a:txBody>
                  <a:tcPr/>
                </a:tc>
                <a:tc>
                  <a:txBody>
                    <a:bodyPr/>
                    <a:lstStyle/>
                    <a:p>
                      <a:r>
                        <a:rPr lang="pt-BR" sz="1600" dirty="0">
                          <a:solidFill>
                            <a:srgbClr val="7030A0"/>
                          </a:solidFill>
                          <a:latin typeface="Poppins Black" panose="00000A00000000000000" pitchFamily="2" charset="0"/>
                          <a:cs typeface="Poppins Black" panose="00000A00000000000000" pitchFamily="2" charset="0"/>
                        </a:rPr>
                        <a:t>31%</a:t>
                      </a:r>
                      <a:r>
                        <a:rPr lang="pt-BR" sz="1600" dirty="0">
                          <a:solidFill>
                            <a:srgbClr val="7030A0"/>
                          </a:solidFill>
                          <a:latin typeface="Poppins" panose="00000500000000000000" pitchFamily="2" charset="0"/>
                          <a:cs typeface="Poppins" panose="00000500000000000000" pitchFamily="2" charset="0"/>
                        </a:rPr>
                        <a:t> </a:t>
                      </a:r>
                      <a:r>
                        <a:rPr lang="pt-BR" sz="1200" dirty="0">
                          <a:latin typeface="Poppins" panose="00000500000000000000" pitchFamily="2" charset="0"/>
                          <a:cs typeface="Poppins" panose="00000500000000000000" pitchFamily="2" charset="0"/>
                        </a:rPr>
                        <a:t>(272/884) </a:t>
                      </a:r>
                      <a:r>
                        <a:rPr lang="pt-BR" sz="1600" dirty="0" err="1">
                          <a:latin typeface="Poppins" panose="00000500000000000000" pitchFamily="2" charset="0"/>
                          <a:cs typeface="Poppins" panose="00000500000000000000" pitchFamily="2" charset="0"/>
                        </a:rPr>
                        <a:t>of</a:t>
                      </a:r>
                      <a:r>
                        <a:rPr lang="pt-BR" sz="1600" dirty="0">
                          <a:latin typeface="Poppins" panose="00000500000000000000" pitchFamily="2" charset="0"/>
                          <a:cs typeface="Poppins" panose="00000500000000000000" pitchFamily="2" charset="0"/>
                        </a:rPr>
                        <a:t> overall </a:t>
                      </a:r>
                      <a:r>
                        <a:rPr lang="pt-BR" sz="1600" dirty="0" err="1">
                          <a:latin typeface="Poppins" panose="00000500000000000000" pitchFamily="2" charset="0"/>
                          <a:cs typeface="Poppins" panose="00000500000000000000" pitchFamily="2" charset="0"/>
                        </a:rPr>
                        <a:t>detections</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that</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could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be</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dismissed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became</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the</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most</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prone</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to</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selection</a:t>
                      </a:r>
                      <a:r>
                        <a:rPr lang="pt-BR" sz="1600" dirty="0">
                          <a:latin typeface="Poppins" panose="00000500000000000000" pitchFamily="2" charset="0"/>
                          <a:cs typeface="Poppins" panose="00000500000000000000" pitchFamily="2" charset="0"/>
                        </a:rPr>
                        <a:t> (top 1)</a:t>
                      </a:r>
                    </a:p>
                  </a:txBody>
                  <a:tcPr/>
                </a:tc>
                <a:extLst>
                  <a:ext uri="{0D108BD9-81ED-4DB2-BD59-A6C34878D82A}">
                    <a16:rowId xmlns:a16="http://schemas.microsoft.com/office/drawing/2014/main" val="925138522"/>
                  </a:ext>
                </a:extLst>
              </a:tr>
            </a:tbl>
          </a:graphicData>
        </a:graphic>
      </p:graphicFrame>
      <p:sp>
        <p:nvSpPr>
          <p:cNvPr id="22" name="CaixaDeTexto 21">
            <a:extLst>
              <a:ext uri="{FF2B5EF4-FFF2-40B4-BE49-F238E27FC236}">
                <a16:creationId xmlns:a16="http://schemas.microsoft.com/office/drawing/2014/main" id="{452D4C04-6A6B-004A-090F-75CE75CE0849}"/>
              </a:ext>
            </a:extLst>
          </p:cNvPr>
          <p:cNvSpPr txBox="1"/>
          <p:nvPr/>
        </p:nvSpPr>
        <p:spPr>
          <a:xfrm>
            <a:off x="0" y="5906712"/>
            <a:ext cx="12192000" cy="400110"/>
          </a:xfrm>
          <a:prstGeom prst="rect">
            <a:avLst/>
          </a:prstGeom>
          <a:noFill/>
        </p:spPr>
        <p:txBody>
          <a:bodyPr wrap="square">
            <a:spAutoFit/>
          </a:bodyPr>
          <a:lstStyle/>
          <a:p>
            <a:pPr algn="ctr"/>
            <a:r>
              <a:rPr lang="en-US" sz="2000" b="1" dirty="0">
                <a:solidFill>
                  <a:schemeClr val="tx1">
                    <a:lumMod val="65000"/>
                    <a:lumOff val="35000"/>
                  </a:schemeClr>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Answer: </a:t>
            </a:r>
            <a:r>
              <a:rPr lang="en-US" sz="20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a:t>
            </a:r>
            <a:r>
              <a:rPr lang="en-US" sz="2000" b="1" dirty="0" err="1">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SoftED</a:t>
            </a:r>
            <a:r>
              <a:rPr lang="en-US" sz="20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affects the selection of best detectors</a:t>
            </a:r>
          </a:p>
        </p:txBody>
      </p:sp>
      <p:pic>
        <p:nvPicPr>
          <p:cNvPr id="6" name="Imagem 5">
            <a:extLst>
              <a:ext uri="{FF2B5EF4-FFF2-40B4-BE49-F238E27FC236}">
                <a16:creationId xmlns:a16="http://schemas.microsoft.com/office/drawing/2014/main" id="{C5671E42-3140-B5A1-66E0-D450EB53F9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6710" y="1608535"/>
            <a:ext cx="5523067" cy="3643878"/>
          </a:xfrm>
          <a:prstGeom prst="rect">
            <a:avLst/>
          </a:prstGeom>
        </p:spPr>
      </p:pic>
    </p:spTree>
    <p:extLst>
      <p:ext uri="{BB962C8B-B14F-4D97-AF65-F5344CB8AC3E}">
        <p14:creationId xmlns:p14="http://schemas.microsoft.com/office/powerpoint/2010/main" val="1462607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1063744"/>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866530" y="1067342"/>
            <a:ext cx="9300025" cy="647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600" dirty="0">
                <a:latin typeface="Poppins ExtraBold" panose="00000900000000000000" pitchFamily="2" charset="0"/>
                <a:cs typeface="Poppins ExtraBold" panose="00000900000000000000" pitchFamily="2" charset="0"/>
              </a:rPr>
              <a:t>III. </a:t>
            </a:r>
            <a:r>
              <a:rPr lang="pt-BR" sz="3600" dirty="0" err="1">
                <a:latin typeface="Poppins ExtraBold" panose="00000900000000000000" pitchFamily="2" charset="0"/>
                <a:cs typeface="Poppins ExtraBold" panose="00000900000000000000" pitchFamily="2" charset="0"/>
              </a:rPr>
              <a:t>Exp</a:t>
            </a:r>
            <a:r>
              <a:rPr lang="pt-BR" sz="3600" dirty="0">
                <a:latin typeface="Poppins ExtraBold" panose="00000900000000000000" pitchFamily="2" charset="0"/>
                <a:cs typeface="Poppins ExtraBold" panose="00000900000000000000" pitchFamily="2" charset="0"/>
              </a:rPr>
              <a:t> 1.3 - </a:t>
            </a:r>
            <a:r>
              <a:rPr lang="pt-BR" sz="3600" b="1" dirty="0" err="1">
                <a:latin typeface="Poppins ExtraBold" panose="00000900000000000000" pitchFamily="2" charset="0"/>
                <a:cs typeface="Poppins ExtraBold" panose="00000900000000000000" pitchFamily="2" charset="0"/>
              </a:rPr>
              <a:t>Sensitivity</a:t>
            </a:r>
            <a:r>
              <a:rPr lang="pt-BR" sz="3600" b="1" dirty="0">
                <a:latin typeface="Poppins ExtraBold" panose="00000900000000000000" pitchFamily="2" charset="0"/>
                <a:cs typeface="Poppins ExtraBold" panose="00000900000000000000" pitchFamily="2" charset="0"/>
              </a:rPr>
              <a:t> </a:t>
            </a:r>
            <a:r>
              <a:rPr lang="pt-BR" sz="3600" b="1" dirty="0" err="1">
                <a:latin typeface="Poppins ExtraBold" panose="00000900000000000000" pitchFamily="2" charset="0"/>
                <a:cs typeface="Poppins ExtraBold" panose="00000900000000000000" pitchFamily="2" charset="0"/>
              </a:rPr>
              <a:t>analysis</a:t>
            </a:r>
            <a:endParaRPr lang="pt-BR" sz="3600" b="1" dirty="0">
              <a:latin typeface="Poppins ExtraBold" panose="00000900000000000000" pitchFamily="2" charset="0"/>
              <a:cs typeface="Poppins ExtraBold" panose="00000900000000000000" pitchFamily="2" charset="0"/>
            </a:endParaRP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23</a:t>
            </a:fld>
            <a:endParaRPr lang="pt-BR" b="1" dirty="0">
              <a:solidFill>
                <a:prstClr val="black"/>
              </a:solidFill>
              <a:latin typeface="Franklin Gothic Book" panose="020B0503020102020204" pitchFamily="34" charset="0"/>
            </a:endParaRPr>
          </a:p>
        </p:txBody>
      </p:sp>
      <p:sp>
        <p:nvSpPr>
          <p:cNvPr id="2" name="CaixaDeTexto 1">
            <a:extLst>
              <a:ext uri="{FF2B5EF4-FFF2-40B4-BE49-F238E27FC236}">
                <a16:creationId xmlns:a16="http://schemas.microsoft.com/office/drawing/2014/main" id="{A0D10DEB-339D-BC5C-7D94-3B3D3374A30C}"/>
              </a:ext>
            </a:extLst>
          </p:cNvPr>
          <p:cNvSpPr txBox="1"/>
          <p:nvPr/>
        </p:nvSpPr>
        <p:spPr>
          <a:xfrm>
            <a:off x="0" y="3033251"/>
            <a:ext cx="12192000" cy="830997"/>
          </a:xfrm>
          <a:prstGeom prst="rect">
            <a:avLst/>
          </a:prstGeom>
          <a:noFill/>
        </p:spPr>
        <p:txBody>
          <a:bodyPr wrap="square">
            <a:spAutoFit/>
          </a:bodyPr>
          <a:lstStyle/>
          <a:p>
            <a:pPr algn="ctr"/>
            <a:r>
              <a:rPr lang="en-US" sz="2400" b="1" dirty="0">
                <a:solidFill>
                  <a:schemeClr val="tx1">
                    <a:lumMod val="65000"/>
                    <a:lumOff val="35000"/>
                  </a:schemeClr>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Question: </a:t>
            </a: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How is </a:t>
            </a:r>
            <a:r>
              <a:rPr lang="en-US" sz="2400" b="1" dirty="0" err="1">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SoftED</a:t>
            </a: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affected by different </a:t>
            </a:r>
            <a:b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b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levels of temporal tolerance?</a:t>
            </a:r>
          </a:p>
        </p:txBody>
      </p:sp>
      <p:cxnSp>
        <p:nvCxnSpPr>
          <p:cNvPr id="4" name="Conector reto 3">
            <a:extLst>
              <a:ext uri="{FF2B5EF4-FFF2-40B4-BE49-F238E27FC236}">
                <a16:creationId xmlns:a16="http://schemas.microsoft.com/office/drawing/2014/main" id="{0235E239-6E19-399C-FA13-8F5F23D794AE}"/>
              </a:ext>
            </a:extLst>
          </p:cNvPr>
          <p:cNvCxnSpPr/>
          <p:nvPr/>
        </p:nvCxnSpPr>
        <p:spPr>
          <a:xfrm>
            <a:off x="-17252" y="3968138"/>
            <a:ext cx="12192000" cy="0"/>
          </a:xfrm>
          <a:prstGeom prst="line">
            <a:avLst/>
          </a:prstGeom>
        </p:spPr>
        <p:style>
          <a:lnRef idx="1">
            <a:schemeClr val="dk1"/>
          </a:lnRef>
          <a:fillRef idx="0">
            <a:schemeClr val="dk1"/>
          </a:fillRef>
          <a:effectRef idx="0">
            <a:schemeClr val="dk1"/>
          </a:effectRef>
          <a:fontRef idx="minor">
            <a:schemeClr val="tx1"/>
          </a:fontRef>
        </p:style>
      </p:cxnSp>
      <p:sp>
        <p:nvSpPr>
          <p:cNvPr id="7" name="CaixaDeTexto 6">
            <a:extLst>
              <a:ext uri="{FF2B5EF4-FFF2-40B4-BE49-F238E27FC236}">
                <a16:creationId xmlns:a16="http://schemas.microsoft.com/office/drawing/2014/main" id="{6EE79FEA-65EC-46E9-50EC-967486312755}"/>
              </a:ext>
            </a:extLst>
          </p:cNvPr>
          <p:cNvSpPr txBox="1"/>
          <p:nvPr/>
        </p:nvSpPr>
        <p:spPr>
          <a:xfrm>
            <a:off x="0" y="3968979"/>
            <a:ext cx="12192000" cy="1510670"/>
          </a:xfrm>
          <a:prstGeom prst="rect">
            <a:avLst/>
          </a:prstGeom>
          <a:noFill/>
        </p:spPr>
        <p:txBody>
          <a:bodyPr wrap="square">
            <a:spAutoFit/>
          </a:bodyPr>
          <a:lstStyle>
            <a:defPPr>
              <a:defRPr lang="pt-BR"/>
            </a:defPPr>
            <a:lvl1pPr indent="0" algn="just">
              <a:lnSpc>
                <a:spcPct val="150000"/>
              </a:lnSpc>
              <a:spcAft>
                <a:spcPts val="600"/>
              </a:spcAft>
              <a:buFont typeface="Arial" panose="020B0604020202020204" pitchFamily="34" charset="0"/>
              <a:buNone/>
              <a:defRPr sz="2000">
                <a:latin typeface="Poppins Light" panose="00000400000000000000" pitchFamily="2" charset="0"/>
                <a:cs typeface="Poppins Light" panose="00000400000000000000" pitchFamily="2" charset="0"/>
              </a:defRPr>
            </a:lvl1pPr>
          </a:lstStyle>
          <a:p>
            <a:pPr algn="ctr"/>
            <a:r>
              <a:rPr lang="pt-BR" b="1" dirty="0" err="1">
                <a:latin typeface="Poppins Black" panose="00000A00000000000000" pitchFamily="2" charset="0"/>
                <a:cs typeface="Poppins Black" panose="00000A00000000000000" pitchFamily="2" charset="0"/>
              </a:rPr>
              <a:t>Goal</a:t>
            </a:r>
            <a:r>
              <a:rPr lang="pt-BR" b="1" dirty="0">
                <a:latin typeface="Poppins Black" panose="00000A00000000000000" pitchFamily="2" charset="0"/>
                <a:cs typeface="Poppins Black" panose="00000A00000000000000" pitchFamily="2" charset="0"/>
              </a:rPr>
              <a:t>: </a:t>
            </a:r>
            <a:r>
              <a:rPr lang="en-US" sz="2000" dirty="0">
                <a:latin typeface="Poppins Light" panose="00000400000000000000" pitchFamily="2" charset="0"/>
                <a:cs typeface="Poppins Light" panose="00000400000000000000" pitchFamily="2" charset="0"/>
              </a:rPr>
              <a:t>Conducting a sensitivity analysis of </a:t>
            </a:r>
            <a:r>
              <a:rPr lang="en-US" sz="2000" dirty="0" err="1">
                <a:latin typeface="Poppins Light" panose="00000400000000000000" pitchFamily="2" charset="0"/>
                <a:cs typeface="Poppins Light" panose="00000400000000000000" pitchFamily="2" charset="0"/>
              </a:rPr>
              <a:t>SoftED</a:t>
            </a:r>
            <a:r>
              <a:rPr lang="en-US" sz="2000" dirty="0">
                <a:latin typeface="Poppins Light" panose="00000400000000000000" pitchFamily="2" charset="0"/>
                <a:cs typeface="Poppins Light" panose="00000400000000000000" pitchFamily="2" charset="0"/>
              </a:rPr>
              <a:t> </a:t>
            </a:r>
            <a:br>
              <a:rPr lang="en-US" sz="2000" dirty="0">
                <a:latin typeface="Poppins Light" panose="00000400000000000000" pitchFamily="2" charset="0"/>
                <a:cs typeface="Poppins Light" panose="00000400000000000000" pitchFamily="2" charset="0"/>
              </a:rPr>
            </a:br>
            <a:r>
              <a:rPr lang="en-US" sz="2000" dirty="0">
                <a:latin typeface="Poppins Light" panose="00000400000000000000" pitchFamily="2" charset="0"/>
                <a:cs typeface="Poppins Light" panose="00000400000000000000" pitchFamily="2" charset="0"/>
              </a:rPr>
              <a:t>considering different levels of temporal tolerance</a:t>
            </a:r>
          </a:p>
          <a:p>
            <a:pPr algn="ctr"/>
            <a:r>
              <a:rPr lang="pt-BR" b="1" dirty="0">
                <a:latin typeface="Poppins SemiBold" panose="00000700000000000000" pitchFamily="2" charset="0"/>
                <a:cs typeface="Poppins SemiBold" panose="00000700000000000000" pitchFamily="2" charset="0"/>
              </a:rPr>
              <a:t>Set </a:t>
            </a:r>
            <a:r>
              <a:rPr lang="pt-BR" b="1" dirty="0" err="1">
                <a:latin typeface="Poppins SemiBold" panose="00000700000000000000" pitchFamily="2" charset="0"/>
                <a:cs typeface="Poppins SemiBold" panose="00000700000000000000" pitchFamily="2" charset="0"/>
              </a:rPr>
              <a:t>by</a:t>
            </a:r>
            <a:r>
              <a:rPr lang="pt-BR" b="1" dirty="0">
                <a:latin typeface="Poppins SemiBold" panose="00000700000000000000" pitchFamily="2" charset="0"/>
                <a:cs typeface="Poppins SemiBold" panose="00000700000000000000" pitchFamily="2" charset="0"/>
              </a:rPr>
              <a:t> </a:t>
            </a:r>
            <a:r>
              <a:rPr lang="pt-BR" b="1" dirty="0" err="1">
                <a:latin typeface="Poppins SemiBold" panose="00000700000000000000" pitchFamily="2" charset="0"/>
                <a:cs typeface="Poppins SemiBold" panose="00000700000000000000" pitchFamily="2" charset="0"/>
              </a:rPr>
              <a:t>the</a:t>
            </a:r>
            <a:r>
              <a:rPr lang="pt-BR" b="1" dirty="0">
                <a:latin typeface="Poppins SemiBold" panose="00000700000000000000" pitchFamily="2" charset="0"/>
                <a:cs typeface="Poppins SemiBold" panose="00000700000000000000" pitchFamily="2" charset="0"/>
              </a:rPr>
              <a:t> k </a:t>
            </a:r>
            <a:r>
              <a:rPr lang="pt-BR" b="1" dirty="0" err="1">
                <a:latin typeface="Poppins SemiBold" panose="00000700000000000000" pitchFamily="2" charset="0"/>
                <a:cs typeface="Poppins SemiBold" panose="00000700000000000000" pitchFamily="2" charset="0"/>
              </a:rPr>
              <a:t>constant</a:t>
            </a:r>
            <a:endParaRPr lang="pt-BR" b="1"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986944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B66B236-1E79-03F7-8742-CD3CCE3160D5}"/>
              </a:ext>
            </a:extLst>
          </p:cNvPr>
          <p:cNvPicPr>
            <a:picLocks noChangeAspect="1"/>
          </p:cNvPicPr>
          <p:nvPr/>
        </p:nvPicPr>
        <p:blipFill rotWithShape="1">
          <a:blip r:embed="rId3">
            <a:extLst>
              <a:ext uri="{28A0092B-C50C-407E-A947-70E740481C1C}">
                <a14:useLocalDpi xmlns:a14="http://schemas.microsoft.com/office/drawing/2010/main" val="0"/>
              </a:ext>
            </a:extLst>
          </a:blip>
          <a:srcRect l="4392" t="1605" b="1605"/>
          <a:stretch/>
        </p:blipFill>
        <p:spPr>
          <a:xfrm>
            <a:off x="884944" y="2586355"/>
            <a:ext cx="5414699" cy="3456123"/>
          </a:xfrm>
          <a:prstGeom prst="rect">
            <a:avLst/>
          </a:prstGeom>
        </p:spPr>
      </p:pic>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24</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III. </a:t>
            </a:r>
            <a:r>
              <a:rPr lang="pt-BR" sz="3000" b="1" dirty="0" err="1">
                <a:latin typeface="Poppins SemiBold" panose="00000700000000000000" pitchFamily="2" charset="0"/>
                <a:cs typeface="Poppins SemiBold" panose="00000700000000000000" pitchFamily="2" charset="0"/>
              </a:rPr>
              <a:t>Sensitivity</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analysis</a:t>
            </a:r>
            <a:endParaRPr lang="pt-BR" sz="3000" b="1" dirty="0">
              <a:latin typeface="Poppins SemiBold" panose="00000700000000000000" pitchFamily="2" charset="0"/>
              <a:cs typeface="Poppins SemiBold" panose="00000700000000000000" pitchFamily="2" charset="0"/>
            </a:endParaRPr>
          </a:p>
        </p:txBody>
      </p:sp>
      <p:graphicFrame>
        <p:nvGraphicFramePr>
          <p:cNvPr id="2" name="Tabela 1">
            <a:extLst>
              <a:ext uri="{FF2B5EF4-FFF2-40B4-BE49-F238E27FC236}">
                <a16:creationId xmlns:a16="http://schemas.microsoft.com/office/drawing/2014/main" id="{2F97C791-2D38-3923-23B7-17672CF8A1ED}"/>
              </a:ext>
            </a:extLst>
          </p:cNvPr>
          <p:cNvGraphicFramePr>
            <a:graphicFrameLocks noGrp="1"/>
          </p:cNvGraphicFramePr>
          <p:nvPr>
            <p:extLst>
              <p:ext uri="{D42A27DB-BD31-4B8C-83A1-F6EECF244321}">
                <p14:modId xmlns:p14="http://schemas.microsoft.com/office/powerpoint/2010/main" val="21728295"/>
              </p:ext>
            </p:extLst>
          </p:nvPr>
        </p:nvGraphicFramePr>
        <p:xfrm>
          <a:off x="7013524" y="1946297"/>
          <a:ext cx="4549345" cy="3000808"/>
        </p:xfrm>
        <a:graphic>
          <a:graphicData uri="http://schemas.openxmlformats.org/drawingml/2006/table">
            <a:tbl>
              <a:tblPr firstRow="1" firstCol="1" bandRow="1">
                <a:tableStyleId>{1FECB4D8-DB02-4DC6-A0A2-4F2EBAE1DC90}</a:tableStyleId>
              </a:tblPr>
              <a:tblGrid>
                <a:gridCol w="1610187">
                  <a:extLst>
                    <a:ext uri="{9D8B030D-6E8A-4147-A177-3AD203B41FA5}">
                      <a16:colId xmlns:a16="http://schemas.microsoft.com/office/drawing/2014/main" val="303965888"/>
                    </a:ext>
                  </a:extLst>
                </a:gridCol>
                <a:gridCol w="2939158">
                  <a:extLst>
                    <a:ext uri="{9D8B030D-6E8A-4147-A177-3AD203B41FA5}">
                      <a16:colId xmlns:a16="http://schemas.microsoft.com/office/drawing/2014/main" val="3047288077"/>
                    </a:ext>
                  </a:extLst>
                </a:gridCol>
              </a:tblGrid>
              <a:tr h="5236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Poppins" panose="00000500000000000000" pitchFamily="2" charset="0"/>
                          <a:cs typeface="Poppins" panose="00000500000000000000" pitchFamily="2" charset="0"/>
                        </a:rPr>
                        <a:t>Comparison</a:t>
                      </a:r>
                      <a:endParaRPr lang="pt-BR" sz="1600" dirty="0">
                        <a:latin typeface="Poppins" panose="00000500000000000000" pitchFamily="2" charset="0"/>
                        <a:cs typeface="Poppins" panose="00000500000000000000" pitchFamily="2" charset="0"/>
                      </a:endParaRPr>
                    </a:p>
                    <a:p>
                      <a:endParaRPr lang="pt-BR" sz="1600" dirty="0">
                        <a:latin typeface="Poppins" panose="00000500000000000000" pitchFamily="2" charset="0"/>
                        <a:cs typeface="Poppins" panose="00000500000000000000" pitchFamily="2" charset="0"/>
                      </a:endParaRPr>
                    </a:p>
                  </a:txBody>
                  <a:tcPr/>
                </a:tc>
                <a:tc>
                  <a:txBody>
                    <a:bodyPr/>
                    <a:lstStyle/>
                    <a:p>
                      <a:r>
                        <a:rPr lang="en-US" sz="1600" dirty="0" err="1">
                          <a:latin typeface="Poppins" panose="00000500000000000000" pitchFamily="2" charset="0"/>
                          <a:cs typeface="Poppins" panose="00000500000000000000" pitchFamily="2" charset="0"/>
                        </a:rPr>
                        <a:t>SoftED</a:t>
                      </a:r>
                      <a:r>
                        <a:rPr lang="en-US" sz="1600" dirty="0">
                          <a:latin typeface="Poppins" panose="00000500000000000000" pitchFamily="2" charset="0"/>
                          <a:cs typeface="Poppins" panose="00000500000000000000" pitchFamily="2" charset="0"/>
                        </a:rPr>
                        <a:t> Precision/Recall - Hard Precision/Recall</a:t>
                      </a:r>
                    </a:p>
                  </a:txBody>
                  <a:tcPr/>
                </a:tc>
                <a:extLst>
                  <a:ext uri="{0D108BD9-81ED-4DB2-BD59-A6C34878D82A}">
                    <a16:rowId xmlns:a16="http://schemas.microsoft.com/office/drawing/2014/main" val="3064745368"/>
                  </a:ext>
                </a:extLst>
              </a:tr>
              <a:tr h="14126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Poppins" panose="00000500000000000000" pitchFamily="2" charset="0"/>
                          <a:cs typeface="Poppins" panose="00000500000000000000" pitchFamily="2" charset="0"/>
                        </a:rPr>
                        <a:t>Main</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results</a:t>
                      </a:r>
                      <a:endParaRPr lang="pt-BR" sz="1600" dirty="0">
                        <a:latin typeface="Poppins" panose="00000500000000000000" pitchFamily="2" charset="0"/>
                        <a:cs typeface="Poppins"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oppins" panose="00000500000000000000" pitchFamily="2" charset="0"/>
                          <a:cs typeface="Poppins" panose="00000500000000000000" pitchFamily="2" charset="0"/>
                        </a:rPr>
                        <a:t>As temporal tolerance increases, more TPs were considered and method’s F1, precision and recall were better evaluated</a:t>
                      </a:r>
                    </a:p>
                  </a:txBody>
                  <a:tcPr/>
                </a:tc>
                <a:extLst>
                  <a:ext uri="{0D108BD9-81ED-4DB2-BD59-A6C34878D82A}">
                    <a16:rowId xmlns:a16="http://schemas.microsoft.com/office/drawing/2014/main" val="1139189732"/>
                  </a:ext>
                </a:extLst>
              </a:tr>
              <a:tr h="1009037">
                <a:tc>
                  <a:txBody>
                    <a:bodyPr/>
                    <a:lstStyle/>
                    <a:p>
                      <a:r>
                        <a:rPr lang="pt-BR" sz="1600" dirty="0" err="1">
                          <a:latin typeface="Poppins" panose="00000500000000000000" pitchFamily="2" charset="0"/>
                          <a:cs typeface="Poppins" panose="00000500000000000000" pitchFamily="2" charset="0"/>
                        </a:rPr>
                        <a:t>Conclusions</a:t>
                      </a:r>
                      <a:endParaRPr lang="pt-BR" sz="1600" dirty="0">
                        <a:latin typeface="Poppins" panose="00000500000000000000" pitchFamily="2" charset="0"/>
                        <a:cs typeface="Poppins" panose="00000500000000000000" pitchFamily="2" charset="0"/>
                      </a:endParaRPr>
                    </a:p>
                  </a:txBody>
                  <a:tcPr/>
                </a:tc>
                <a:tc>
                  <a:txBody>
                    <a:bodyPr/>
                    <a:lstStyle/>
                    <a:p>
                      <a:r>
                        <a:rPr lang="en-US" sz="1600" kern="1200" dirty="0">
                          <a:solidFill>
                            <a:schemeClr val="dk1"/>
                          </a:solidFill>
                          <a:latin typeface="Poppins" panose="00000500000000000000" pitchFamily="2" charset="0"/>
                          <a:ea typeface="+mn-ea"/>
                          <a:cs typeface="Poppins" panose="00000500000000000000" pitchFamily="2" charset="0"/>
                        </a:rPr>
                        <a:t>As the number of FN increasingly decreased recall was mainly affected</a:t>
                      </a:r>
                    </a:p>
                  </a:txBody>
                  <a:tcPr/>
                </a:tc>
                <a:extLst>
                  <a:ext uri="{0D108BD9-81ED-4DB2-BD59-A6C34878D82A}">
                    <a16:rowId xmlns:a16="http://schemas.microsoft.com/office/drawing/2014/main" val="925138522"/>
                  </a:ext>
                </a:extLst>
              </a:tr>
            </a:tbl>
          </a:graphicData>
        </a:graphic>
      </p:graphicFrame>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770CD6F0-E8BC-369C-AB57-27261452E68A}"/>
                  </a:ext>
                </a:extLst>
              </p14:cNvPr>
              <p14:cNvContentPartPr/>
              <p14:nvPr/>
            </p14:nvContentPartPr>
            <p14:xfrm>
              <a:off x="-507940" y="3009980"/>
              <a:ext cx="360" cy="360"/>
            </p14:xfrm>
          </p:contentPart>
        </mc:Choice>
        <mc:Fallback xmlns="">
          <p:pic>
            <p:nvPicPr>
              <p:cNvPr id="3" name="Tinta 2">
                <a:extLst>
                  <a:ext uri="{FF2B5EF4-FFF2-40B4-BE49-F238E27FC236}">
                    <a16:creationId xmlns:a16="http://schemas.microsoft.com/office/drawing/2014/main" id="{770CD6F0-E8BC-369C-AB57-27261452E68A}"/>
                  </a:ext>
                </a:extLst>
              </p:cNvPr>
              <p:cNvPicPr/>
              <p:nvPr/>
            </p:nvPicPr>
            <p:blipFill>
              <a:blip r:embed="rId5"/>
              <a:stretch>
                <a:fillRect/>
              </a:stretch>
            </p:blipFill>
            <p:spPr>
              <a:xfrm>
                <a:off x="-516940" y="3000980"/>
                <a:ext cx="18000" cy="18000"/>
              </a:xfrm>
              <a:prstGeom prst="rect">
                <a:avLst/>
              </a:prstGeom>
            </p:spPr>
          </p:pic>
        </mc:Fallback>
      </mc:AlternateContent>
      <p:graphicFrame>
        <p:nvGraphicFramePr>
          <p:cNvPr id="4" name="Tabela 3">
            <a:extLst>
              <a:ext uri="{FF2B5EF4-FFF2-40B4-BE49-F238E27FC236}">
                <a16:creationId xmlns:a16="http://schemas.microsoft.com/office/drawing/2014/main" id="{2B95FE6B-C965-91C2-4873-3AAEBB730501}"/>
              </a:ext>
            </a:extLst>
          </p:cNvPr>
          <p:cNvGraphicFramePr>
            <a:graphicFrameLocks noGrp="1"/>
          </p:cNvGraphicFramePr>
          <p:nvPr>
            <p:extLst>
              <p:ext uri="{D42A27DB-BD31-4B8C-83A1-F6EECF244321}">
                <p14:modId xmlns:p14="http://schemas.microsoft.com/office/powerpoint/2010/main" val="3257103663"/>
              </p:ext>
            </p:extLst>
          </p:nvPr>
        </p:nvGraphicFramePr>
        <p:xfrm>
          <a:off x="999245" y="1082268"/>
          <a:ext cx="5336240" cy="1371600"/>
        </p:xfrm>
        <a:graphic>
          <a:graphicData uri="http://schemas.openxmlformats.org/drawingml/2006/table">
            <a:tbl>
              <a:tblPr firstRow="1" firstCol="1">
                <a:tableStyleId>{9D7B26C5-4107-4FEC-AEDC-1716B250A1EF}</a:tableStyleId>
              </a:tblPr>
              <a:tblGrid>
                <a:gridCol w="862212">
                  <a:extLst>
                    <a:ext uri="{9D8B030D-6E8A-4147-A177-3AD203B41FA5}">
                      <a16:colId xmlns:a16="http://schemas.microsoft.com/office/drawing/2014/main" val="303965888"/>
                    </a:ext>
                  </a:extLst>
                </a:gridCol>
                <a:gridCol w="1118507">
                  <a:extLst>
                    <a:ext uri="{9D8B030D-6E8A-4147-A177-3AD203B41FA5}">
                      <a16:colId xmlns:a16="http://schemas.microsoft.com/office/drawing/2014/main" val="3047288077"/>
                    </a:ext>
                  </a:extLst>
                </a:gridCol>
                <a:gridCol w="1118507">
                  <a:extLst>
                    <a:ext uri="{9D8B030D-6E8A-4147-A177-3AD203B41FA5}">
                      <a16:colId xmlns:a16="http://schemas.microsoft.com/office/drawing/2014/main" val="1860785971"/>
                    </a:ext>
                  </a:extLst>
                </a:gridCol>
                <a:gridCol w="1118507">
                  <a:extLst>
                    <a:ext uri="{9D8B030D-6E8A-4147-A177-3AD203B41FA5}">
                      <a16:colId xmlns:a16="http://schemas.microsoft.com/office/drawing/2014/main" val="3785609073"/>
                    </a:ext>
                  </a:extLst>
                </a:gridCol>
                <a:gridCol w="1118507">
                  <a:extLst>
                    <a:ext uri="{9D8B030D-6E8A-4147-A177-3AD203B41FA5}">
                      <a16:colId xmlns:a16="http://schemas.microsoft.com/office/drawing/2014/main" val="1228046571"/>
                    </a:ext>
                  </a:extLst>
                </a:gridCol>
              </a:tblGrid>
              <a:tr h="130302">
                <a:tc>
                  <a:txBody>
                    <a:bodyPr/>
                    <a:lstStyle/>
                    <a:p>
                      <a:pPr algn="ctr"/>
                      <a:r>
                        <a:rPr lang="pt-BR" sz="900" dirty="0">
                          <a:latin typeface="Poppins" panose="00000500000000000000" pitchFamily="2" charset="0"/>
                          <a:cs typeface="Poppins" panose="00000500000000000000" pitchFamily="2" charset="0"/>
                        </a:rPr>
                        <a:t>F1</a:t>
                      </a:r>
                    </a:p>
                  </a:txBody>
                  <a:tcPr anchor="ctr">
                    <a:lnR w="12700" cap="flat" cmpd="sng" algn="ctr">
                      <a:solidFill>
                        <a:schemeClr val="tx1"/>
                      </a:solidFill>
                      <a:prstDash val="solid"/>
                      <a:round/>
                      <a:headEnd type="none" w="med" len="med"/>
                      <a:tailEnd type="none" w="med" len="med"/>
                    </a:lnR>
                    <a:solidFill>
                      <a:schemeClr val="bg1">
                        <a:lumMod val="85000"/>
                      </a:schemeClr>
                    </a:solidFill>
                  </a:tcPr>
                </a:tc>
                <a:tc gridSpan="4">
                  <a:txBody>
                    <a:bodyPr/>
                    <a:lstStyle/>
                    <a:p>
                      <a:pPr algn="ctr"/>
                      <a:r>
                        <a:rPr lang="en-US" sz="900" dirty="0">
                          <a:latin typeface="Poppins" panose="00000500000000000000" pitchFamily="2" charset="0"/>
                          <a:cs typeface="Poppins" panose="00000500000000000000" pitchFamily="2" charset="0"/>
                        </a:rPr>
                        <a:t>k</a:t>
                      </a:r>
                    </a:p>
                  </a:txBody>
                  <a:tcPr anchor="ctr">
                    <a:lnL w="12700" cap="flat" cmpd="sng" algn="ctr">
                      <a:solidFill>
                        <a:schemeClr val="tx1"/>
                      </a:solidFill>
                      <a:prstDash val="solid"/>
                      <a:round/>
                      <a:headEnd type="none" w="med" len="med"/>
                      <a:tailEnd type="none" w="med" len="med"/>
                    </a:lnL>
                  </a:tcPr>
                </a:tc>
                <a:tc hMerge="1">
                  <a:txBody>
                    <a:bodyPr/>
                    <a:lstStyle/>
                    <a:p>
                      <a:pPr algn="ctr"/>
                      <a:endParaRPr lang="en-US" sz="900" dirty="0">
                        <a:latin typeface="Poppins" panose="00000500000000000000" pitchFamily="2" charset="0"/>
                        <a:cs typeface="Poppins" panose="00000500000000000000" pitchFamily="2" charset="0"/>
                      </a:endParaRPr>
                    </a:p>
                  </a:txBody>
                  <a:tcPr anchor="ctr"/>
                </a:tc>
                <a:tc hMerge="1">
                  <a:txBody>
                    <a:bodyPr/>
                    <a:lstStyle/>
                    <a:p>
                      <a:pPr algn="ctr"/>
                      <a:endParaRPr lang="en-US" sz="900" dirty="0">
                        <a:latin typeface="Poppins" panose="00000500000000000000" pitchFamily="2" charset="0"/>
                        <a:cs typeface="Poppins" panose="00000500000000000000" pitchFamily="2" charset="0"/>
                      </a:endParaRPr>
                    </a:p>
                  </a:txBody>
                  <a:tcPr anchor="ctr"/>
                </a:tc>
                <a:tc hMerge="1">
                  <a:txBody>
                    <a:bodyPr/>
                    <a:lstStyle/>
                    <a:p>
                      <a:pPr algn="ctr"/>
                      <a:endParaRPr lang="en-US" sz="900" dirty="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546913965"/>
                  </a:ext>
                </a:extLst>
              </a:tr>
              <a:tr h="130302">
                <a:tc>
                  <a:txBody>
                    <a:bodyPr/>
                    <a:lstStyle/>
                    <a:p>
                      <a:pPr algn="ctr"/>
                      <a:r>
                        <a:rPr lang="pt-BR" sz="900" dirty="0">
                          <a:latin typeface="Poppins" panose="00000500000000000000" pitchFamily="2" charset="0"/>
                          <a:cs typeface="Poppins" panose="00000500000000000000" pitchFamily="2" charset="0"/>
                        </a:rPr>
                        <a:t>Dataset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900" b="1" dirty="0">
                          <a:latin typeface="Poppins" panose="00000500000000000000" pitchFamily="2" charset="0"/>
                          <a:cs typeface="Poppins" panose="00000500000000000000" pitchFamily="2" charset="0"/>
                        </a:rPr>
                        <a:t>15</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900" b="1" dirty="0">
                          <a:latin typeface="Poppins" panose="00000500000000000000" pitchFamily="2" charset="0"/>
                          <a:cs typeface="Poppins" panose="00000500000000000000" pitchFamily="2" charset="0"/>
                        </a:rPr>
                        <a:t>30</a:t>
                      </a:r>
                    </a:p>
                  </a:txBody>
                  <a:tcPr anchor="ctr">
                    <a:lnB w="12700" cap="flat" cmpd="sng" algn="ctr">
                      <a:solidFill>
                        <a:schemeClr val="tx1"/>
                      </a:solidFill>
                      <a:prstDash val="solid"/>
                      <a:round/>
                      <a:headEnd type="none" w="med" len="med"/>
                      <a:tailEnd type="none" w="med" len="med"/>
                    </a:lnB>
                  </a:tcPr>
                </a:tc>
                <a:tc>
                  <a:txBody>
                    <a:bodyPr/>
                    <a:lstStyle/>
                    <a:p>
                      <a:pPr algn="ctr"/>
                      <a:r>
                        <a:rPr lang="en-US" sz="900" b="1" dirty="0">
                          <a:latin typeface="Poppins" panose="00000500000000000000" pitchFamily="2" charset="0"/>
                          <a:cs typeface="Poppins" panose="00000500000000000000" pitchFamily="2" charset="0"/>
                        </a:rPr>
                        <a:t>45</a:t>
                      </a:r>
                    </a:p>
                  </a:txBody>
                  <a:tcPr anchor="ctr">
                    <a:lnB w="12700" cap="flat" cmpd="sng" algn="ctr">
                      <a:solidFill>
                        <a:schemeClr val="tx1"/>
                      </a:solidFill>
                      <a:prstDash val="solid"/>
                      <a:round/>
                      <a:headEnd type="none" w="med" len="med"/>
                      <a:tailEnd type="none" w="med" len="med"/>
                    </a:lnB>
                  </a:tcPr>
                </a:tc>
                <a:tc>
                  <a:txBody>
                    <a:bodyPr/>
                    <a:lstStyle/>
                    <a:p>
                      <a:pPr algn="ctr"/>
                      <a:r>
                        <a:rPr lang="en-US" sz="900" b="1" dirty="0">
                          <a:latin typeface="Poppins" panose="00000500000000000000" pitchFamily="2" charset="0"/>
                          <a:cs typeface="Poppins" panose="00000500000000000000" pitchFamily="2" charset="0"/>
                        </a:rPr>
                        <a:t>60</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4745368"/>
                  </a:ext>
                </a:extLst>
              </a:tr>
              <a:tr h="1303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900" dirty="0">
                          <a:latin typeface="Poppins" panose="00000500000000000000" pitchFamily="2" charset="0"/>
                          <a:cs typeface="Poppins" panose="00000500000000000000" pitchFamily="2" charset="0"/>
                        </a:rPr>
                        <a:t>Yahoo</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0.016</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0.021</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0.023</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0.025</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39189732"/>
                  </a:ext>
                </a:extLst>
              </a:tr>
              <a:tr h="1303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900" dirty="0">
                          <a:latin typeface="Poppins" panose="00000500000000000000" pitchFamily="2" charset="0"/>
                          <a:cs typeface="Poppins" panose="00000500000000000000" pitchFamily="2" charset="0"/>
                        </a:rPr>
                        <a:t>3W</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0.000</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0.001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0.001</a:t>
                      </a:r>
                    </a:p>
                  </a:txBody>
                  <a:tcPr anchor="ctr"/>
                </a:tc>
                <a:extLst>
                  <a:ext uri="{0D108BD9-81ED-4DB2-BD59-A6C34878D82A}">
                    <a16:rowId xmlns:a16="http://schemas.microsoft.com/office/drawing/2014/main" val="313725977"/>
                  </a:ext>
                </a:extLst>
              </a:tr>
              <a:tr h="1303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900" dirty="0">
                          <a:latin typeface="Poppins" panose="00000500000000000000" pitchFamily="2" charset="0"/>
                          <a:cs typeface="Poppins" panose="00000500000000000000" pitchFamily="2" charset="0"/>
                        </a:rPr>
                        <a:t>NAB</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0.004</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0.005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0.007</a:t>
                      </a:r>
                    </a:p>
                  </a:txBody>
                  <a:tcPr anchor="ctr"/>
                </a:tc>
                <a:extLst>
                  <a:ext uri="{0D108BD9-81ED-4DB2-BD59-A6C34878D82A}">
                    <a16:rowId xmlns:a16="http://schemas.microsoft.com/office/drawing/2014/main" val="4088131026"/>
                  </a:ext>
                </a:extLst>
              </a:tr>
              <a:tr h="130302">
                <a:tc>
                  <a:txBody>
                    <a:bodyPr/>
                    <a:lstStyle/>
                    <a:p>
                      <a:pPr algn="ctr"/>
                      <a:r>
                        <a:rPr lang="pt-BR" sz="900" dirty="0">
                          <a:latin typeface="Poppins" panose="00000500000000000000" pitchFamily="2" charset="0"/>
                          <a:cs typeface="Poppins" panose="00000500000000000000" pitchFamily="2" charset="0"/>
                        </a:rPr>
                        <a:t>TMN</a:t>
                      </a:r>
                    </a:p>
                  </a:txBody>
                  <a:tcPr anchor="ctr">
                    <a:lnR w="12700" cap="flat" cmpd="sng" algn="ctr">
                      <a:solidFill>
                        <a:schemeClr val="tx1"/>
                      </a:solidFill>
                      <a:prstDash val="solid"/>
                      <a:round/>
                      <a:headEnd type="none" w="med" len="med"/>
                      <a:tailEnd type="none" w="med" len="med"/>
                    </a:lnR>
                  </a:tcPr>
                </a:tc>
                <a:tc>
                  <a:txBody>
                    <a:bodyPr/>
                    <a:lstStyle/>
                    <a:p>
                      <a:pPr algn="ctr"/>
                      <a:r>
                        <a:rPr lang="en-US" sz="900" kern="1200" dirty="0">
                          <a:solidFill>
                            <a:schemeClr val="dk1"/>
                          </a:solidFill>
                          <a:latin typeface="Poppins" panose="00000500000000000000" pitchFamily="2" charset="0"/>
                          <a:ea typeface="+mn-ea"/>
                          <a:cs typeface="Poppins" panose="00000500000000000000" pitchFamily="2" charset="0"/>
                        </a:rPr>
                        <a:t>0.005</a:t>
                      </a:r>
                    </a:p>
                  </a:txBody>
                  <a:tcPr anchor="ctr">
                    <a:lnL w="12700" cap="flat" cmpd="sng" algn="ctr">
                      <a:solidFill>
                        <a:schemeClr val="tx1"/>
                      </a:solidFill>
                      <a:prstDash val="solid"/>
                      <a:round/>
                      <a:headEnd type="none" w="med" len="med"/>
                      <a:tailEnd type="none" w="med" len="med"/>
                    </a:lnL>
                  </a:tcPr>
                </a:tc>
                <a:tc>
                  <a:txBody>
                    <a:bodyPr/>
                    <a:lstStyle/>
                    <a:p>
                      <a:pPr algn="ctr"/>
                      <a:r>
                        <a:rPr lang="en-US" sz="900" kern="1200" dirty="0">
                          <a:solidFill>
                            <a:schemeClr val="dk1"/>
                          </a:solidFill>
                          <a:latin typeface="Poppins" panose="00000500000000000000" pitchFamily="2" charset="0"/>
                          <a:ea typeface="+mn-ea"/>
                          <a:cs typeface="Poppins" panose="00000500000000000000" pitchFamily="2" charset="0"/>
                        </a:rPr>
                        <a:t>0.009</a:t>
                      </a:r>
                    </a:p>
                  </a:txBody>
                  <a:tcPr anchor="ctr"/>
                </a:tc>
                <a:tc>
                  <a:txBody>
                    <a:bodyPr/>
                    <a:lstStyle/>
                    <a:p>
                      <a:pPr algn="ctr"/>
                      <a:r>
                        <a:rPr lang="en-US" sz="900" kern="1200" dirty="0">
                          <a:solidFill>
                            <a:schemeClr val="dk1"/>
                          </a:solidFill>
                          <a:latin typeface="Poppins" panose="00000500000000000000" pitchFamily="2" charset="0"/>
                          <a:ea typeface="+mn-ea"/>
                          <a:cs typeface="Poppins" panose="00000500000000000000" pitchFamily="2" charset="0"/>
                        </a:rPr>
                        <a:t>0.010</a:t>
                      </a:r>
                    </a:p>
                  </a:txBody>
                  <a:tcPr anchor="ctr"/>
                </a:tc>
                <a:tc>
                  <a:txBody>
                    <a:bodyPr/>
                    <a:lstStyle/>
                    <a:p>
                      <a:pPr algn="ctr"/>
                      <a:r>
                        <a:rPr lang="en-US" sz="900" kern="1200" dirty="0">
                          <a:solidFill>
                            <a:schemeClr val="dk1"/>
                          </a:solidFill>
                          <a:latin typeface="Poppins" panose="00000500000000000000" pitchFamily="2" charset="0"/>
                          <a:ea typeface="+mn-ea"/>
                          <a:cs typeface="Poppins" panose="00000500000000000000" pitchFamily="2" charset="0"/>
                        </a:rPr>
                        <a:t>0.011</a:t>
                      </a:r>
                    </a:p>
                  </a:txBody>
                  <a:tcPr anchor="ctr"/>
                </a:tc>
                <a:extLst>
                  <a:ext uri="{0D108BD9-81ED-4DB2-BD59-A6C34878D82A}">
                    <a16:rowId xmlns:a16="http://schemas.microsoft.com/office/drawing/2014/main" val="925138522"/>
                  </a:ext>
                </a:extLst>
              </a:tr>
            </a:tbl>
          </a:graphicData>
        </a:graphic>
      </p:graphicFrame>
      <p:pic>
        <p:nvPicPr>
          <p:cNvPr id="17" name="Imagem 16">
            <a:extLst>
              <a:ext uri="{FF2B5EF4-FFF2-40B4-BE49-F238E27FC236}">
                <a16:creationId xmlns:a16="http://schemas.microsoft.com/office/drawing/2014/main" id="{0EDC8C1D-05EA-E731-041A-6D7A8EF3EC6B}"/>
              </a:ext>
            </a:extLst>
          </p:cNvPr>
          <p:cNvPicPr>
            <a:picLocks noChangeAspect="1"/>
          </p:cNvPicPr>
          <p:nvPr/>
        </p:nvPicPr>
        <p:blipFill rotWithShape="1">
          <a:blip r:embed="rId6">
            <a:extLst>
              <a:ext uri="{28A0092B-C50C-407E-A947-70E740481C1C}">
                <a14:useLocalDpi xmlns:a14="http://schemas.microsoft.com/office/drawing/2010/main" val="0"/>
              </a:ext>
            </a:extLst>
          </a:blip>
          <a:srcRect r="95884" b="20184"/>
          <a:stretch/>
        </p:blipFill>
        <p:spPr>
          <a:xfrm>
            <a:off x="321206" y="1768068"/>
            <a:ext cx="244032" cy="2758531"/>
          </a:xfrm>
          <a:prstGeom prst="rect">
            <a:avLst/>
          </a:prstGeom>
        </p:spPr>
      </p:pic>
      <p:sp>
        <p:nvSpPr>
          <p:cNvPr id="18" name="CaixaDeTexto 17">
            <a:extLst>
              <a:ext uri="{FF2B5EF4-FFF2-40B4-BE49-F238E27FC236}">
                <a16:creationId xmlns:a16="http://schemas.microsoft.com/office/drawing/2014/main" id="{FA9058E7-FC52-53F4-8EC8-BEA429251A01}"/>
              </a:ext>
            </a:extLst>
          </p:cNvPr>
          <p:cNvSpPr txBox="1"/>
          <p:nvPr/>
        </p:nvSpPr>
        <p:spPr>
          <a:xfrm>
            <a:off x="0" y="6122612"/>
            <a:ext cx="12192000" cy="400110"/>
          </a:xfrm>
          <a:prstGeom prst="rect">
            <a:avLst/>
          </a:prstGeom>
          <a:noFill/>
        </p:spPr>
        <p:txBody>
          <a:bodyPr wrap="square">
            <a:spAutoFit/>
          </a:bodyPr>
          <a:lstStyle/>
          <a:p>
            <a:pPr algn="ctr"/>
            <a:r>
              <a:rPr lang="en-US" sz="2000" b="1" dirty="0">
                <a:solidFill>
                  <a:schemeClr val="tx1">
                    <a:lumMod val="65000"/>
                    <a:lumOff val="35000"/>
                  </a:schemeClr>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Answer: </a:t>
            </a:r>
            <a:r>
              <a:rPr lang="en-US" sz="20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greater tolerances, increase TPs and improve detector’s evaluation</a:t>
            </a:r>
          </a:p>
        </p:txBody>
      </p:sp>
    </p:spTree>
    <p:extLst>
      <p:ext uri="{BB962C8B-B14F-4D97-AF65-F5344CB8AC3E}">
        <p14:creationId xmlns:p14="http://schemas.microsoft.com/office/powerpoint/2010/main" val="2415278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1063744"/>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866530" y="1067342"/>
            <a:ext cx="9300025" cy="647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600" dirty="0">
                <a:latin typeface="Poppins ExtraBold" panose="00000900000000000000" pitchFamily="2" charset="0"/>
                <a:cs typeface="Poppins ExtraBold" panose="00000900000000000000" pitchFamily="2" charset="0"/>
              </a:rPr>
              <a:t>III. </a:t>
            </a:r>
            <a:r>
              <a:rPr lang="pt-BR" sz="3600" dirty="0" err="1">
                <a:latin typeface="Poppins ExtraBold" panose="00000900000000000000" pitchFamily="2" charset="0"/>
                <a:cs typeface="Poppins ExtraBold" panose="00000900000000000000" pitchFamily="2" charset="0"/>
              </a:rPr>
              <a:t>Exp</a:t>
            </a:r>
            <a:r>
              <a:rPr lang="pt-BR" sz="3600" dirty="0">
                <a:latin typeface="Poppins ExtraBold" panose="00000900000000000000" pitchFamily="2" charset="0"/>
                <a:cs typeface="Poppins ExtraBold" panose="00000900000000000000" pitchFamily="2" charset="0"/>
              </a:rPr>
              <a:t> 1.4 - </a:t>
            </a:r>
            <a:r>
              <a:rPr lang="pt-BR" sz="3600" b="1" dirty="0">
                <a:latin typeface="Poppins ExtraBold" panose="00000900000000000000" pitchFamily="2" charset="0"/>
                <a:cs typeface="Poppins ExtraBold" panose="00000900000000000000" pitchFamily="2" charset="0"/>
              </a:rPr>
              <a:t>NAB </a:t>
            </a:r>
            <a:r>
              <a:rPr lang="pt-BR" sz="3600" b="1" dirty="0" err="1">
                <a:latin typeface="Poppins ExtraBold" panose="00000900000000000000" pitchFamily="2" charset="0"/>
                <a:cs typeface="Poppins ExtraBold" panose="00000900000000000000" pitchFamily="2" charset="0"/>
              </a:rPr>
              <a:t>comparison</a:t>
            </a:r>
            <a:endParaRPr lang="pt-BR" sz="3600" b="1" dirty="0">
              <a:latin typeface="Poppins ExtraBold" panose="00000900000000000000" pitchFamily="2" charset="0"/>
              <a:cs typeface="Poppins ExtraBold" panose="00000900000000000000" pitchFamily="2" charset="0"/>
            </a:endParaRP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25</a:t>
            </a:fld>
            <a:endParaRPr lang="pt-BR" b="1" dirty="0">
              <a:solidFill>
                <a:prstClr val="black"/>
              </a:solidFill>
              <a:latin typeface="Franklin Gothic Book" panose="020B0503020102020204" pitchFamily="34" charset="0"/>
            </a:endParaRPr>
          </a:p>
        </p:txBody>
      </p:sp>
      <p:sp>
        <p:nvSpPr>
          <p:cNvPr id="2" name="CaixaDeTexto 1">
            <a:extLst>
              <a:ext uri="{FF2B5EF4-FFF2-40B4-BE49-F238E27FC236}">
                <a16:creationId xmlns:a16="http://schemas.microsoft.com/office/drawing/2014/main" id="{32885733-7543-B24B-084C-CE9401A80791}"/>
              </a:ext>
            </a:extLst>
          </p:cNvPr>
          <p:cNvSpPr txBox="1"/>
          <p:nvPr/>
        </p:nvSpPr>
        <p:spPr>
          <a:xfrm>
            <a:off x="0" y="3033251"/>
            <a:ext cx="12192000" cy="1200329"/>
          </a:xfrm>
          <a:prstGeom prst="rect">
            <a:avLst/>
          </a:prstGeom>
          <a:noFill/>
        </p:spPr>
        <p:txBody>
          <a:bodyPr wrap="square">
            <a:spAutoFit/>
          </a:bodyPr>
          <a:lstStyle/>
          <a:p>
            <a:pPr algn="ctr"/>
            <a:r>
              <a:rPr lang="en-US" sz="2400" b="1" dirty="0">
                <a:solidFill>
                  <a:schemeClr val="tx1">
                    <a:lumMod val="65000"/>
                    <a:lumOff val="35000"/>
                  </a:schemeClr>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Question: </a:t>
            </a: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Is there a difference between the </a:t>
            </a:r>
            <a:b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b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temporal tolerance incorporated by </a:t>
            </a:r>
            <a:r>
              <a:rPr lang="en-US" sz="2400" b="1" dirty="0" err="1">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SoftED</a:t>
            </a: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and NAB?</a:t>
            </a:r>
          </a:p>
          <a:p>
            <a:pPr algn="ctr"/>
            <a:endPar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endParaRPr>
          </a:p>
        </p:txBody>
      </p:sp>
      <p:cxnSp>
        <p:nvCxnSpPr>
          <p:cNvPr id="4" name="Conector reto 3">
            <a:extLst>
              <a:ext uri="{FF2B5EF4-FFF2-40B4-BE49-F238E27FC236}">
                <a16:creationId xmlns:a16="http://schemas.microsoft.com/office/drawing/2014/main" id="{399806AC-BD1C-D7EA-DDB6-15345F057261}"/>
              </a:ext>
            </a:extLst>
          </p:cNvPr>
          <p:cNvCxnSpPr/>
          <p:nvPr/>
        </p:nvCxnSpPr>
        <p:spPr>
          <a:xfrm>
            <a:off x="-17252" y="3968138"/>
            <a:ext cx="12192000" cy="0"/>
          </a:xfrm>
          <a:prstGeom prst="line">
            <a:avLst/>
          </a:prstGeom>
        </p:spPr>
        <p:style>
          <a:lnRef idx="1">
            <a:schemeClr val="dk1"/>
          </a:lnRef>
          <a:fillRef idx="0">
            <a:schemeClr val="dk1"/>
          </a:fillRef>
          <a:effectRef idx="0">
            <a:schemeClr val="dk1"/>
          </a:effectRef>
          <a:fontRef idx="minor">
            <a:schemeClr val="tx1"/>
          </a:fontRef>
        </p:style>
      </p:cxnSp>
      <p:sp>
        <p:nvSpPr>
          <p:cNvPr id="7" name="CaixaDeTexto 6">
            <a:extLst>
              <a:ext uri="{FF2B5EF4-FFF2-40B4-BE49-F238E27FC236}">
                <a16:creationId xmlns:a16="http://schemas.microsoft.com/office/drawing/2014/main" id="{35E9EA69-9BE8-DC6F-33FA-4C0E037F2E2A}"/>
              </a:ext>
            </a:extLst>
          </p:cNvPr>
          <p:cNvSpPr txBox="1"/>
          <p:nvPr/>
        </p:nvSpPr>
        <p:spPr>
          <a:xfrm>
            <a:off x="0" y="3968979"/>
            <a:ext cx="12192000" cy="2049279"/>
          </a:xfrm>
          <a:prstGeom prst="rect">
            <a:avLst/>
          </a:prstGeom>
          <a:noFill/>
        </p:spPr>
        <p:txBody>
          <a:bodyPr wrap="square">
            <a:spAutoFit/>
          </a:bodyPr>
          <a:lstStyle>
            <a:defPPr>
              <a:defRPr lang="pt-BR"/>
            </a:defPPr>
            <a:lvl1pPr indent="0" algn="just">
              <a:lnSpc>
                <a:spcPct val="150000"/>
              </a:lnSpc>
              <a:spcAft>
                <a:spcPts val="600"/>
              </a:spcAft>
              <a:buFont typeface="Arial" panose="020B0604020202020204" pitchFamily="34" charset="0"/>
              <a:buNone/>
              <a:defRPr sz="2000">
                <a:latin typeface="Poppins Light" panose="00000400000000000000" pitchFamily="2" charset="0"/>
                <a:cs typeface="Poppins Light" panose="00000400000000000000" pitchFamily="2" charset="0"/>
              </a:defRPr>
            </a:lvl1pPr>
          </a:lstStyle>
          <a:p>
            <a:pPr algn="ctr"/>
            <a:r>
              <a:rPr lang="pt-BR" b="1" dirty="0" err="1">
                <a:latin typeface="Poppins Black" panose="00000A00000000000000" pitchFamily="2" charset="0"/>
                <a:cs typeface="Poppins Black" panose="00000A00000000000000" pitchFamily="2" charset="0"/>
              </a:rPr>
              <a:t>Goal</a:t>
            </a:r>
            <a:r>
              <a:rPr lang="pt-BR" b="1" dirty="0">
                <a:latin typeface="Poppins Black" panose="00000A00000000000000" pitchFamily="2" charset="0"/>
                <a:cs typeface="Poppins Black" panose="00000A00000000000000" pitchFamily="2" charset="0"/>
              </a:rPr>
              <a:t>: </a:t>
            </a:r>
            <a:r>
              <a:rPr lang="en-US" sz="2000" dirty="0">
                <a:latin typeface="Poppins Light" panose="00000400000000000000" pitchFamily="2" charset="0"/>
                <a:cs typeface="Poppins Light" panose="00000400000000000000" pitchFamily="2" charset="0"/>
              </a:rPr>
              <a:t>Assessing the number of times NAB metrics </a:t>
            </a:r>
            <a:br>
              <a:rPr lang="en-US" sz="2000" dirty="0">
                <a:latin typeface="Poppins Light" panose="00000400000000000000" pitchFamily="2" charset="0"/>
                <a:cs typeface="Poppins Light" panose="00000400000000000000" pitchFamily="2" charset="0"/>
              </a:rPr>
            </a:br>
            <a:r>
              <a:rPr lang="en-US" sz="2000" dirty="0">
                <a:latin typeface="Poppins Light" panose="00000400000000000000" pitchFamily="2" charset="0"/>
                <a:cs typeface="Poppins Light" panose="00000400000000000000" pitchFamily="2" charset="0"/>
              </a:rPr>
              <a:t>considered more TPs while evaluating detectors</a:t>
            </a:r>
          </a:p>
          <a:p>
            <a:pPr algn="ctr"/>
            <a:r>
              <a:rPr lang="pt-BR" b="1" dirty="0" err="1">
                <a:latin typeface="Poppins SemiBold" panose="00000700000000000000" pitchFamily="2" charset="0"/>
                <a:cs typeface="Poppins SemiBold" panose="00000700000000000000" pitchFamily="2" charset="0"/>
              </a:rPr>
              <a:t>Comparing</a:t>
            </a:r>
            <a:r>
              <a:rPr lang="pt-BR" b="1" dirty="0">
                <a:latin typeface="Poppins SemiBold" panose="00000700000000000000" pitchFamily="2" charset="0"/>
                <a:cs typeface="Poppins SemiBold" panose="00000700000000000000" pitchFamily="2" charset="0"/>
              </a:rPr>
              <a:t> </a:t>
            </a:r>
            <a:r>
              <a:rPr lang="en-US" b="1" dirty="0">
                <a:latin typeface="Poppins SemiBold" panose="00000700000000000000" pitchFamily="2" charset="0"/>
                <a:cs typeface="Poppins SemiBold" panose="00000700000000000000" pitchFamily="2" charset="0"/>
              </a:rPr>
              <a:t>(NAB F1 - Hard F1) versus (</a:t>
            </a:r>
            <a:r>
              <a:rPr lang="en-US" b="1" dirty="0" err="1">
                <a:latin typeface="Poppins SemiBold" panose="00000700000000000000" pitchFamily="2" charset="0"/>
                <a:cs typeface="Poppins SemiBold" panose="00000700000000000000" pitchFamily="2" charset="0"/>
              </a:rPr>
              <a:t>SoftED</a:t>
            </a:r>
            <a:r>
              <a:rPr lang="en-US" b="1" dirty="0">
                <a:latin typeface="Poppins SemiBold" panose="00000700000000000000" pitchFamily="2" charset="0"/>
                <a:cs typeface="Poppins SemiBold" panose="00000700000000000000" pitchFamily="2" charset="0"/>
              </a:rPr>
              <a:t> F1 - Hard F1)</a:t>
            </a:r>
          </a:p>
          <a:p>
            <a:pPr algn="ctr"/>
            <a:endParaRPr lang="pt-BR" b="1"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3520388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26</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III. NAB </a:t>
            </a:r>
            <a:r>
              <a:rPr lang="pt-BR" sz="3000" b="1" dirty="0" err="1">
                <a:latin typeface="Poppins SemiBold" panose="00000700000000000000" pitchFamily="2" charset="0"/>
                <a:cs typeface="Poppins SemiBold" panose="00000700000000000000" pitchFamily="2" charset="0"/>
              </a:rPr>
              <a:t>comparison</a:t>
            </a:r>
            <a:endParaRPr lang="pt-BR" sz="3000" b="1" dirty="0">
              <a:latin typeface="Poppins SemiBold" panose="00000700000000000000" pitchFamily="2" charset="0"/>
              <a:cs typeface="Poppins SemiBold" panose="00000700000000000000" pitchFamily="2" charset="0"/>
            </a:endParaRPr>
          </a:p>
        </p:txBody>
      </p:sp>
      <mc:AlternateContent xmlns:mc="http://schemas.openxmlformats.org/markup-compatibility/2006" xmlns:p14="http://schemas.microsoft.com/office/powerpoint/2010/main">
        <mc:Choice Requires="p14">
          <p:contentPart p14:bwMode="auto" r:id="rId3">
            <p14:nvContentPartPr>
              <p14:cNvPr id="7" name="Tinta 6">
                <a:extLst>
                  <a:ext uri="{FF2B5EF4-FFF2-40B4-BE49-F238E27FC236}">
                    <a16:creationId xmlns:a16="http://schemas.microsoft.com/office/drawing/2014/main" id="{B119EC5A-180F-539B-4B96-64E5534142BF}"/>
                  </a:ext>
                </a:extLst>
              </p14:cNvPr>
              <p14:cNvContentPartPr/>
              <p14:nvPr/>
            </p14:nvContentPartPr>
            <p14:xfrm>
              <a:off x="12598220" y="4457540"/>
              <a:ext cx="360" cy="360"/>
            </p14:xfrm>
          </p:contentPart>
        </mc:Choice>
        <mc:Fallback xmlns="">
          <p:pic>
            <p:nvPicPr>
              <p:cNvPr id="7" name="Tinta 6">
                <a:extLst>
                  <a:ext uri="{FF2B5EF4-FFF2-40B4-BE49-F238E27FC236}">
                    <a16:creationId xmlns:a16="http://schemas.microsoft.com/office/drawing/2014/main" id="{B119EC5A-180F-539B-4B96-64E5534142BF}"/>
                  </a:ext>
                </a:extLst>
              </p:cNvPr>
              <p:cNvPicPr/>
              <p:nvPr/>
            </p:nvPicPr>
            <p:blipFill>
              <a:blip r:embed="rId6"/>
              <a:stretch>
                <a:fillRect/>
              </a:stretch>
            </p:blipFill>
            <p:spPr>
              <a:xfrm>
                <a:off x="12589580" y="44489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Tinta 7">
                <a:extLst>
                  <a:ext uri="{FF2B5EF4-FFF2-40B4-BE49-F238E27FC236}">
                    <a16:creationId xmlns:a16="http://schemas.microsoft.com/office/drawing/2014/main" id="{62E89778-82A9-E250-3282-56A4583738B1}"/>
                  </a:ext>
                </a:extLst>
              </p14:cNvPr>
              <p14:cNvContentPartPr/>
              <p14:nvPr/>
            </p14:nvContentPartPr>
            <p14:xfrm>
              <a:off x="12911780" y="3420740"/>
              <a:ext cx="55080" cy="21240"/>
            </p14:xfrm>
          </p:contentPart>
        </mc:Choice>
        <mc:Fallback xmlns="">
          <p:pic>
            <p:nvPicPr>
              <p:cNvPr id="8" name="Tinta 7">
                <a:extLst>
                  <a:ext uri="{FF2B5EF4-FFF2-40B4-BE49-F238E27FC236}">
                    <a16:creationId xmlns:a16="http://schemas.microsoft.com/office/drawing/2014/main" id="{62E89778-82A9-E250-3282-56A4583738B1}"/>
                  </a:ext>
                </a:extLst>
              </p:cNvPr>
              <p:cNvPicPr/>
              <p:nvPr/>
            </p:nvPicPr>
            <p:blipFill>
              <a:blip r:embed="rId9"/>
              <a:stretch>
                <a:fillRect/>
              </a:stretch>
            </p:blipFill>
            <p:spPr>
              <a:xfrm>
                <a:off x="12903140" y="3411740"/>
                <a:ext cx="727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Tinta 10">
                <a:extLst>
                  <a:ext uri="{FF2B5EF4-FFF2-40B4-BE49-F238E27FC236}">
                    <a16:creationId xmlns:a16="http://schemas.microsoft.com/office/drawing/2014/main" id="{9EF381C8-461E-E70C-8D47-1D7DFFD5C500}"/>
                  </a:ext>
                </a:extLst>
              </p14:cNvPr>
              <p14:cNvContentPartPr/>
              <p14:nvPr/>
            </p14:nvContentPartPr>
            <p14:xfrm>
              <a:off x="13068380" y="2831780"/>
              <a:ext cx="360" cy="360"/>
            </p14:xfrm>
          </p:contentPart>
        </mc:Choice>
        <mc:Fallback xmlns="">
          <p:pic>
            <p:nvPicPr>
              <p:cNvPr id="11" name="Tinta 10">
                <a:extLst>
                  <a:ext uri="{FF2B5EF4-FFF2-40B4-BE49-F238E27FC236}">
                    <a16:creationId xmlns:a16="http://schemas.microsoft.com/office/drawing/2014/main" id="{9EF381C8-461E-E70C-8D47-1D7DFFD5C500}"/>
                  </a:ext>
                </a:extLst>
              </p:cNvPr>
              <p:cNvPicPr/>
              <p:nvPr/>
            </p:nvPicPr>
            <p:blipFill>
              <a:blip r:embed="rId6"/>
              <a:stretch>
                <a:fillRect/>
              </a:stretch>
            </p:blipFill>
            <p:spPr>
              <a:xfrm>
                <a:off x="13059380" y="2823140"/>
                <a:ext cx="18000" cy="18000"/>
              </a:xfrm>
              <a:prstGeom prst="rect">
                <a:avLst/>
              </a:prstGeom>
            </p:spPr>
          </p:pic>
        </mc:Fallback>
      </mc:AlternateContent>
      <p:pic>
        <p:nvPicPr>
          <p:cNvPr id="15" name="Imagem 14">
            <a:extLst>
              <a:ext uri="{FF2B5EF4-FFF2-40B4-BE49-F238E27FC236}">
                <a16:creationId xmlns:a16="http://schemas.microsoft.com/office/drawing/2014/main" id="{AC89ED57-8430-66D6-4536-4F59BC3BD3D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53772" y="959849"/>
            <a:ext cx="5482854" cy="3385752"/>
          </a:xfrm>
          <a:prstGeom prst="rect">
            <a:avLst/>
          </a:prstGeom>
        </p:spPr>
      </p:pic>
      <p:graphicFrame>
        <p:nvGraphicFramePr>
          <p:cNvPr id="19" name="Tabela 18">
            <a:extLst>
              <a:ext uri="{FF2B5EF4-FFF2-40B4-BE49-F238E27FC236}">
                <a16:creationId xmlns:a16="http://schemas.microsoft.com/office/drawing/2014/main" id="{7039FCAD-0CDC-533C-CDEF-C7414F0FAEA9}"/>
              </a:ext>
            </a:extLst>
          </p:cNvPr>
          <p:cNvGraphicFramePr>
            <a:graphicFrameLocks noGrp="1"/>
          </p:cNvGraphicFramePr>
          <p:nvPr>
            <p:extLst>
              <p:ext uri="{D42A27DB-BD31-4B8C-83A1-F6EECF244321}">
                <p14:modId xmlns:p14="http://schemas.microsoft.com/office/powerpoint/2010/main" val="3486890675"/>
              </p:ext>
            </p:extLst>
          </p:nvPr>
        </p:nvGraphicFramePr>
        <p:xfrm>
          <a:off x="3288143" y="4421223"/>
          <a:ext cx="2989526" cy="1371600"/>
        </p:xfrm>
        <a:graphic>
          <a:graphicData uri="http://schemas.openxmlformats.org/drawingml/2006/table">
            <a:tbl>
              <a:tblPr firstRow="1" firstCol="1">
                <a:tableStyleId>{9D7B26C5-4107-4FEC-AEDC-1716B250A1EF}</a:tableStyleId>
              </a:tblPr>
              <a:tblGrid>
                <a:gridCol w="1270680">
                  <a:extLst>
                    <a:ext uri="{9D8B030D-6E8A-4147-A177-3AD203B41FA5}">
                      <a16:colId xmlns:a16="http://schemas.microsoft.com/office/drawing/2014/main" val="303965888"/>
                    </a:ext>
                  </a:extLst>
                </a:gridCol>
                <a:gridCol w="859423">
                  <a:extLst>
                    <a:ext uri="{9D8B030D-6E8A-4147-A177-3AD203B41FA5}">
                      <a16:colId xmlns:a16="http://schemas.microsoft.com/office/drawing/2014/main" val="3047288077"/>
                    </a:ext>
                  </a:extLst>
                </a:gridCol>
                <a:gridCol w="859423">
                  <a:extLst>
                    <a:ext uri="{9D8B030D-6E8A-4147-A177-3AD203B41FA5}">
                      <a16:colId xmlns:a16="http://schemas.microsoft.com/office/drawing/2014/main" val="1860785971"/>
                    </a:ext>
                  </a:extLst>
                </a:gridCol>
              </a:tblGrid>
              <a:tr h="119634">
                <a:tc>
                  <a:txBody>
                    <a:bodyPr/>
                    <a:lstStyle/>
                    <a:p>
                      <a:pPr algn="ctr"/>
                      <a:r>
                        <a:rPr lang="pt-BR" sz="900" dirty="0">
                          <a:latin typeface="Poppins" panose="00000500000000000000" pitchFamily="2" charset="0"/>
                          <a:cs typeface="Poppins" panose="00000500000000000000" pitchFamily="2" charset="0"/>
                        </a:rPr>
                        <a:t>NAB approach</a:t>
                      </a:r>
                    </a:p>
                  </a:txBody>
                  <a:tcPr anchor="ctr">
                    <a:lnR w="12700" cap="flat" cmpd="sng" algn="ctr">
                      <a:solidFill>
                        <a:schemeClr val="tx1"/>
                      </a:solidFill>
                      <a:prstDash val="solid"/>
                      <a:round/>
                      <a:headEnd type="none" w="med" len="med"/>
                      <a:tailEnd type="none" w="med" len="med"/>
                    </a:lnR>
                    <a:solidFill>
                      <a:schemeClr val="bg1">
                        <a:lumMod val="85000"/>
                      </a:schemeClr>
                    </a:solidFill>
                  </a:tcPr>
                </a:tc>
                <a:tc gridSpan="2">
                  <a:txBody>
                    <a:bodyPr/>
                    <a:lstStyle/>
                    <a:p>
                      <a:pPr algn="ctr"/>
                      <a:r>
                        <a:rPr lang="it-IT" sz="900" b="1" dirty="0">
                          <a:latin typeface="Poppins Light" panose="00000400000000000000" pitchFamily="2" charset="0"/>
                          <a:cs typeface="Poppins Light" panose="00000400000000000000" pitchFamily="2" charset="0"/>
                        </a:rPr>
                        <a:t>Window lengths</a:t>
                      </a:r>
                      <a:endParaRPr lang="en-US" sz="9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tcPr>
                </a:tc>
                <a:tc hMerge="1">
                  <a:txBody>
                    <a:bodyPr/>
                    <a:lstStyle/>
                    <a:p>
                      <a:pPr algn="ctr"/>
                      <a:endParaRPr lang="en-US" sz="900" dirty="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546913965"/>
                  </a:ext>
                </a:extLst>
              </a:tr>
              <a:tr h="119634">
                <a:tc>
                  <a:txBody>
                    <a:bodyPr/>
                    <a:lstStyle/>
                    <a:p>
                      <a:pPr algn="ctr"/>
                      <a:r>
                        <a:rPr lang="pt-BR" sz="900" dirty="0">
                          <a:latin typeface="Poppins" panose="00000500000000000000" pitchFamily="2" charset="0"/>
                          <a:cs typeface="Poppins" panose="00000500000000000000" pitchFamily="2" charset="0"/>
                        </a:rPr>
                        <a:t>Dataset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900" b="1" dirty="0">
                          <a:latin typeface="Poppins" panose="00000500000000000000" pitchFamily="2" charset="0"/>
                          <a:cs typeface="Poppins" panose="00000500000000000000" pitchFamily="2" charset="0"/>
                        </a:rPr>
                        <a:t>Interval</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900" b="1" dirty="0">
                          <a:latin typeface="Poppins" panose="00000500000000000000" pitchFamily="2" charset="0"/>
                          <a:cs typeface="Poppins" panose="00000500000000000000" pitchFamily="2" charset="0"/>
                        </a:rPr>
                        <a:t>Mean</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4745368"/>
                  </a:ext>
                </a:extLst>
              </a:tr>
              <a:tr h="1196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900" dirty="0">
                          <a:latin typeface="Poppins" panose="00000500000000000000" pitchFamily="2" charset="0"/>
                          <a:cs typeface="Poppins" panose="00000500000000000000" pitchFamily="2" charset="0"/>
                        </a:rPr>
                        <a:t>3W</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dirty="0">
                          <a:latin typeface="Poppins Light" panose="00000400000000000000" pitchFamily="2" charset="0"/>
                          <a:cs typeface="Poppins Light" panose="00000400000000000000" pitchFamily="2" charset="0"/>
                        </a:rPr>
                        <a:t>[52, 12626]</a:t>
                      </a:r>
                      <a:endParaRPr lang="pt-BR" sz="900" dirty="0">
                        <a:latin typeface="Poppins Light" panose="00000400000000000000" pitchFamily="2" charset="0"/>
                        <a:cs typeface="Poppins Light" panose="00000400000000000000"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1357</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39189732"/>
                  </a:ext>
                </a:extLst>
              </a:tr>
              <a:tr h="1196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900" dirty="0">
                          <a:latin typeface="Poppins" panose="00000500000000000000" pitchFamily="2" charset="0"/>
                          <a:cs typeface="Poppins" panose="00000500000000000000" pitchFamily="2" charset="0"/>
                        </a:rPr>
                        <a:t>NAB</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dirty="0">
                          <a:latin typeface="Poppins Light" panose="00000400000000000000" pitchFamily="2" charset="0"/>
                          <a:cs typeface="Poppins Light" panose="00000400000000000000" pitchFamily="2" charset="0"/>
                        </a:rPr>
                        <a:t>[0, 902]</a:t>
                      </a:r>
                      <a:endParaRPr lang="en-US" sz="9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286</a:t>
                      </a:r>
                    </a:p>
                  </a:txBody>
                  <a:tcPr anchor="ctr"/>
                </a:tc>
                <a:extLst>
                  <a:ext uri="{0D108BD9-81ED-4DB2-BD59-A6C34878D82A}">
                    <a16:rowId xmlns:a16="http://schemas.microsoft.com/office/drawing/2014/main" val="313725977"/>
                  </a:ext>
                </a:extLst>
              </a:tr>
              <a:tr h="1196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900" dirty="0">
                          <a:latin typeface="Poppins" panose="00000500000000000000" pitchFamily="2" charset="0"/>
                          <a:cs typeface="Poppins" panose="00000500000000000000" pitchFamily="2" charset="0"/>
                        </a:rPr>
                        <a:t>Yahoo</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dirty="0">
                          <a:latin typeface="Poppins Light" panose="00000400000000000000" pitchFamily="2" charset="0"/>
                          <a:cs typeface="Poppins Light" panose="00000400000000000000" pitchFamily="2" charset="0"/>
                        </a:rPr>
                        <a:t>[0, 168]</a:t>
                      </a:r>
                      <a:endParaRPr lang="en-US" sz="9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Poppins" panose="00000500000000000000" pitchFamily="2" charset="0"/>
                          <a:cs typeface="Poppins" panose="00000500000000000000" pitchFamily="2" charset="0"/>
                        </a:rPr>
                        <a:t>38</a:t>
                      </a:r>
                    </a:p>
                  </a:txBody>
                  <a:tcPr anchor="ctr"/>
                </a:tc>
                <a:extLst>
                  <a:ext uri="{0D108BD9-81ED-4DB2-BD59-A6C34878D82A}">
                    <a16:rowId xmlns:a16="http://schemas.microsoft.com/office/drawing/2014/main" val="4088131026"/>
                  </a:ext>
                </a:extLst>
              </a:tr>
              <a:tr h="119634">
                <a:tc>
                  <a:txBody>
                    <a:bodyPr/>
                    <a:lstStyle/>
                    <a:p>
                      <a:pPr algn="ctr"/>
                      <a:r>
                        <a:rPr lang="pt-BR" sz="900" dirty="0">
                          <a:latin typeface="Poppins" panose="00000500000000000000" pitchFamily="2" charset="0"/>
                          <a:cs typeface="Poppins" panose="00000500000000000000" pitchFamily="2" charset="0"/>
                        </a:rPr>
                        <a:t>TMN</a:t>
                      </a:r>
                    </a:p>
                  </a:txBody>
                  <a:tcPr anchor="ctr">
                    <a:lnR w="12700" cap="flat" cmpd="sng" algn="ctr">
                      <a:solidFill>
                        <a:schemeClr val="tx1"/>
                      </a:solidFill>
                      <a:prstDash val="solid"/>
                      <a:round/>
                      <a:headEnd type="none" w="med" len="med"/>
                      <a:tailEnd type="none" w="med" len="med"/>
                    </a:lnR>
                  </a:tcPr>
                </a:tc>
                <a:tc>
                  <a:txBody>
                    <a:bodyPr/>
                    <a:lstStyle/>
                    <a:p>
                      <a:pPr algn="ctr"/>
                      <a:r>
                        <a:rPr lang="it-IT" sz="900" dirty="0">
                          <a:latin typeface="Poppins Light" panose="00000400000000000000" pitchFamily="2" charset="0"/>
                          <a:cs typeface="Poppins Light" panose="00000400000000000000" pitchFamily="2" charset="0"/>
                        </a:rPr>
                        <a:t>[0, 14]</a:t>
                      </a:r>
                      <a:endParaRPr lang="en-US" sz="900" kern="1200" dirty="0">
                        <a:solidFill>
                          <a:schemeClr val="dk1"/>
                        </a:solidFill>
                        <a:latin typeface="Poppins" panose="00000500000000000000" pitchFamily="2" charset="0"/>
                        <a:ea typeface="+mn-ea"/>
                        <a:cs typeface="Poppins" panose="00000500000000000000" pitchFamily="2"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900" kern="1200" dirty="0">
                          <a:solidFill>
                            <a:schemeClr val="dk1"/>
                          </a:solidFill>
                          <a:latin typeface="Poppins" panose="00000500000000000000" pitchFamily="2" charset="0"/>
                          <a:ea typeface="+mn-ea"/>
                          <a:cs typeface="Poppins" panose="00000500000000000000" pitchFamily="2" charset="0"/>
                        </a:rPr>
                        <a:t>13</a:t>
                      </a:r>
                    </a:p>
                  </a:txBody>
                  <a:tcPr anchor="ctr"/>
                </a:tc>
                <a:extLst>
                  <a:ext uri="{0D108BD9-81ED-4DB2-BD59-A6C34878D82A}">
                    <a16:rowId xmlns:a16="http://schemas.microsoft.com/office/drawing/2014/main" val="925138522"/>
                  </a:ext>
                </a:extLst>
              </a:tr>
            </a:tbl>
          </a:graphicData>
        </a:graphic>
      </p:graphicFrame>
      <p:graphicFrame>
        <p:nvGraphicFramePr>
          <p:cNvPr id="20" name="Tabela 19">
            <a:extLst>
              <a:ext uri="{FF2B5EF4-FFF2-40B4-BE49-F238E27FC236}">
                <a16:creationId xmlns:a16="http://schemas.microsoft.com/office/drawing/2014/main" id="{547E5B6C-6682-8E6B-BE38-E1D9006217B1}"/>
              </a:ext>
            </a:extLst>
          </p:cNvPr>
          <p:cNvGraphicFramePr>
            <a:graphicFrameLocks noGrp="1"/>
          </p:cNvGraphicFramePr>
          <p:nvPr>
            <p:extLst>
              <p:ext uri="{D42A27DB-BD31-4B8C-83A1-F6EECF244321}">
                <p14:modId xmlns:p14="http://schemas.microsoft.com/office/powerpoint/2010/main" val="796641467"/>
              </p:ext>
            </p:extLst>
          </p:nvPr>
        </p:nvGraphicFramePr>
        <p:xfrm>
          <a:off x="430240" y="4421223"/>
          <a:ext cx="2666643" cy="594360"/>
        </p:xfrm>
        <a:graphic>
          <a:graphicData uri="http://schemas.openxmlformats.org/drawingml/2006/table">
            <a:tbl>
              <a:tblPr firstRow="1" firstCol="1">
                <a:tableStyleId>{9D7B26C5-4107-4FEC-AEDC-1716B250A1EF}</a:tableStyleId>
              </a:tblPr>
              <a:tblGrid>
                <a:gridCol w="1133578">
                  <a:extLst>
                    <a:ext uri="{9D8B030D-6E8A-4147-A177-3AD203B41FA5}">
                      <a16:colId xmlns:a16="http://schemas.microsoft.com/office/drawing/2014/main" val="303965888"/>
                    </a:ext>
                  </a:extLst>
                </a:gridCol>
                <a:gridCol w="1533065">
                  <a:extLst>
                    <a:ext uri="{9D8B030D-6E8A-4147-A177-3AD203B41FA5}">
                      <a16:colId xmlns:a16="http://schemas.microsoft.com/office/drawing/2014/main" val="3047288077"/>
                    </a:ext>
                  </a:extLst>
                </a:gridCol>
              </a:tblGrid>
              <a:tr h="130302">
                <a:tc>
                  <a:txBody>
                    <a:bodyPr/>
                    <a:lstStyle/>
                    <a:p>
                      <a:pPr algn="ctr"/>
                      <a:r>
                        <a:rPr lang="pt-BR" sz="900" dirty="0" err="1">
                          <a:latin typeface="Poppins" panose="00000500000000000000" pitchFamily="2" charset="0"/>
                          <a:cs typeface="Poppins" panose="00000500000000000000" pitchFamily="2" charset="0"/>
                        </a:rPr>
                        <a:t>SoftED</a:t>
                      </a:r>
                      <a:r>
                        <a:rPr lang="pt-BR" sz="900" dirty="0">
                          <a:latin typeface="Poppins" panose="00000500000000000000" pitchFamily="2" charset="0"/>
                          <a:cs typeface="Poppins" panose="00000500000000000000" pitchFamily="2" charset="0"/>
                        </a:rPr>
                        <a:t> approach </a:t>
                      </a:r>
                      <a:r>
                        <a:rPr lang="it-IT" sz="900" b="1" dirty="0">
                          <a:latin typeface="Poppins Light" panose="00000400000000000000" pitchFamily="2" charset="0"/>
                          <a:cs typeface="Poppins Light" panose="00000400000000000000" pitchFamily="2" charset="0"/>
                        </a:rPr>
                        <a:t>(k=15)</a:t>
                      </a:r>
                      <a:endParaRPr lang="pt-BR" sz="900" dirty="0">
                        <a:latin typeface="Poppins" panose="00000500000000000000" pitchFamily="2" charset="0"/>
                        <a:cs typeface="Poppins" panose="00000500000000000000" pitchFamily="2" charset="0"/>
                      </a:endParaRPr>
                    </a:p>
                  </a:txBody>
                  <a:tcPr anchor="ctr">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a:r>
                        <a:rPr lang="it-IT" sz="900" b="1" dirty="0">
                          <a:latin typeface="Poppins Light" panose="00000400000000000000" pitchFamily="2" charset="0"/>
                          <a:cs typeface="Poppins Light" panose="00000400000000000000" pitchFamily="2" charset="0"/>
                        </a:rPr>
                        <a:t>Window lengths</a:t>
                      </a:r>
                      <a:endParaRPr lang="en-US" sz="9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46913965"/>
                  </a:ext>
                </a:extLst>
              </a:tr>
              <a:tr h="13030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900" dirty="0" err="1">
                          <a:latin typeface="Poppins" panose="00000500000000000000" pitchFamily="2" charset="0"/>
                          <a:cs typeface="Poppins" panose="00000500000000000000" pitchFamily="2" charset="0"/>
                        </a:rPr>
                        <a:t>All</a:t>
                      </a:r>
                      <a:r>
                        <a:rPr lang="pt-BR" sz="900" dirty="0">
                          <a:latin typeface="Poppins" panose="00000500000000000000" pitchFamily="2" charset="0"/>
                          <a:cs typeface="Poppins" panose="00000500000000000000" pitchFamily="2" charset="0"/>
                        </a:rPr>
                        <a:t> time series</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900" dirty="0">
                          <a:latin typeface="Poppins Light" panose="00000400000000000000" pitchFamily="2" charset="0"/>
                          <a:cs typeface="Poppins Light" panose="00000400000000000000" pitchFamily="2" charset="0"/>
                        </a:rPr>
                        <a:t>30</a:t>
                      </a:r>
                      <a:endParaRPr lang="pt-BR" sz="900" dirty="0">
                        <a:latin typeface="Poppins Light" panose="00000400000000000000" pitchFamily="2" charset="0"/>
                        <a:cs typeface="Poppins Light" panose="00000400000000000000"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39189732"/>
                  </a:ext>
                </a:extLst>
              </a:tr>
            </a:tbl>
          </a:graphicData>
        </a:graphic>
      </p:graphicFrame>
      <p:sp>
        <p:nvSpPr>
          <p:cNvPr id="23" name="CaixaDeTexto 22">
            <a:extLst>
              <a:ext uri="{FF2B5EF4-FFF2-40B4-BE49-F238E27FC236}">
                <a16:creationId xmlns:a16="http://schemas.microsoft.com/office/drawing/2014/main" id="{89CB0ED5-504D-B5E2-60A0-C808AE77144D}"/>
              </a:ext>
            </a:extLst>
          </p:cNvPr>
          <p:cNvSpPr txBox="1"/>
          <p:nvPr/>
        </p:nvSpPr>
        <p:spPr>
          <a:xfrm>
            <a:off x="0" y="6070612"/>
            <a:ext cx="12192000" cy="400110"/>
          </a:xfrm>
          <a:prstGeom prst="rect">
            <a:avLst/>
          </a:prstGeom>
          <a:noFill/>
        </p:spPr>
        <p:txBody>
          <a:bodyPr wrap="square">
            <a:spAutoFit/>
          </a:bodyPr>
          <a:lstStyle/>
          <a:p>
            <a:pPr algn="ctr"/>
            <a:r>
              <a:rPr lang="en-US" sz="2000" b="1" dirty="0">
                <a:solidFill>
                  <a:schemeClr val="tx1">
                    <a:lumMod val="65000"/>
                    <a:lumOff val="35000"/>
                  </a:schemeClr>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Answer: </a:t>
            </a:r>
            <a:r>
              <a:rPr lang="en-US" sz="20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NAB metrics are more tolerant to imprecision and difficult to interpret</a:t>
            </a:r>
          </a:p>
        </p:txBody>
      </p:sp>
      <p:graphicFrame>
        <p:nvGraphicFramePr>
          <p:cNvPr id="24" name="Tabela 23">
            <a:extLst>
              <a:ext uri="{FF2B5EF4-FFF2-40B4-BE49-F238E27FC236}">
                <a16:creationId xmlns:a16="http://schemas.microsoft.com/office/drawing/2014/main" id="{E33A2898-0771-81F2-F509-C55432A8CE19}"/>
              </a:ext>
            </a:extLst>
          </p:cNvPr>
          <p:cNvGraphicFramePr>
            <a:graphicFrameLocks noGrp="1"/>
          </p:cNvGraphicFramePr>
          <p:nvPr>
            <p:extLst>
              <p:ext uri="{D42A27DB-BD31-4B8C-83A1-F6EECF244321}">
                <p14:modId xmlns:p14="http://schemas.microsoft.com/office/powerpoint/2010/main" val="744457217"/>
              </p:ext>
            </p:extLst>
          </p:nvPr>
        </p:nvGraphicFramePr>
        <p:xfrm>
          <a:off x="7022151" y="1036069"/>
          <a:ext cx="4549345" cy="4277771"/>
        </p:xfrm>
        <a:graphic>
          <a:graphicData uri="http://schemas.openxmlformats.org/drawingml/2006/table">
            <a:tbl>
              <a:tblPr firstRow="1" firstCol="1" bandRow="1">
                <a:tableStyleId>{1FECB4D8-DB02-4DC6-A0A2-4F2EBAE1DC90}</a:tableStyleId>
              </a:tblPr>
              <a:tblGrid>
                <a:gridCol w="1610187">
                  <a:extLst>
                    <a:ext uri="{9D8B030D-6E8A-4147-A177-3AD203B41FA5}">
                      <a16:colId xmlns:a16="http://schemas.microsoft.com/office/drawing/2014/main" val="303965888"/>
                    </a:ext>
                  </a:extLst>
                </a:gridCol>
                <a:gridCol w="2939158">
                  <a:extLst>
                    <a:ext uri="{9D8B030D-6E8A-4147-A177-3AD203B41FA5}">
                      <a16:colId xmlns:a16="http://schemas.microsoft.com/office/drawing/2014/main" val="3047288077"/>
                    </a:ext>
                  </a:extLst>
                </a:gridCol>
              </a:tblGrid>
              <a:tr h="5236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Poppins" panose="00000500000000000000" pitchFamily="2" charset="0"/>
                          <a:cs typeface="Poppins" panose="00000500000000000000" pitchFamily="2" charset="0"/>
                        </a:rPr>
                        <a:t>Comparison</a:t>
                      </a:r>
                      <a:endParaRPr lang="pt-BR" sz="1600" dirty="0">
                        <a:latin typeface="Poppins" panose="00000500000000000000" pitchFamily="2" charset="0"/>
                        <a:cs typeface="Poppins" panose="00000500000000000000" pitchFamily="2" charset="0"/>
                      </a:endParaRPr>
                    </a:p>
                    <a:p>
                      <a:endParaRPr lang="pt-BR" sz="1600" dirty="0">
                        <a:latin typeface="Poppins" panose="00000500000000000000" pitchFamily="2" charset="0"/>
                        <a:cs typeface="Poppins" panose="00000500000000000000" pitchFamily="2" charset="0"/>
                      </a:endParaRPr>
                    </a:p>
                  </a:txBody>
                  <a:tcPr/>
                </a:tc>
                <a:tc>
                  <a:txBody>
                    <a:bodyPr/>
                    <a:lstStyle/>
                    <a:p>
                      <a:r>
                        <a:rPr lang="en-US" sz="1600" dirty="0">
                          <a:latin typeface="Poppins" panose="00000500000000000000" pitchFamily="2" charset="0"/>
                          <a:cs typeface="Poppins" panose="00000500000000000000" pitchFamily="2" charset="0"/>
                        </a:rPr>
                        <a:t>(NAB F1 - Hard F1) versus (</a:t>
                      </a:r>
                      <a:r>
                        <a:rPr lang="en-US" sz="1600" dirty="0" err="1">
                          <a:latin typeface="Poppins" panose="00000500000000000000" pitchFamily="2" charset="0"/>
                          <a:cs typeface="Poppins" panose="00000500000000000000" pitchFamily="2" charset="0"/>
                        </a:rPr>
                        <a:t>SoftED</a:t>
                      </a:r>
                      <a:r>
                        <a:rPr lang="en-US" sz="1600" dirty="0">
                          <a:latin typeface="Poppins" panose="00000500000000000000" pitchFamily="2" charset="0"/>
                          <a:cs typeface="Poppins" panose="00000500000000000000" pitchFamily="2" charset="0"/>
                        </a:rPr>
                        <a:t> F1 - Hard F1)</a:t>
                      </a:r>
                    </a:p>
                  </a:txBody>
                  <a:tcPr/>
                </a:tc>
                <a:extLst>
                  <a:ext uri="{0D108BD9-81ED-4DB2-BD59-A6C34878D82A}">
                    <a16:rowId xmlns:a16="http://schemas.microsoft.com/office/drawing/2014/main" val="3064745368"/>
                  </a:ext>
                </a:extLst>
              </a:tr>
              <a:tr h="14126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Poppins" panose="00000500000000000000" pitchFamily="2" charset="0"/>
                          <a:cs typeface="Poppins" panose="00000500000000000000" pitchFamily="2" charset="0"/>
                        </a:rPr>
                        <a:t>Main</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results</a:t>
                      </a:r>
                      <a:endParaRPr lang="pt-BR" sz="1600" dirty="0">
                        <a:latin typeface="Poppins" panose="00000500000000000000" pitchFamily="2" charset="0"/>
                        <a:cs typeface="Poppins" panose="000005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Poppins" panose="00000500000000000000" pitchFamily="2" charset="0"/>
                          <a:cs typeface="Poppins" panose="00000500000000000000" pitchFamily="2" charset="0"/>
                        </a:rPr>
                        <a:t>NAB metrics incorporated more temporal tolerance than </a:t>
                      </a:r>
                      <a:r>
                        <a:rPr lang="en-US" sz="1600" dirty="0" err="1">
                          <a:latin typeface="Poppins" panose="00000500000000000000" pitchFamily="2" charset="0"/>
                          <a:cs typeface="Poppins" panose="00000500000000000000" pitchFamily="2" charset="0"/>
                        </a:rPr>
                        <a:t>SoftED</a:t>
                      </a:r>
                      <a:r>
                        <a:rPr lang="en-US" sz="1600" dirty="0">
                          <a:latin typeface="Poppins" panose="00000500000000000000" pitchFamily="2" charset="0"/>
                          <a:cs typeface="Poppins" panose="00000500000000000000" pitchFamily="2" charset="0"/>
                        </a:rPr>
                        <a:t> </a:t>
                      </a:r>
                      <a:r>
                        <a:rPr lang="pt-BR" sz="1600" dirty="0">
                          <a:latin typeface="Poppins" panose="00000500000000000000" pitchFamily="2" charset="0"/>
                          <a:cs typeface="Poppins" panose="00000500000000000000" pitchFamily="2" charset="0"/>
                        </a:rPr>
                        <a:t>in </a:t>
                      </a:r>
                      <a:r>
                        <a:rPr lang="pt-BR" sz="1600" dirty="0" err="1">
                          <a:latin typeface="Poppins" panose="00000500000000000000" pitchFamily="2" charset="0"/>
                          <a:cs typeface="Poppins" panose="00000500000000000000" pitchFamily="2" charset="0"/>
                        </a:rPr>
                        <a:t>method</a:t>
                      </a:r>
                      <a:r>
                        <a:rPr lang="pt-BR" sz="1600" dirty="0">
                          <a:latin typeface="Poppins" panose="00000500000000000000" pitchFamily="2" charset="0"/>
                          <a:cs typeface="Poppins" panose="00000500000000000000" pitchFamily="2" charset="0"/>
                        </a:rPr>
                        <a:t> </a:t>
                      </a:r>
                      <a:r>
                        <a:rPr lang="pt-BR" sz="1600" dirty="0" err="1">
                          <a:latin typeface="Poppins" panose="00000500000000000000" pitchFamily="2" charset="0"/>
                          <a:cs typeface="Poppins" panose="00000500000000000000" pitchFamily="2" charset="0"/>
                        </a:rPr>
                        <a:t>evaluations</a:t>
                      </a:r>
                      <a:r>
                        <a:rPr lang="pt-BR" sz="1600" dirty="0">
                          <a:latin typeface="Poppins" panose="00000500000000000000" pitchFamily="2" charset="0"/>
                          <a:cs typeface="Poppins" panose="00000500000000000000" pitchFamily="2" charset="0"/>
                        </a:rPr>
                        <a:t> </a:t>
                      </a:r>
                      <a:r>
                        <a:rPr lang="en-US" sz="1600" dirty="0">
                          <a:latin typeface="Poppins" panose="00000500000000000000" pitchFamily="2" charset="0"/>
                          <a:cs typeface="Poppins" panose="00000500000000000000" pitchFamily="2" charset="0"/>
                        </a:rPr>
                        <a:t>over most datasets</a:t>
                      </a:r>
                    </a:p>
                  </a:txBody>
                  <a:tcPr/>
                </a:tc>
                <a:extLst>
                  <a:ext uri="{0D108BD9-81ED-4DB2-BD59-A6C34878D82A}">
                    <a16:rowId xmlns:a16="http://schemas.microsoft.com/office/drawing/2014/main" val="1139189732"/>
                  </a:ext>
                </a:extLst>
              </a:tr>
              <a:tr h="1009037">
                <a:tc>
                  <a:txBody>
                    <a:bodyPr/>
                    <a:lstStyle/>
                    <a:p>
                      <a:r>
                        <a:rPr lang="pt-BR" sz="1600" dirty="0" err="1">
                          <a:latin typeface="Poppins" panose="00000500000000000000" pitchFamily="2" charset="0"/>
                          <a:cs typeface="Poppins" panose="00000500000000000000" pitchFamily="2" charset="0"/>
                        </a:rPr>
                        <a:t>Conclusions</a:t>
                      </a:r>
                      <a:endParaRPr lang="pt-BR" sz="1600" dirty="0">
                        <a:latin typeface="Poppins" panose="00000500000000000000" pitchFamily="2" charset="0"/>
                        <a:cs typeface="Poppins" panose="00000500000000000000" pitchFamily="2" charset="0"/>
                      </a:endParaRPr>
                    </a:p>
                  </a:txBody>
                  <a:tcPr/>
                </a:tc>
                <a:tc>
                  <a:txBody>
                    <a:bodyPr/>
                    <a:lstStyle/>
                    <a:p>
                      <a:r>
                        <a:rPr lang="en-US" sz="1600" kern="1200" dirty="0">
                          <a:solidFill>
                            <a:schemeClr val="dk1"/>
                          </a:solidFill>
                          <a:latin typeface="Poppins" panose="00000500000000000000" pitchFamily="2" charset="0"/>
                          <a:ea typeface="+mn-ea"/>
                          <a:cs typeface="Poppins" panose="00000500000000000000" pitchFamily="2" charset="0"/>
                        </a:rPr>
                        <a:t>NAB automatically set window sizes, which makes it difficult to interpret results</a:t>
                      </a:r>
                    </a:p>
                    <a:p>
                      <a:endParaRPr lang="en-US" sz="1600" kern="1200" dirty="0">
                        <a:solidFill>
                          <a:schemeClr val="dk1"/>
                        </a:solidFill>
                        <a:latin typeface="Poppins" panose="00000500000000000000" pitchFamily="2" charset="0"/>
                        <a:ea typeface="+mn-ea"/>
                        <a:cs typeface="Poppins" panose="00000500000000000000" pitchFamily="2" charset="0"/>
                      </a:endParaRPr>
                    </a:p>
                    <a:p>
                      <a:r>
                        <a:rPr lang="en-US" sz="1600" kern="1200" dirty="0">
                          <a:solidFill>
                            <a:schemeClr val="dk1"/>
                          </a:solidFill>
                          <a:latin typeface="Poppins" panose="00000500000000000000" pitchFamily="2" charset="0"/>
                          <a:ea typeface="+mn-ea"/>
                          <a:cs typeface="Poppins" panose="00000500000000000000" pitchFamily="2" charset="0"/>
                        </a:rPr>
                        <a:t>NAB metrics are overall more tolerant to imprecision, which does not mean better</a:t>
                      </a:r>
                    </a:p>
                  </a:txBody>
                  <a:tcPr/>
                </a:tc>
                <a:extLst>
                  <a:ext uri="{0D108BD9-81ED-4DB2-BD59-A6C34878D82A}">
                    <a16:rowId xmlns:a16="http://schemas.microsoft.com/office/drawing/2014/main" val="925138522"/>
                  </a:ext>
                </a:extLst>
              </a:tr>
            </a:tbl>
          </a:graphicData>
        </a:graphic>
      </p:graphicFrame>
    </p:spTree>
    <p:extLst>
      <p:ext uri="{BB962C8B-B14F-4D97-AF65-F5344CB8AC3E}">
        <p14:creationId xmlns:p14="http://schemas.microsoft.com/office/powerpoint/2010/main" val="333650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2987430"/>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866530" y="2991028"/>
            <a:ext cx="7821083" cy="647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600" dirty="0">
                <a:latin typeface="Poppins ExtraBold" panose="00000900000000000000" pitchFamily="2" charset="0"/>
                <a:cs typeface="Poppins ExtraBold" panose="00000900000000000000" pitchFamily="2" charset="0"/>
              </a:rPr>
              <a:t>IV. </a:t>
            </a:r>
            <a:r>
              <a:rPr lang="pt-BR" sz="3600" b="1" dirty="0" err="1">
                <a:latin typeface="Poppins ExtraBold" panose="00000900000000000000" pitchFamily="2" charset="0"/>
                <a:cs typeface="Poppins ExtraBold" panose="00000900000000000000" pitchFamily="2" charset="0"/>
              </a:rPr>
              <a:t>Qualitative</a:t>
            </a:r>
            <a:r>
              <a:rPr lang="pt-BR" sz="3600" b="1" dirty="0">
                <a:latin typeface="Poppins ExtraBold" panose="00000900000000000000" pitchFamily="2" charset="0"/>
                <a:cs typeface="Poppins ExtraBold" panose="00000900000000000000" pitchFamily="2" charset="0"/>
              </a:rPr>
              <a:t> </a:t>
            </a:r>
            <a:r>
              <a:rPr lang="pt-BR" sz="3600" b="1" dirty="0" err="1">
                <a:latin typeface="Poppins ExtraBold" panose="00000900000000000000" pitchFamily="2" charset="0"/>
                <a:cs typeface="Poppins ExtraBold" panose="00000900000000000000" pitchFamily="2" charset="0"/>
              </a:rPr>
              <a:t>analysis</a:t>
            </a:r>
            <a:endParaRPr lang="pt-BR" sz="3600" b="1" dirty="0">
              <a:latin typeface="Poppins ExtraBold" panose="00000900000000000000" pitchFamily="2" charset="0"/>
              <a:cs typeface="Poppins ExtraBold" panose="00000900000000000000" pitchFamily="2" charset="0"/>
            </a:endParaRP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27</a:t>
            </a:fld>
            <a:endParaRPr lang="pt-BR" b="1" dirty="0">
              <a:solidFill>
                <a:prstClr val="black"/>
              </a:solidFill>
              <a:latin typeface="Franklin Gothic Book" panose="020B0503020102020204" pitchFamily="34" charset="0"/>
            </a:endParaRPr>
          </a:p>
        </p:txBody>
      </p:sp>
    </p:spTree>
    <p:extLst>
      <p:ext uri="{BB962C8B-B14F-4D97-AF65-F5344CB8AC3E}">
        <p14:creationId xmlns:p14="http://schemas.microsoft.com/office/powerpoint/2010/main" val="3698319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28</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IV. </a:t>
            </a:r>
            <a:r>
              <a:rPr lang="pt-BR" sz="3000" b="1" dirty="0" err="1">
                <a:latin typeface="Poppins SemiBold" panose="00000700000000000000" pitchFamily="2" charset="0"/>
                <a:cs typeface="Poppins SemiBold" panose="00000700000000000000" pitchFamily="2" charset="0"/>
              </a:rPr>
              <a:t>Qualitative</a:t>
            </a:r>
            <a:r>
              <a:rPr lang="pt-BR" sz="3000" b="1" dirty="0">
                <a:latin typeface="Poppins SemiBold" panose="00000700000000000000" pitchFamily="2" charset="0"/>
                <a:cs typeface="Poppins SemiBold" panose="00000700000000000000" pitchFamily="2" charset="0"/>
              </a:rPr>
              <a:t> experimental </a:t>
            </a:r>
            <a:r>
              <a:rPr lang="pt-BR" sz="3000" b="1" dirty="0" err="1">
                <a:latin typeface="Poppins SemiBold" panose="00000700000000000000" pitchFamily="2" charset="0"/>
                <a:cs typeface="Poppins SemiBold" panose="00000700000000000000" pitchFamily="2" charset="0"/>
              </a:rPr>
              <a:t>analysis</a:t>
            </a:r>
            <a:endParaRPr lang="pt-BR" sz="3000" b="1" dirty="0">
              <a:latin typeface="Poppins SemiBold" panose="00000700000000000000" pitchFamily="2" charset="0"/>
              <a:cs typeface="Poppins SemiBold" panose="00000700000000000000" pitchFamily="2" charset="0"/>
            </a:endParaRPr>
          </a:p>
        </p:txBody>
      </p:sp>
      <p:sp>
        <p:nvSpPr>
          <p:cNvPr id="3" name="CaixaDeTexto 2">
            <a:extLst>
              <a:ext uri="{FF2B5EF4-FFF2-40B4-BE49-F238E27FC236}">
                <a16:creationId xmlns:a16="http://schemas.microsoft.com/office/drawing/2014/main" id="{CD23A0D5-520D-8EA9-00D5-0EFDE59C9866}"/>
              </a:ext>
            </a:extLst>
          </p:cNvPr>
          <p:cNvSpPr txBox="1"/>
          <p:nvPr/>
        </p:nvSpPr>
        <p:spPr>
          <a:xfrm>
            <a:off x="0" y="2067095"/>
            <a:ext cx="12192000" cy="1200329"/>
          </a:xfrm>
          <a:prstGeom prst="rect">
            <a:avLst/>
          </a:prstGeom>
          <a:noFill/>
        </p:spPr>
        <p:txBody>
          <a:bodyPr wrap="square">
            <a:spAutoFit/>
          </a:bodyPr>
          <a:lstStyle/>
          <a:p>
            <a:pPr algn="ctr"/>
            <a:r>
              <a:rPr lang="en-US" sz="2400" b="1" dirty="0">
                <a:solidFill>
                  <a:schemeClr val="tx1">
                    <a:lumMod val="65000"/>
                    <a:lumOff val="35000"/>
                  </a:schemeClr>
                </a:solidFill>
                <a:effectLst>
                  <a:outerShdw blurRad="38100" dist="38100" dir="2700000" algn="tl">
                    <a:srgbClr val="000000">
                      <a:alpha val="43137"/>
                    </a:srgbClr>
                  </a:outerShdw>
                </a:effectLst>
                <a:latin typeface="Poppins Black" panose="00000A00000000000000" pitchFamily="2" charset="0"/>
                <a:cs typeface="Poppins Black" panose="00000A00000000000000" pitchFamily="2" charset="0"/>
              </a:rPr>
              <a:t>Question: </a:t>
            </a: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Which metric furthers the selection </a:t>
            </a:r>
            <a:b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br>
            <a:r>
              <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of the most desired detector?</a:t>
            </a:r>
          </a:p>
          <a:p>
            <a:pPr algn="ctr"/>
            <a:endParaRPr lang="en-US" sz="2400" b="1"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endParaRPr>
          </a:p>
        </p:txBody>
      </p:sp>
      <p:cxnSp>
        <p:nvCxnSpPr>
          <p:cNvPr id="4" name="Conector reto 3">
            <a:extLst>
              <a:ext uri="{FF2B5EF4-FFF2-40B4-BE49-F238E27FC236}">
                <a16:creationId xmlns:a16="http://schemas.microsoft.com/office/drawing/2014/main" id="{74251919-AC56-F00C-EFB0-8D0E48806648}"/>
              </a:ext>
            </a:extLst>
          </p:cNvPr>
          <p:cNvCxnSpPr/>
          <p:nvPr/>
        </p:nvCxnSpPr>
        <p:spPr>
          <a:xfrm>
            <a:off x="-17252" y="3001982"/>
            <a:ext cx="12192000" cy="0"/>
          </a:xfrm>
          <a:prstGeom prst="line">
            <a:avLst/>
          </a:prstGeom>
        </p:spPr>
        <p:style>
          <a:lnRef idx="1">
            <a:schemeClr val="dk1"/>
          </a:lnRef>
          <a:fillRef idx="0">
            <a:schemeClr val="dk1"/>
          </a:fillRef>
          <a:effectRef idx="0">
            <a:schemeClr val="dk1"/>
          </a:effectRef>
          <a:fontRef idx="minor">
            <a:schemeClr val="tx1"/>
          </a:fontRef>
        </p:style>
      </p:cxnSp>
      <p:sp>
        <p:nvSpPr>
          <p:cNvPr id="6" name="CaixaDeTexto 5">
            <a:extLst>
              <a:ext uri="{FF2B5EF4-FFF2-40B4-BE49-F238E27FC236}">
                <a16:creationId xmlns:a16="http://schemas.microsoft.com/office/drawing/2014/main" id="{A43B3C77-4C6F-5ACB-F5BC-12DE38DE9C9F}"/>
              </a:ext>
            </a:extLst>
          </p:cNvPr>
          <p:cNvSpPr txBox="1"/>
          <p:nvPr/>
        </p:nvSpPr>
        <p:spPr>
          <a:xfrm>
            <a:off x="0" y="3002823"/>
            <a:ext cx="12192000" cy="1972335"/>
          </a:xfrm>
          <a:prstGeom prst="rect">
            <a:avLst/>
          </a:prstGeom>
          <a:noFill/>
        </p:spPr>
        <p:txBody>
          <a:bodyPr wrap="square">
            <a:spAutoFit/>
          </a:bodyPr>
          <a:lstStyle>
            <a:defPPr>
              <a:defRPr lang="pt-BR"/>
            </a:defPPr>
            <a:lvl1pPr indent="0" algn="just">
              <a:lnSpc>
                <a:spcPct val="150000"/>
              </a:lnSpc>
              <a:spcAft>
                <a:spcPts val="600"/>
              </a:spcAft>
              <a:buFont typeface="Arial" panose="020B0604020202020204" pitchFamily="34" charset="0"/>
              <a:buNone/>
              <a:defRPr sz="2000">
                <a:latin typeface="Poppins Light" panose="00000400000000000000" pitchFamily="2" charset="0"/>
                <a:cs typeface="Poppins Light" panose="00000400000000000000" pitchFamily="2" charset="0"/>
              </a:defRPr>
            </a:lvl1pPr>
          </a:lstStyle>
          <a:p>
            <a:pPr algn="ctr"/>
            <a:r>
              <a:rPr lang="pt-BR" b="1" dirty="0" err="1">
                <a:latin typeface="Poppins Black" panose="00000A00000000000000" pitchFamily="2" charset="0"/>
                <a:cs typeface="Poppins Black" panose="00000A00000000000000" pitchFamily="2" charset="0"/>
              </a:rPr>
              <a:t>Goal</a:t>
            </a:r>
            <a:r>
              <a:rPr lang="pt-BR" b="1" dirty="0">
                <a:latin typeface="Poppins Black" panose="00000A00000000000000" pitchFamily="2" charset="0"/>
                <a:cs typeface="Poppins Black" panose="00000A00000000000000" pitchFamily="2" charset="0"/>
              </a:rPr>
              <a:t>: </a:t>
            </a:r>
            <a:r>
              <a:rPr lang="en-US" sz="2000" dirty="0">
                <a:latin typeface="Poppins Light" panose="00000400000000000000" pitchFamily="2" charset="0"/>
                <a:cs typeface="Poppins Light" panose="00000400000000000000" pitchFamily="2" charset="0"/>
              </a:rPr>
              <a:t>Conducting a survey among domain specialists regarding </a:t>
            </a:r>
            <a:br>
              <a:rPr lang="en-US" sz="2000" dirty="0">
                <a:latin typeface="Poppins Light" panose="00000400000000000000" pitchFamily="2" charset="0"/>
                <a:cs typeface="Poppins Light" panose="00000400000000000000" pitchFamily="2" charset="0"/>
              </a:rPr>
            </a:br>
            <a:r>
              <a:rPr lang="en-US" sz="2000" dirty="0">
                <a:latin typeface="Poppins Light" panose="00000400000000000000" pitchFamily="2" charset="0"/>
                <a:cs typeface="Poppins Light" panose="00000400000000000000" pitchFamily="2" charset="0"/>
              </a:rPr>
              <a:t>the most desired </a:t>
            </a:r>
            <a:r>
              <a:rPr lang="en-US" dirty="0"/>
              <a:t>detector in different scenarios and </a:t>
            </a:r>
            <a:r>
              <a:rPr lang="en-US" sz="2000" dirty="0">
                <a:latin typeface="Poppins Light" panose="00000400000000000000" pitchFamily="2" charset="0"/>
                <a:cs typeface="Poppins Light" panose="00000400000000000000" pitchFamily="2" charset="0"/>
              </a:rPr>
              <a:t>the </a:t>
            </a:r>
            <a:br>
              <a:rPr lang="en-US" sz="2000" dirty="0">
                <a:latin typeface="Poppins Light" panose="00000400000000000000" pitchFamily="2" charset="0"/>
                <a:cs typeface="Poppins Light" panose="00000400000000000000" pitchFamily="2" charset="0"/>
              </a:rPr>
            </a:br>
            <a:r>
              <a:rPr lang="en-US" sz="2000" dirty="0">
                <a:latin typeface="Poppins Light" panose="00000400000000000000" pitchFamily="2" charset="0"/>
                <a:cs typeface="Poppins Light" panose="00000400000000000000" pitchFamily="2" charset="0"/>
              </a:rPr>
              <a:t>metrics that would base its selection</a:t>
            </a:r>
          </a:p>
          <a:p>
            <a:pPr algn="ctr"/>
            <a:r>
              <a:rPr lang="pt-BR" b="1" dirty="0" err="1">
                <a:latin typeface="Poppins SemiBold" panose="00000700000000000000" pitchFamily="2" charset="0"/>
                <a:cs typeface="Poppins SemiBold" panose="00000700000000000000" pitchFamily="2" charset="0"/>
              </a:rPr>
              <a:t>Comparing</a:t>
            </a:r>
            <a:r>
              <a:rPr lang="pt-BR" b="1" dirty="0">
                <a:latin typeface="Poppins SemiBold" panose="00000700000000000000" pitchFamily="2" charset="0"/>
                <a:cs typeface="Poppins SemiBold" panose="00000700000000000000" pitchFamily="2" charset="0"/>
              </a:rPr>
              <a:t> </a:t>
            </a:r>
            <a:r>
              <a:rPr lang="en-US" b="1" dirty="0">
                <a:latin typeface="Poppins SemiBold" panose="00000700000000000000" pitchFamily="2" charset="0"/>
                <a:cs typeface="Poppins SemiBold" panose="00000700000000000000" pitchFamily="2" charset="0"/>
              </a:rPr>
              <a:t>specialist opinions</a:t>
            </a:r>
            <a:endParaRPr lang="pt-BR" b="1"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2631526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29</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IV. </a:t>
            </a:r>
            <a:r>
              <a:rPr lang="pt-BR" sz="3000" b="1" dirty="0" err="1">
                <a:latin typeface="Poppins SemiBold" panose="00000700000000000000" pitchFamily="2" charset="0"/>
                <a:cs typeface="Poppins SemiBold" panose="00000700000000000000" pitchFamily="2" charset="0"/>
              </a:rPr>
              <a:t>Survey</a:t>
            </a:r>
            <a:r>
              <a:rPr lang="pt-BR" sz="3000" b="1" dirty="0">
                <a:latin typeface="Poppins SemiBold" panose="00000700000000000000" pitchFamily="2" charset="0"/>
                <a:cs typeface="Poppins SemiBold" panose="00000700000000000000" pitchFamily="2" charset="0"/>
              </a:rPr>
              <a:t> settings</a:t>
            </a:r>
          </a:p>
        </p:txBody>
      </p:sp>
      <p:sp>
        <p:nvSpPr>
          <p:cNvPr id="13" name="CaixaDeTexto 12">
            <a:extLst>
              <a:ext uri="{FF2B5EF4-FFF2-40B4-BE49-F238E27FC236}">
                <a16:creationId xmlns:a16="http://schemas.microsoft.com/office/drawing/2014/main" id="{FBAC3760-A832-ECD1-06DE-FF3C743D7AF3}"/>
              </a:ext>
            </a:extLst>
          </p:cNvPr>
          <p:cNvSpPr txBox="1"/>
          <p:nvPr/>
        </p:nvSpPr>
        <p:spPr>
          <a:xfrm>
            <a:off x="525285" y="1909460"/>
            <a:ext cx="5816521" cy="3693319"/>
          </a:xfrm>
          <a:prstGeom prst="rect">
            <a:avLst/>
          </a:prstGeom>
          <a:noFill/>
        </p:spPr>
        <p:txBody>
          <a:bodyPr wrap="square">
            <a:spAutoFit/>
          </a:bodyPr>
          <a:lstStyle/>
          <a:p>
            <a:pPr>
              <a:defRPr/>
            </a:pPr>
            <a:r>
              <a:rPr lang="en-US" sz="2400" b="1" dirty="0">
                <a:solidFill>
                  <a:schemeClr val="accent1"/>
                </a:solidFill>
                <a:latin typeface="Poppins SemiBold" panose="00000700000000000000" pitchFamily="2" charset="0"/>
                <a:cs typeface="Poppins SemiBold" panose="00000700000000000000" pitchFamily="2" charset="0"/>
              </a:rPr>
              <a:t>6 example scenarios:</a:t>
            </a:r>
          </a:p>
          <a:p>
            <a:pPr marL="342900" indent="-342900">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Perfect recall</a:t>
            </a:r>
          </a:p>
          <a:p>
            <a:pPr marL="342900" indent="-342900">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Event neighborhood</a:t>
            </a:r>
          </a:p>
          <a:p>
            <a:pPr marL="342900" indent="-342900">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Detection symmetry</a:t>
            </a:r>
          </a:p>
          <a:p>
            <a:pPr marL="342900" indent="-342900">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Number of detections</a:t>
            </a:r>
          </a:p>
          <a:p>
            <a:pPr marL="342900" indent="-342900">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Detection distance</a:t>
            </a:r>
          </a:p>
          <a:p>
            <a:pPr marL="342900" indent="-342900">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Detection bias</a:t>
            </a:r>
          </a:p>
          <a:p>
            <a:pPr marL="342900" indent="-342900">
              <a:buFont typeface="Arial" panose="020B0604020202020204" pitchFamily="34" charset="0"/>
              <a:buChar char="•"/>
              <a:defRPr/>
            </a:pPr>
            <a:endParaRPr lang="en-US" sz="2400" b="1" dirty="0">
              <a:solidFill>
                <a:schemeClr val="accent1"/>
              </a:solidFill>
              <a:latin typeface="Poppins SemiBold" panose="00000700000000000000" pitchFamily="2" charset="0"/>
              <a:cs typeface="Poppins SemiBold" panose="00000700000000000000" pitchFamily="2" charset="0"/>
            </a:endParaRPr>
          </a:p>
          <a:p>
            <a:pPr>
              <a:defRPr/>
            </a:pPr>
            <a:r>
              <a:rPr lang="en-US" sz="2400" b="1" dirty="0">
                <a:solidFill>
                  <a:schemeClr val="accent1"/>
                </a:solidFill>
                <a:latin typeface="Poppins SemiBold" panose="00000700000000000000" pitchFamily="2" charset="0"/>
                <a:cs typeface="Poppins SemiBold" panose="00000700000000000000" pitchFamily="2" charset="0"/>
              </a:rPr>
              <a:t> 3 different domains:</a:t>
            </a:r>
          </a:p>
          <a:p>
            <a:pPr marL="285750" indent="-285750">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Dataset GECCO: </a:t>
            </a:r>
            <a:r>
              <a:rPr lang="en-US" dirty="0">
                <a:solidFill>
                  <a:schemeClr val="accent1"/>
                </a:solidFill>
                <a:latin typeface="Poppins Light" panose="00000400000000000000" pitchFamily="2" charset="0"/>
                <a:cs typeface="Poppins Light" panose="00000400000000000000" pitchFamily="2" charset="0"/>
              </a:rPr>
              <a:t>Water quality</a:t>
            </a:r>
          </a:p>
          <a:p>
            <a:pPr marL="285750" indent="-285750">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Dataset 3W: </a:t>
            </a:r>
            <a:r>
              <a:rPr lang="en-US" dirty="0">
                <a:solidFill>
                  <a:schemeClr val="accent1"/>
                </a:solidFill>
                <a:latin typeface="Poppins Light" panose="00000400000000000000" pitchFamily="2" charset="0"/>
                <a:cs typeface="Poppins Light" panose="00000400000000000000" pitchFamily="2" charset="0"/>
              </a:rPr>
              <a:t>Oil exploration</a:t>
            </a:r>
          </a:p>
          <a:p>
            <a:pPr marL="285750" indent="-285750">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Dataset TMN: </a:t>
            </a:r>
            <a:r>
              <a:rPr lang="en-US" dirty="0">
                <a:solidFill>
                  <a:schemeClr val="accent1"/>
                </a:solidFill>
                <a:latin typeface="Poppins Light" panose="00000400000000000000" pitchFamily="2" charset="0"/>
                <a:cs typeface="Poppins Light" panose="00000400000000000000" pitchFamily="2" charset="0"/>
              </a:rPr>
              <a:t>Public health</a:t>
            </a:r>
          </a:p>
        </p:txBody>
      </p:sp>
      <p:sp>
        <p:nvSpPr>
          <p:cNvPr id="14" name="CaixaDeTexto 13">
            <a:extLst>
              <a:ext uri="{FF2B5EF4-FFF2-40B4-BE49-F238E27FC236}">
                <a16:creationId xmlns:a16="http://schemas.microsoft.com/office/drawing/2014/main" id="{25280BEF-9C1F-F1A7-FC85-16C314BA246D}"/>
              </a:ext>
            </a:extLst>
          </p:cNvPr>
          <p:cNvSpPr txBox="1"/>
          <p:nvPr/>
        </p:nvSpPr>
        <p:spPr>
          <a:xfrm>
            <a:off x="5822474" y="1909460"/>
            <a:ext cx="6082631" cy="3785652"/>
          </a:xfrm>
          <a:prstGeom prst="rect">
            <a:avLst/>
          </a:prstGeom>
          <a:noFill/>
        </p:spPr>
        <p:txBody>
          <a:bodyPr wrap="square">
            <a:spAutoFit/>
          </a:bodyPr>
          <a:lstStyle/>
          <a:p>
            <a:pPr>
              <a:defRPr/>
            </a:pPr>
            <a:r>
              <a:rPr lang="en-US" sz="2400" b="1" dirty="0">
                <a:solidFill>
                  <a:schemeClr val="accent1"/>
                </a:solidFill>
                <a:latin typeface="Poppins SemiBold" panose="00000700000000000000" pitchFamily="2" charset="0"/>
                <a:cs typeface="Poppins SemiBold" panose="00000700000000000000" pitchFamily="2" charset="0"/>
              </a:rPr>
              <a:t>2 questions:</a:t>
            </a:r>
          </a:p>
          <a:p>
            <a:pPr marL="342900" indent="-342900">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In your opinion which event detection method performed better?</a:t>
            </a:r>
          </a:p>
          <a:p>
            <a:pPr marL="742950" lvl="1" indent="-285750">
              <a:buFont typeface="Arial" panose="020B0604020202020204" pitchFamily="34" charset="0"/>
              <a:buChar char="•"/>
              <a:defRPr/>
            </a:pPr>
            <a:r>
              <a:rPr lang="en-US" dirty="0">
                <a:solidFill>
                  <a:schemeClr val="bg2">
                    <a:lumMod val="75000"/>
                  </a:schemeClr>
                </a:solidFill>
                <a:latin typeface="Poppins Bold" panose="00000800000000000000" pitchFamily="2" charset="0"/>
                <a:cs typeface="Poppins Bold" panose="00000800000000000000" pitchFamily="2" charset="0"/>
              </a:rPr>
              <a:t>Options: </a:t>
            </a:r>
            <a:r>
              <a:rPr lang="en-US" dirty="0">
                <a:solidFill>
                  <a:schemeClr val="tx1">
                    <a:lumMod val="50000"/>
                    <a:lumOff val="50000"/>
                  </a:schemeClr>
                </a:solidFill>
                <a:latin typeface="Poppins Light" panose="00000400000000000000" pitchFamily="2" charset="0"/>
                <a:cs typeface="Poppins Light" panose="00000400000000000000" pitchFamily="2" charset="0"/>
              </a:rPr>
              <a:t>Method A, Method B, Both or None</a:t>
            </a:r>
          </a:p>
          <a:p>
            <a:pPr marL="742950" lvl="1" indent="-285750">
              <a:buFont typeface="Arial" panose="020B0604020202020204" pitchFamily="34" charset="0"/>
              <a:buChar char="•"/>
              <a:defRPr/>
            </a:pPr>
            <a:r>
              <a:rPr lang="en-US" dirty="0">
                <a:solidFill>
                  <a:srgbClr val="00B050"/>
                </a:solidFill>
                <a:latin typeface="Poppins Bold" panose="00000800000000000000" pitchFamily="2" charset="0"/>
                <a:cs typeface="Poppins Bold" panose="00000800000000000000" pitchFamily="2" charset="0"/>
              </a:rPr>
              <a:t>Objective: </a:t>
            </a:r>
            <a:r>
              <a:rPr lang="en-US" dirty="0">
                <a:solidFill>
                  <a:schemeClr val="accent6"/>
                </a:solidFill>
                <a:latin typeface="Poppins Light" panose="00000400000000000000" pitchFamily="2" charset="0"/>
                <a:cs typeface="Poppins Light" panose="00000400000000000000" pitchFamily="2" charset="0"/>
              </a:rPr>
              <a:t>Get the </a:t>
            </a:r>
            <a:r>
              <a:rPr lang="en-US" b="1" dirty="0">
                <a:solidFill>
                  <a:schemeClr val="accent6"/>
                </a:solidFill>
                <a:latin typeface="Poppins Light" panose="00000400000000000000" pitchFamily="2" charset="0"/>
                <a:cs typeface="Poppins Light" panose="00000400000000000000" pitchFamily="2" charset="0"/>
              </a:rPr>
              <a:t>intuitive and personal opinion</a:t>
            </a:r>
            <a:r>
              <a:rPr lang="en-US" dirty="0">
                <a:solidFill>
                  <a:schemeClr val="accent6"/>
                </a:solidFill>
                <a:latin typeface="Poppins Light" panose="00000400000000000000" pitchFamily="2" charset="0"/>
                <a:cs typeface="Poppins Light" panose="00000400000000000000" pitchFamily="2" charset="0"/>
              </a:rPr>
              <a:t> of what would be the </a:t>
            </a:r>
            <a:r>
              <a:rPr lang="en-US" b="1" dirty="0">
                <a:solidFill>
                  <a:schemeClr val="accent6"/>
                </a:solidFill>
                <a:latin typeface="Poppins Light" panose="00000400000000000000" pitchFamily="2" charset="0"/>
                <a:cs typeface="Poppins Light" panose="00000400000000000000" pitchFamily="2" charset="0"/>
              </a:rPr>
              <a:t>most desired detector</a:t>
            </a:r>
            <a:r>
              <a:rPr lang="en-US" dirty="0">
                <a:solidFill>
                  <a:schemeClr val="accent6"/>
                </a:solidFill>
                <a:latin typeface="Poppins Light" panose="00000400000000000000" pitchFamily="2" charset="0"/>
                <a:cs typeface="Poppins Light" panose="00000400000000000000" pitchFamily="2" charset="0"/>
              </a:rPr>
              <a:t> for selection.</a:t>
            </a:r>
          </a:p>
          <a:p>
            <a:pPr marL="742950" lvl="1" indent="-285750">
              <a:buFont typeface="Arial" panose="020B0604020202020204" pitchFamily="34" charset="0"/>
              <a:buChar char="•"/>
              <a:defRPr/>
            </a:pPr>
            <a:endParaRPr lang="en-US" dirty="0">
              <a:solidFill>
                <a:schemeClr val="tx1">
                  <a:lumMod val="50000"/>
                  <a:lumOff val="50000"/>
                </a:schemeClr>
              </a:solidFill>
              <a:latin typeface="Poppins Light" panose="00000400000000000000" pitchFamily="2" charset="0"/>
              <a:cs typeface="Poppins Light" panose="00000400000000000000" pitchFamily="2" charset="0"/>
            </a:endParaRPr>
          </a:p>
          <a:p>
            <a:pPr marL="342900" indent="-342900">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Which metric corroborates with your opinion?</a:t>
            </a:r>
          </a:p>
          <a:p>
            <a:pPr marL="742950" lvl="1" indent="-285750" fontAlgn="ctr">
              <a:buFont typeface="Arial" panose="020B0604020202020204" pitchFamily="34" charset="0"/>
              <a:buChar char="•"/>
            </a:pPr>
            <a:r>
              <a:rPr lang="en-US" dirty="0">
                <a:solidFill>
                  <a:schemeClr val="bg2">
                    <a:lumMod val="75000"/>
                  </a:schemeClr>
                </a:solidFill>
                <a:latin typeface="Poppins Bold" panose="00000800000000000000" pitchFamily="2" charset="0"/>
                <a:cs typeface="Poppins Bold" panose="00000800000000000000" pitchFamily="2" charset="0"/>
              </a:rPr>
              <a:t>Options: </a:t>
            </a:r>
            <a:r>
              <a:rPr lang="pt-BR" dirty="0" err="1">
                <a:solidFill>
                  <a:schemeClr val="tx1">
                    <a:lumMod val="50000"/>
                    <a:lumOff val="50000"/>
                  </a:schemeClr>
                </a:solidFill>
                <a:latin typeface="Poppins Light" panose="00000400000000000000" pitchFamily="2" charset="0"/>
                <a:cs typeface="Poppins Light" panose="00000400000000000000" pitchFamily="2" charset="0"/>
              </a:rPr>
              <a:t>Precision</a:t>
            </a:r>
            <a:r>
              <a:rPr lang="pt-BR" dirty="0">
                <a:solidFill>
                  <a:schemeClr val="tx1">
                    <a:lumMod val="50000"/>
                    <a:lumOff val="50000"/>
                  </a:schemeClr>
                </a:solidFill>
                <a:latin typeface="Poppins Light" panose="00000400000000000000" pitchFamily="2" charset="0"/>
                <a:cs typeface="Poppins Light" panose="00000400000000000000" pitchFamily="2" charset="0"/>
              </a:rPr>
              <a:t>, Recall, F1, NAB score</a:t>
            </a:r>
          </a:p>
          <a:p>
            <a:pPr marL="742950" lvl="1" indent="-285750" fontAlgn="ctr">
              <a:buFont typeface="Arial" panose="020B0604020202020204" pitchFamily="34" charset="0"/>
              <a:buChar char="•"/>
            </a:pPr>
            <a:r>
              <a:rPr lang="en-US" dirty="0">
                <a:solidFill>
                  <a:srgbClr val="00B050"/>
                </a:solidFill>
                <a:latin typeface="Poppins Bold" panose="00000800000000000000" pitchFamily="2" charset="0"/>
                <a:cs typeface="Poppins Bold" panose="00000800000000000000" pitchFamily="2" charset="0"/>
              </a:rPr>
              <a:t>Objective: </a:t>
            </a:r>
            <a:r>
              <a:rPr lang="en-US" dirty="0">
                <a:solidFill>
                  <a:schemeClr val="accent6"/>
                </a:solidFill>
                <a:latin typeface="Poppins Light" panose="00000400000000000000" pitchFamily="2" charset="0"/>
                <a:cs typeface="Poppins Light" panose="00000400000000000000" pitchFamily="2" charset="0"/>
              </a:rPr>
              <a:t>Assess </a:t>
            </a:r>
            <a:r>
              <a:rPr lang="en-US" b="1" dirty="0">
                <a:solidFill>
                  <a:schemeClr val="accent6"/>
                </a:solidFill>
                <a:latin typeface="Poppins Light" panose="00000400000000000000" pitchFamily="2" charset="0"/>
                <a:cs typeface="Poppins Light" panose="00000400000000000000" pitchFamily="2" charset="0"/>
              </a:rPr>
              <a:t>the metrics </a:t>
            </a:r>
            <a:r>
              <a:rPr lang="en-US" sz="1400" b="1" dirty="0">
                <a:solidFill>
                  <a:schemeClr val="accent6"/>
                </a:solidFill>
                <a:latin typeface="Poppins Light" panose="00000400000000000000" pitchFamily="2" charset="0"/>
                <a:cs typeface="Poppins Light" panose="00000400000000000000" pitchFamily="2" charset="0"/>
              </a:rPr>
              <a:t>(</a:t>
            </a:r>
            <a:r>
              <a:rPr lang="en-US" sz="1400" b="1" dirty="0">
                <a:solidFill>
                  <a:schemeClr val="accent1"/>
                </a:solidFill>
                <a:latin typeface="Poppins Light" panose="00000400000000000000" pitchFamily="2" charset="0"/>
                <a:cs typeface="Poppins Light" panose="00000400000000000000" pitchFamily="2" charset="0"/>
              </a:rPr>
              <a:t>and corresponding approach</a:t>
            </a:r>
            <a:r>
              <a:rPr lang="en-US" sz="1400" b="1" dirty="0">
                <a:solidFill>
                  <a:schemeClr val="accent6"/>
                </a:solidFill>
                <a:latin typeface="Poppins Light" panose="00000400000000000000" pitchFamily="2" charset="0"/>
                <a:cs typeface="Poppins Light" panose="00000400000000000000" pitchFamily="2" charset="0"/>
              </a:rPr>
              <a:t>)</a:t>
            </a:r>
            <a:r>
              <a:rPr lang="en-US" sz="1400" dirty="0">
                <a:solidFill>
                  <a:schemeClr val="accent6"/>
                </a:solidFill>
                <a:latin typeface="Poppins Light" panose="00000400000000000000" pitchFamily="2" charset="0"/>
                <a:cs typeface="Poppins Light" panose="00000400000000000000" pitchFamily="2" charset="0"/>
              </a:rPr>
              <a:t> </a:t>
            </a:r>
            <a:r>
              <a:rPr lang="en-US" dirty="0">
                <a:solidFill>
                  <a:schemeClr val="accent6"/>
                </a:solidFill>
                <a:latin typeface="Poppins Light" panose="00000400000000000000" pitchFamily="2" charset="0"/>
                <a:cs typeface="Poppins Light" panose="00000400000000000000" pitchFamily="2" charset="0"/>
              </a:rPr>
              <a:t>that would further the selection of the </a:t>
            </a:r>
            <a:r>
              <a:rPr lang="en-US" b="1" dirty="0">
                <a:solidFill>
                  <a:schemeClr val="accent6"/>
                </a:solidFill>
                <a:latin typeface="Poppins Light" panose="00000400000000000000" pitchFamily="2" charset="0"/>
                <a:cs typeface="Poppins Light" panose="00000400000000000000" pitchFamily="2" charset="0"/>
              </a:rPr>
              <a:t>most desired detector</a:t>
            </a:r>
            <a:r>
              <a:rPr lang="en-US" dirty="0">
                <a:solidFill>
                  <a:schemeClr val="accent6"/>
                </a:solidFill>
                <a:latin typeface="Poppins Light" panose="00000400000000000000" pitchFamily="2" charset="0"/>
                <a:cs typeface="Poppins Light" panose="00000400000000000000" pitchFamily="2" charset="0"/>
              </a:rPr>
              <a:t>. </a:t>
            </a:r>
          </a:p>
        </p:txBody>
      </p:sp>
      <p:sp>
        <p:nvSpPr>
          <p:cNvPr id="16" name="CaixaDeTexto 15">
            <a:extLst>
              <a:ext uri="{FF2B5EF4-FFF2-40B4-BE49-F238E27FC236}">
                <a16:creationId xmlns:a16="http://schemas.microsoft.com/office/drawing/2014/main" id="{22471BC5-CA25-26E6-A18B-3384280139CD}"/>
              </a:ext>
            </a:extLst>
          </p:cNvPr>
          <p:cNvSpPr txBox="1"/>
          <p:nvPr/>
        </p:nvSpPr>
        <p:spPr>
          <a:xfrm>
            <a:off x="525285" y="999092"/>
            <a:ext cx="9257812" cy="461665"/>
          </a:xfrm>
          <a:prstGeom prst="rect">
            <a:avLst/>
          </a:prstGeom>
          <a:noFill/>
        </p:spPr>
        <p:txBody>
          <a:bodyPr wrap="square">
            <a:spAutoFit/>
          </a:bodyPr>
          <a:lstStyle/>
          <a:p>
            <a:pPr>
              <a:defRPr/>
            </a:pPr>
            <a:r>
              <a:rPr lang="en-US" sz="2400" b="1" dirty="0">
                <a:latin typeface="Poppins SemiBold" panose="00000700000000000000" pitchFamily="2" charset="0"/>
                <a:cs typeface="Poppins SemiBold" panose="00000700000000000000" pitchFamily="2" charset="0"/>
              </a:rPr>
              <a:t>Addressed problem: </a:t>
            </a:r>
            <a:r>
              <a:rPr lang="en-US" sz="2400" b="1" dirty="0">
                <a:solidFill>
                  <a:schemeClr val="accent1"/>
                </a:solidFill>
                <a:latin typeface="Poppins Bold" panose="00000800000000000000" pitchFamily="2" charset="0"/>
                <a:cs typeface="Poppins Bold" panose="00000800000000000000" pitchFamily="2" charset="0"/>
              </a:rPr>
              <a:t>Detection method selection</a:t>
            </a:r>
          </a:p>
        </p:txBody>
      </p:sp>
    </p:spTree>
    <p:extLst>
      <p:ext uri="{BB962C8B-B14F-4D97-AF65-F5344CB8AC3E}">
        <p14:creationId xmlns:p14="http://schemas.microsoft.com/office/powerpoint/2010/main" val="1107519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2987430"/>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866530" y="2991028"/>
            <a:ext cx="7821083" cy="647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600" dirty="0">
                <a:latin typeface="Poppins ExtraBold" panose="00000900000000000000" pitchFamily="2" charset="0"/>
                <a:cs typeface="Poppins ExtraBold" panose="00000900000000000000" pitchFamily="2" charset="0"/>
              </a:rPr>
              <a:t>I. </a:t>
            </a:r>
            <a:r>
              <a:rPr lang="pt-BR" sz="3600" b="1" dirty="0" err="1">
                <a:latin typeface="Poppins ExtraBold" panose="00000900000000000000" pitchFamily="2" charset="0"/>
                <a:cs typeface="Poppins ExtraBold" panose="00000900000000000000" pitchFamily="2" charset="0"/>
              </a:rPr>
              <a:t>Brief</a:t>
            </a:r>
            <a:r>
              <a:rPr lang="pt-BR" sz="3600" b="1" dirty="0">
                <a:latin typeface="Poppins ExtraBold" panose="00000900000000000000" pitchFamily="2" charset="0"/>
                <a:cs typeface="Poppins ExtraBold" panose="00000900000000000000" pitchFamily="2" charset="0"/>
              </a:rPr>
              <a:t> review</a:t>
            </a: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3</a:t>
            </a:fld>
            <a:endParaRPr lang="pt-BR" b="1" dirty="0">
              <a:solidFill>
                <a:prstClr val="black"/>
              </a:solidFill>
              <a:latin typeface="Franklin Gothic Book" panose="020B0503020102020204" pitchFamily="34" charset="0"/>
            </a:endParaRPr>
          </a:p>
        </p:txBody>
      </p:sp>
    </p:spTree>
    <p:extLst>
      <p:ext uri="{BB962C8B-B14F-4D97-AF65-F5344CB8AC3E}">
        <p14:creationId xmlns:p14="http://schemas.microsoft.com/office/powerpoint/2010/main" val="3146438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30</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IV. </a:t>
            </a:r>
            <a:r>
              <a:rPr lang="pt-BR" sz="3000" b="1" dirty="0" err="1">
                <a:latin typeface="Poppins SemiBold" panose="00000700000000000000" pitchFamily="2" charset="0"/>
                <a:cs typeface="Poppins SemiBold" panose="00000700000000000000" pitchFamily="2" charset="0"/>
              </a:rPr>
              <a:t>Participation</a:t>
            </a:r>
            <a:endParaRPr lang="pt-BR" sz="3000" b="1" dirty="0">
              <a:latin typeface="Poppins SemiBold" panose="00000700000000000000" pitchFamily="2" charset="0"/>
              <a:cs typeface="Poppins SemiBold" panose="00000700000000000000" pitchFamily="2" charset="0"/>
            </a:endParaRPr>
          </a:p>
        </p:txBody>
      </p:sp>
      <p:sp>
        <p:nvSpPr>
          <p:cNvPr id="16" name="CaixaDeTexto 15">
            <a:extLst>
              <a:ext uri="{FF2B5EF4-FFF2-40B4-BE49-F238E27FC236}">
                <a16:creationId xmlns:a16="http://schemas.microsoft.com/office/drawing/2014/main" id="{22471BC5-CA25-26E6-A18B-3384280139CD}"/>
              </a:ext>
            </a:extLst>
          </p:cNvPr>
          <p:cNvSpPr txBox="1"/>
          <p:nvPr/>
        </p:nvSpPr>
        <p:spPr>
          <a:xfrm>
            <a:off x="-720542" y="3067737"/>
            <a:ext cx="6603755" cy="1877437"/>
          </a:xfrm>
          <a:prstGeom prst="rect">
            <a:avLst/>
          </a:prstGeom>
          <a:noFill/>
        </p:spPr>
        <p:txBody>
          <a:bodyPr wrap="square">
            <a:spAutoFit/>
          </a:bodyPr>
          <a:lstStyle/>
          <a:p>
            <a:pPr lvl="1" algn="r">
              <a:defRPr/>
            </a:pPr>
            <a:r>
              <a:rPr lang="en-US" sz="4000" b="1" dirty="0">
                <a:solidFill>
                  <a:schemeClr val="accent6"/>
                </a:solidFill>
                <a:latin typeface="Poppins Bold" panose="00000800000000000000" pitchFamily="2" charset="0"/>
                <a:cs typeface="Poppins Bold" panose="00000800000000000000" pitchFamily="2" charset="0"/>
              </a:rPr>
              <a:t>12</a:t>
            </a:r>
            <a:r>
              <a:rPr lang="en-US" sz="2800" b="1" dirty="0">
                <a:latin typeface="Poppins Bold" panose="00000800000000000000" pitchFamily="2" charset="0"/>
                <a:cs typeface="Poppins Bold" panose="00000800000000000000" pitchFamily="2" charset="0"/>
              </a:rPr>
              <a:t> domain specialists</a:t>
            </a:r>
          </a:p>
          <a:p>
            <a:pPr lvl="1" algn="r">
              <a:defRPr/>
            </a:pPr>
            <a:r>
              <a:rPr lang="en-US" sz="2800" b="1" dirty="0">
                <a:latin typeface="Poppins Bold" panose="00000800000000000000" pitchFamily="2" charset="0"/>
                <a:cs typeface="Poppins Bold" panose="00000800000000000000" pitchFamily="2" charset="0"/>
              </a:rPr>
              <a:t>	</a:t>
            </a:r>
            <a:r>
              <a:rPr lang="en-US" sz="2400" b="1" dirty="0">
                <a:solidFill>
                  <a:schemeClr val="accent6"/>
                </a:solidFill>
                <a:latin typeface="Poppins Bold" panose="00000800000000000000" pitchFamily="2" charset="0"/>
                <a:cs typeface="Poppins Bold" panose="00000800000000000000" pitchFamily="2" charset="0"/>
              </a:rPr>
              <a:t>3</a:t>
            </a:r>
            <a:r>
              <a:rPr lang="en-US" sz="2000" dirty="0">
                <a:solidFill>
                  <a:schemeClr val="tx1">
                    <a:lumMod val="50000"/>
                    <a:lumOff val="50000"/>
                  </a:schemeClr>
                </a:solidFill>
                <a:latin typeface="Poppins SemiBold" panose="00000700000000000000" pitchFamily="2" charset="0"/>
                <a:cs typeface="Poppins SemiBold" panose="00000700000000000000" pitchFamily="2" charset="0"/>
              </a:rPr>
              <a:t> from </a:t>
            </a:r>
            <a:r>
              <a:rPr lang="en-US" sz="2000" dirty="0">
                <a:solidFill>
                  <a:schemeClr val="accent6"/>
                </a:solidFill>
                <a:latin typeface="Poppins SemiBold" panose="00000700000000000000" pitchFamily="2" charset="0"/>
                <a:cs typeface="Poppins SemiBold" panose="00000700000000000000" pitchFamily="2" charset="0"/>
              </a:rPr>
              <a:t>Oil exploration (Petrobras)</a:t>
            </a:r>
            <a:r>
              <a:rPr lang="en-US" sz="2000" dirty="0">
                <a:solidFill>
                  <a:schemeClr val="tx1">
                    <a:lumMod val="50000"/>
                    <a:lumOff val="50000"/>
                  </a:schemeClr>
                </a:solidFill>
                <a:latin typeface="Poppins SemiBold" panose="00000700000000000000" pitchFamily="2" charset="0"/>
                <a:cs typeface="Poppins SemiBold" panose="00000700000000000000" pitchFamily="2" charset="0"/>
              </a:rPr>
              <a:t> </a:t>
            </a:r>
          </a:p>
          <a:p>
            <a:pPr lvl="1" algn="r">
              <a:defRPr/>
            </a:pPr>
            <a:r>
              <a:rPr lang="en-US" sz="2000" dirty="0">
                <a:solidFill>
                  <a:schemeClr val="tx1">
                    <a:lumMod val="50000"/>
                    <a:lumOff val="50000"/>
                  </a:schemeClr>
                </a:solidFill>
                <a:latin typeface="Poppins SemiBold" panose="00000700000000000000" pitchFamily="2" charset="0"/>
                <a:cs typeface="Poppins SemiBold" panose="00000700000000000000" pitchFamily="2" charset="0"/>
              </a:rPr>
              <a:t>	</a:t>
            </a:r>
            <a:r>
              <a:rPr lang="en-US" sz="2400" b="1" dirty="0">
                <a:solidFill>
                  <a:schemeClr val="accent6"/>
                </a:solidFill>
                <a:latin typeface="Poppins Bold" panose="00000800000000000000" pitchFamily="2" charset="0"/>
                <a:cs typeface="Poppins Bold" panose="00000800000000000000" pitchFamily="2" charset="0"/>
              </a:rPr>
              <a:t>4</a:t>
            </a:r>
            <a:r>
              <a:rPr lang="en-US" sz="2000" dirty="0">
                <a:solidFill>
                  <a:schemeClr val="tx1">
                    <a:lumMod val="50000"/>
                    <a:lumOff val="50000"/>
                  </a:schemeClr>
                </a:solidFill>
                <a:latin typeface="Poppins SemiBold" panose="00000700000000000000" pitchFamily="2" charset="0"/>
                <a:cs typeface="Poppins SemiBold" panose="00000700000000000000" pitchFamily="2" charset="0"/>
              </a:rPr>
              <a:t> from </a:t>
            </a:r>
            <a:r>
              <a:rPr lang="en-US" sz="2000" dirty="0">
                <a:solidFill>
                  <a:schemeClr val="accent6"/>
                </a:solidFill>
                <a:latin typeface="Poppins SemiBold" panose="00000700000000000000" pitchFamily="2" charset="0"/>
                <a:cs typeface="Poppins SemiBold" panose="00000700000000000000" pitchFamily="2" charset="0"/>
              </a:rPr>
              <a:t>Public Health (</a:t>
            </a:r>
            <a:r>
              <a:rPr lang="en-US" sz="2000" dirty="0" err="1">
                <a:solidFill>
                  <a:schemeClr val="accent6"/>
                </a:solidFill>
                <a:latin typeface="Poppins SemiBold" panose="00000700000000000000" pitchFamily="2" charset="0"/>
                <a:cs typeface="Poppins SemiBold" panose="00000700000000000000" pitchFamily="2" charset="0"/>
              </a:rPr>
              <a:t>Fiocruz</a:t>
            </a:r>
            <a:r>
              <a:rPr lang="en-US" sz="2000" dirty="0">
                <a:solidFill>
                  <a:schemeClr val="accent6"/>
                </a:solidFill>
                <a:latin typeface="Poppins SemiBold" panose="00000700000000000000" pitchFamily="2" charset="0"/>
                <a:cs typeface="Poppins SemiBold" panose="00000700000000000000" pitchFamily="2" charset="0"/>
              </a:rPr>
              <a:t>)</a:t>
            </a:r>
            <a:r>
              <a:rPr lang="en-US" sz="2000" dirty="0">
                <a:solidFill>
                  <a:schemeClr val="tx1">
                    <a:lumMod val="50000"/>
                    <a:lumOff val="50000"/>
                  </a:schemeClr>
                </a:solidFill>
                <a:latin typeface="Poppins SemiBold" panose="00000700000000000000" pitchFamily="2" charset="0"/>
                <a:cs typeface="Poppins SemiBold" panose="00000700000000000000" pitchFamily="2" charset="0"/>
              </a:rPr>
              <a:t> </a:t>
            </a:r>
          </a:p>
          <a:p>
            <a:pPr lvl="1" algn="r">
              <a:defRPr/>
            </a:pPr>
            <a:r>
              <a:rPr lang="en-US" sz="2000" dirty="0">
                <a:solidFill>
                  <a:schemeClr val="tx1">
                    <a:lumMod val="50000"/>
                    <a:lumOff val="50000"/>
                  </a:schemeClr>
                </a:solidFill>
                <a:latin typeface="Poppins SemiBold" panose="00000700000000000000" pitchFamily="2" charset="0"/>
                <a:cs typeface="Poppins SemiBold" panose="00000700000000000000" pitchFamily="2" charset="0"/>
              </a:rPr>
              <a:t>	</a:t>
            </a:r>
            <a:r>
              <a:rPr lang="en-US" sz="2400" b="1" dirty="0">
                <a:solidFill>
                  <a:schemeClr val="accent6"/>
                </a:solidFill>
                <a:latin typeface="Poppins Bold" panose="00000800000000000000" pitchFamily="2" charset="0"/>
                <a:cs typeface="Poppins Bold" panose="00000800000000000000" pitchFamily="2" charset="0"/>
              </a:rPr>
              <a:t>5</a:t>
            </a:r>
            <a:r>
              <a:rPr lang="en-US" sz="2000" dirty="0">
                <a:solidFill>
                  <a:schemeClr val="tx1">
                    <a:lumMod val="50000"/>
                    <a:lumOff val="50000"/>
                  </a:schemeClr>
                </a:solidFill>
                <a:latin typeface="Poppins SemiBold" panose="00000700000000000000" pitchFamily="2" charset="0"/>
                <a:cs typeface="Poppins SemiBold" panose="00000700000000000000" pitchFamily="2" charset="0"/>
              </a:rPr>
              <a:t> from </a:t>
            </a:r>
            <a:r>
              <a:rPr lang="en-US" sz="2000" dirty="0">
                <a:solidFill>
                  <a:schemeClr val="accent6"/>
                </a:solidFill>
                <a:latin typeface="Poppins SemiBold" panose="00000700000000000000" pitchFamily="2" charset="0"/>
                <a:cs typeface="Poppins SemiBold" panose="00000700000000000000" pitchFamily="2" charset="0"/>
              </a:rPr>
              <a:t>Weather monitoring (COR)</a:t>
            </a:r>
            <a:endParaRPr lang="en-US" sz="2400" dirty="0">
              <a:latin typeface="Poppins SemiBold" panose="00000700000000000000" pitchFamily="2" charset="0"/>
              <a:cs typeface="Poppins SemiBold" panose="00000700000000000000" pitchFamily="2" charset="0"/>
            </a:endParaRPr>
          </a:p>
        </p:txBody>
      </p:sp>
      <p:sp>
        <p:nvSpPr>
          <p:cNvPr id="2" name="CaixaDeTexto 1">
            <a:extLst>
              <a:ext uri="{FF2B5EF4-FFF2-40B4-BE49-F238E27FC236}">
                <a16:creationId xmlns:a16="http://schemas.microsoft.com/office/drawing/2014/main" id="{9B213720-AB19-DD76-6A65-B3DBE050DE58}"/>
              </a:ext>
            </a:extLst>
          </p:cNvPr>
          <p:cNvSpPr txBox="1"/>
          <p:nvPr/>
        </p:nvSpPr>
        <p:spPr>
          <a:xfrm>
            <a:off x="6924554" y="3067737"/>
            <a:ext cx="4143137" cy="1200329"/>
          </a:xfrm>
          <a:prstGeom prst="rect">
            <a:avLst/>
          </a:prstGeom>
          <a:noFill/>
        </p:spPr>
        <p:txBody>
          <a:bodyPr wrap="square">
            <a:spAutoFit/>
          </a:bodyPr>
          <a:lstStyle/>
          <a:p>
            <a:pPr>
              <a:defRPr/>
            </a:pPr>
            <a:r>
              <a:rPr lang="en-US" sz="2800" b="1" dirty="0">
                <a:solidFill>
                  <a:schemeClr val="accent2"/>
                </a:solidFill>
                <a:latin typeface="Poppins Bold" panose="00000800000000000000" pitchFamily="2" charset="0"/>
                <a:cs typeface="Poppins Bold" panose="00000800000000000000" pitchFamily="2" charset="0"/>
              </a:rPr>
              <a:t>57</a:t>
            </a:r>
            <a:r>
              <a:rPr lang="en-US" sz="2400" b="1" dirty="0">
                <a:latin typeface="Poppins Bold" panose="00000800000000000000" pitchFamily="2" charset="0"/>
                <a:cs typeface="Poppins Bold" panose="00000800000000000000" pitchFamily="2" charset="0"/>
              </a:rPr>
              <a:t> student volunteers</a:t>
            </a:r>
          </a:p>
          <a:p>
            <a:pPr>
              <a:defRPr/>
            </a:pPr>
            <a:r>
              <a:rPr lang="en-US" sz="2000" dirty="0">
                <a:solidFill>
                  <a:schemeClr val="tx1">
                    <a:lumMod val="50000"/>
                    <a:lumOff val="50000"/>
                  </a:schemeClr>
                </a:solidFill>
                <a:latin typeface="Poppins SemiBold" panose="00000700000000000000" pitchFamily="2" charset="0"/>
                <a:cs typeface="Poppins SemiBold" panose="00000700000000000000" pitchFamily="2" charset="0"/>
              </a:rPr>
              <a:t>from </a:t>
            </a:r>
            <a:r>
              <a:rPr lang="en-US" sz="2000" dirty="0">
                <a:solidFill>
                  <a:schemeClr val="accent2"/>
                </a:solidFill>
                <a:latin typeface="Poppins SemiBold" panose="00000700000000000000" pitchFamily="2" charset="0"/>
                <a:cs typeface="Poppins SemiBold" panose="00000700000000000000" pitchFamily="2" charset="0"/>
              </a:rPr>
              <a:t>CEFET/RJ</a:t>
            </a:r>
            <a:r>
              <a:rPr lang="en-US" sz="2000" dirty="0">
                <a:solidFill>
                  <a:schemeClr val="tx1">
                    <a:lumMod val="50000"/>
                    <a:lumOff val="50000"/>
                  </a:schemeClr>
                </a:solidFill>
                <a:latin typeface="Poppins SemiBold" panose="00000700000000000000" pitchFamily="2" charset="0"/>
                <a:cs typeface="Poppins SemiBold" panose="00000700000000000000" pitchFamily="2" charset="0"/>
              </a:rPr>
              <a:t> and </a:t>
            </a:r>
            <a:r>
              <a:rPr lang="en-US" sz="2000" dirty="0">
                <a:solidFill>
                  <a:schemeClr val="accent2"/>
                </a:solidFill>
                <a:latin typeface="Poppins SemiBold" panose="00000700000000000000" pitchFamily="2" charset="0"/>
                <a:cs typeface="Poppins SemiBold" panose="00000700000000000000" pitchFamily="2" charset="0"/>
              </a:rPr>
              <a:t>LNCC</a:t>
            </a:r>
            <a:endParaRPr lang="en-US" sz="2400" b="1" dirty="0">
              <a:solidFill>
                <a:schemeClr val="accent2"/>
              </a:solidFill>
              <a:latin typeface="Poppins Bold" panose="00000800000000000000" pitchFamily="2" charset="0"/>
              <a:cs typeface="Poppins Bold" panose="00000800000000000000" pitchFamily="2" charset="0"/>
            </a:endParaRPr>
          </a:p>
          <a:p>
            <a:pPr>
              <a:defRPr/>
            </a:pPr>
            <a:endParaRPr lang="en-US" sz="2400" b="1" dirty="0">
              <a:latin typeface="Poppins Bold" panose="00000800000000000000" pitchFamily="2" charset="0"/>
              <a:cs typeface="Poppins Bold" panose="00000800000000000000" pitchFamily="2" charset="0"/>
            </a:endParaRPr>
          </a:p>
        </p:txBody>
      </p:sp>
      <p:sp>
        <p:nvSpPr>
          <p:cNvPr id="3" name="CaixaDeTexto 2">
            <a:extLst>
              <a:ext uri="{FF2B5EF4-FFF2-40B4-BE49-F238E27FC236}">
                <a16:creationId xmlns:a16="http://schemas.microsoft.com/office/drawing/2014/main" id="{5DD8C66C-8215-357A-CDBA-579042DA8D9D}"/>
              </a:ext>
            </a:extLst>
          </p:cNvPr>
          <p:cNvSpPr txBox="1"/>
          <p:nvPr/>
        </p:nvSpPr>
        <p:spPr>
          <a:xfrm>
            <a:off x="3814080" y="1625236"/>
            <a:ext cx="6603755" cy="1015663"/>
          </a:xfrm>
          <a:prstGeom prst="rect">
            <a:avLst/>
          </a:prstGeom>
          <a:noFill/>
        </p:spPr>
        <p:txBody>
          <a:bodyPr wrap="square">
            <a:spAutoFit/>
          </a:bodyPr>
          <a:lstStyle/>
          <a:p>
            <a:pPr>
              <a:defRPr/>
            </a:pPr>
            <a:r>
              <a:rPr lang="en-US" sz="6000" b="1" dirty="0">
                <a:solidFill>
                  <a:schemeClr val="accent1"/>
                </a:solidFill>
                <a:latin typeface="Poppins Bold" panose="00000800000000000000" pitchFamily="2" charset="0"/>
                <a:cs typeface="Poppins Bold" panose="00000800000000000000" pitchFamily="2" charset="0"/>
              </a:rPr>
              <a:t>69</a:t>
            </a:r>
            <a:r>
              <a:rPr lang="en-US" sz="3200" b="1" dirty="0">
                <a:solidFill>
                  <a:schemeClr val="accent1"/>
                </a:solidFill>
                <a:latin typeface="Poppins Bold" panose="00000800000000000000" pitchFamily="2" charset="0"/>
                <a:cs typeface="Poppins Bold" panose="00000800000000000000" pitchFamily="2" charset="0"/>
              </a:rPr>
              <a:t> </a:t>
            </a:r>
            <a:r>
              <a:rPr lang="en-US" sz="3200" b="1" dirty="0">
                <a:latin typeface="Poppins Bold" panose="00000800000000000000" pitchFamily="2" charset="0"/>
                <a:cs typeface="Poppins Bold" panose="00000800000000000000" pitchFamily="2" charset="0"/>
              </a:rPr>
              <a:t>participants</a:t>
            </a:r>
          </a:p>
        </p:txBody>
      </p:sp>
      <p:sp>
        <p:nvSpPr>
          <p:cNvPr id="4" name="Sinal de Adição 3">
            <a:extLst>
              <a:ext uri="{FF2B5EF4-FFF2-40B4-BE49-F238E27FC236}">
                <a16:creationId xmlns:a16="http://schemas.microsoft.com/office/drawing/2014/main" id="{C72AD0C9-8116-1A1A-D08A-110D83B65627}"/>
              </a:ext>
            </a:extLst>
          </p:cNvPr>
          <p:cNvSpPr/>
          <p:nvPr/>
        </p:nvSpPr>
        <p:spPr>
          <a:xfrm>
            <a:off x="6027405" y="3243532"/>
            <a:ext cx="399273" cy="37093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90922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31</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200" dirty="0">
                <a:latin typeface="Poppins ExtraBold" panose="00000900000000000000" pitchFamily="2" charset="0"/>
                <a:cs typeface="Poppins ExtraBold" panose="00000900000000000000" pitchFamily="2" charset="0"/>
              </a:rPr>
              <a:t>IV. </a:t>
            </a:r>
            <a:r>
              <a:rPr lang="pt-BR" sz="3200" dirty="0" err="1">
                <a:latin typeface="Poppins ExtraBold" panose="00000900000000000000" pitchFamily="2" charset="0"/>
                <a:cs typeface="Poppins ExtraBold" panose="00000900000000000000" pitchFamily="2" charset="0"/>
              </a:rPr>
              <a:t>Exp</a:t>
            </a:r>
            <a:r>
              <a:rPr lang="pt-BR" sz="3200" dirty="0">
                <a:latin typeface="Poppins ExtraBold" panose="00000900000000000000" pitchFamily="2" charset="0"/>
                <a:cs typeface="Poppins ExtraBold" panose="00000900000000000000" pitchFamily="2" charset="0"/>
              </a:rPr>
              <a:t> 2.1 - </a:t>
            </a:r>
            <a:r>
              <a:rPr lang="pt-BR" sz="3000" b="1" u="sng" dirty="0" err="1">
                <a:latin typeface="Poppins SemiBold" panose="00000700000000000000" pitchFamily="2" charset="0"/>
                <a:cs typeface="Poppins SemiBold" panose="00000700000000000000" pitchFamily="2" charset="0"/>
              </a:rPr>
              <a:t>Example</a:t>
            </a:r>
            <a:r>
              <a:rPr lang="pt-BR" sz="3000" b="1" u="sng" dirty="0">
                <a:latin typeface="Poppins SemiBold" panose="00000700000000000000" pitchFamily="2" charset="0"/>
                <a:cs typeface="Poppins SemiBold" panose="00000700000000000000" pitchFamily="2" charset="0"/>
              </a:rPr>
              <a:t> 1 </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Perfect</a:t>
            </a:r>
            <a:r>
              <a:rPr lang="pt-BR" sz="3000" b="1" dirty="0">
                <a:latin typeface="Poppins SemiBold" panose="00000700000000000000" pitchFamily="2" charset="0"/>
                <a:cs typeface="Poppins SemiBold" panose="00000700000000000000" pitchFamily="2" charset="0"/>
              </a:rPr>
              <a:t> recall</a:t>
            </a:r>
          </a:p>
        </p:txBody>
      </p:sp>
      <p:pic>
        <p:nvPicPr>
          <p:cNvPr id="2050" name="Picture 2">
            <a:extLst>
              <a:ext uri="{FF2B5EF4-FFF2-40B4-BE49-F238E27FC236}">
                <a16:creationId xmlns:a16="http://schemas.microsoft.com/office/drawing/2014/main" id="{53864F88-BE86-1CC4-63DD-724AF277A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292178" y="1649408"/>
            <a:ext cx="3286408" cy="191582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to 5">
            <a:extLst>
              <a:ext uri="{FF2B5EF4-FFF2-40B4-BE49-F238E27FC236}">
                <a16:creationId xmlns:a16="http://schemas.microsoft.com/office/drawing/2014/main" id="{EB714961-6F80-2465-339C-644D111CEB3A}"/>
              </a:ext>
            </a:extLst>
          </p:cNvPr>
          <p:cNvCxnSpPr/>
          <p:nvPr/>
        </p:nvCxnSpPr>
        <p:spPr>
          <a:xfrm>
            <a:off x="7858804" y="1278194"/>
            <a:ext cx="0" cy="4650658"/>
          </a:xfrm>
          <a:prstGeom prst="line">
            <a:avLst/>
          </a:prstGeom>
        </p:spPr>
        <p:style>
          <a:lnRef idx="1">
            <a:schemeClr val="dk1"/>
          </a:lnRef>
          <a:fillRef idx="0">
            <a:schemeClr val="dk1"/>
          </a:fillRef>
          <a:effectRef idx="0">
            <a:schemeClr val="dk1"/>
          </a:effectRef>
          <a:fontRef idx="minor">
            <a:schemeClr val="tx1"/>
          </a:fontRef>
        </p:style>
      </p:cxnSp>
      <p:pic>
        <p:nvPicPr>
          <p:cNvPr id="7" name="Imagem 6">
            <a:extLst>
              <a:ext uri="{FF2B5EF4-FFF2-40B4-BE49-F238E27FC236}">
                <a16:creationId xmlns:a16="http://schemas.microsoft.com/office/drawing/2014/main" id="{5A14C32D-B7BE-7338-933B-231097E18FE4}"/>
              </a:ext>
            </a:extLst>
          </p:cNvPr>
          <p:cNvPicPr>
            <a:picLocks noChangeAspect="1"/>
          </p:cNvPicPr>
          <p:nvPr/>
        </p:nvPicPr>
        <p:blipFill rotWithShape="1">
          <a:blip r:embed="rId4">
            <a:extLst>
              <a:ext uri="{28A0092B-C50C-407E-A947-70E740481C1C}">
                <a14:useLocalDpi xmlns:a14="http://schemas.microsoft.com/office/drawing/2010/main" val="0"/>
              </a:ext>
            </a:extLst>
          </a:blip>
          <a:srcRect t="123" b="123"/>
          <a:stretch/>
        </p:blipFill>
        <p:spPr>
          <a:xfrm>
            <a:off x="178337" y="1767871"/>
            <a:ext cx="7403023" cy="2231923"/>
          </a:xfrm>
          <a:prstGeom prst="rect">
            <a:avLst/>
          </a:prstGeom>
        </p:spPr>
      </p:pic>
      <p:sp>
        <p:nvSpPr>
          <p:cNvPr id="4" name="CaixaDeTexto 3">
            <a:extLst>
              <a:ext uri="{FF2B5EF4-FFF2-40B4-BE49-F238E27FC236}">
                <a16:creationId xmlns:a16="http://schemas.microsoft.com/office/drawing/2014/main" id="{816DA3AC-AB4A-3ECD-9F8D-F936757EE3CF}"/>
              </a:ext>
            </a:extLst>
          </p:cNvPr>
          <p:cNvSpPr txBox="1"/>
          <p:nvPr/>
        </p:nvSpPr>
        <p:spPr>
          <a:xfrm>
            <a:off x="7920384" y="1362474"/>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In your opinion which event detection method performed better?</a:t>
            </a:r>
          </a:p>
        </p:txBody>
      </p:sp>
      <p:sp>
        <p:nvSpPr>
          <p:cNvPr id="11" name="CaixaDeTexto 10">
            <a:extLst>
              <a:ext uri="{FF2B5EF4-FFF2-40B4-BE49-F238E27FC236}">
                <a16:creationId xmlns:a16="http://schemas.microsoft.com/office/drawing/2014/main" id="{0E11255E-3CD7-4F86-4A84-B9C70B2A7DE0}"/>
              </a:ext>
            </a:extLst>
          </p:cNvPr>
          <p:cNvSpPr txBox="1"/>
          <p:nvPr/>
        </p:nvSpPr>
        <p:spPr>
          <a:xfrm>
            <a:off x="7920384" y="3856529"/>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Which metric corroborates with your opinion?</a:t>
            </a:r>
          </a:p>
        </p:txBody>
      </p:sp>
      <p:pic>
        <p:nvPicPr>
          <p:cNvPr id="23" name="Imagem 22">
            <a:extLst>
              <a:ext uri="{FF2B5EF4-FFF2-40B4-BE49-F238E27FC236}">
                <a16:creationId xmlns:a16="http://schemas.microsoft.com/office/drawing/2014/main" id="{09D6AD49-A742-32EE-FD74-88A7858989B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68306" y="4128150"/>
            <a:ext cx="3129263" cy="1914866"/>
          </a:xfrm>
          <a:prstGeom prst="rect">
            <a:avLst/>
          </a:prstGeom>
        </p:spPr>
      </p:pic>
      <p:sp>
        <p:nvSpPr>
          <p:cNvPr id="13" name="CaixaDeTexto 12">
            <a:extLst>
              <a:ext uri="{FF2B5EF4-FFF2-40B4-BE49-F238E27FC236}">
                <a16:creationId xmlns:a16="http://schemas.microsoft.com/office/drawing/2014/main" id="{E8F701D1-6306-99D3-6022-2F14923FE8ED}"/>
              </a:ext>
            </a:extLst>
          </p:cNvPr>
          <p:cNvSpPr txBox="1"/>
          <p:nvPr/>
        </p:nvSpPr>
        <p:spPr>
          <a:xfrm>
            <a:off x="8160947" y="907477"/>
            <a:ext cx="3756805" cy="369332"/>
          </a:xfrm>
          <a:prstGeom prst="rect">
            <a:avLst/>
          </a:prstGeom>
          <a:noFill/>
        </p:spPr>
        <p:txBody>
          <a:bodyPr wrap="square">
            <a:spAutoFit/>
          </a:bodyPr>
          <a:lstStyle/>
          <a:p>
            <a:pPr algn="ctr"/>
            <a:r>
              <a:rPr lang="en-US" sz="1800" b="1" dirty="0">
                <a:latin typeface="Poppins Bold" panose="00000800000000000000" pitchFamily="2" charset="0"/>
                <a:cs typeface="Poppins Bold" panose="00000800000000000000" pitchFamily="2" charset="0"/>
              </a:rPr>
              <a:t>Domain specialists responses</a:t>
            </a:r>
            <a:endParaRPr lang="pt-BR" dirty="0"/>
          </a:p>
        </p:txBody>
      </p:sp>
      <mc:AlternateContent xmlns:mc="http://schemas.openxmlformats.org/markup-compatibility/2006" xmlns:p14="http://schemas.microsoft.com/office/powerpoint/2010/main">
        <mc:Choice Requires="p14">
          <p:contentPart p14:bwMode="auto" r:id="rId6">
            <p14:nvContentPartPr>
              <p14:cNvPr id="14" name="Tinta 13">
                <a:extLst>
                  <a:ext uri="{FF2B5EF4-FFF2-40B4-BE49-F238E27FC236}">
                    <a16:creationId xmlns:a16="http://schemas.microsoft.com/office/drawing/2014/main" id="{3345F671-F371-D078-DD29-2D7374EDA660}"/>
                  </a:ext>
                </a:extLst>
              </p14:cNvPr>
              <p14:cNvContentPartPr/>
              <p14:nvPr/>
            </p14:nvContentPartPr>
            <p14:xfrm>
              <a:off x="12636380" y="3477380"/>
              <a:ext cx="360" cy="2520"/>
            </p14:xfrm>
          </p:contentPart>
        </mc:Choice>
        <mc:Fallback xmlns="">
          <p:pic>
            <p:nvPicPr>
              <p:cNvPr id="14" name="Tinta 13">
                <a:extLst>
                  <a:ext uri="{FF2B5EF4-FFF2-40B4-BE49-F238E27FC236}">
                    <a16:creationId xmlns:a16="http://schemas.microsoft.com/office/drawing/2014/main" id="{3345F671-F371-D078-DD29-2D7374EDA660}"/>
                  </a:ext>
                </a:extLst>
              </p:cNvPr>
              <p:cNvPicPr/>
              <p:nvPr/>
            </p:nvPicPr>
            <p:blipFill>
              <a:blip r:embed="rId8"/>
              <a:stretch>
                <a:fillRect/>
              </a:stretch>
            </p:blipFill>
            <p:spPr>
              <a:xfrm>
                <a:off x="12627380" y="3468380"/>
                <a:ext cx="180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Tinta 14">
                <a:extLst>
                  <a:ext uri="{FF2B5EF4-FFF2-40B4-BE49-F238E27FC236}">
                    <a16:creationId xmlns:a16="http://schemas.microsoft.com/office/drawing/2014/main" id="{081EB054-5444-B7B7-6B18-E28F8E36341E}"/>
                  </a:ext>
                </a:extLst>
              </p14:cNvPr>
              <p14:cNvContentPartPr/>
              <p14:nvPr/>
            </p14:nvContentPartPr>
            <p14:xfrm>
              <a:off x="12547460" y="4355780"/>
              <a:ext cx="360" cy="360"/>
            </p14:xfrm>
          </p:contentPart>
        </mc:Choice>
        <mc:Fallback xmlns="">
          <p:pic>
            <p:nvPicPr>
              <p:cNvPr id="15" name="Tinta 14">
                <a:extLst>
                  <a:ext uri="{FF2B5EF4-FFF2-40B4-BE49-F238E27FC236}">
                    <a16:creationId xmlns:a16="http://schemas.microsoft.com/office/drawing/2014/main" id="{081EB054-5444-B7B7-6B18-E28F8E36341E}"/>
                  </a:ext>
                </a:extLst>
              </p:cNvPr>
              <p:cNvPicPr/>
              <p:nvPr/>
            </p:nvPicPr>
            <p:blipFill>
              <a:blip r:embed="rId8"/>
              <a:stretch>
                <a:fillRect/>
              </a:stretch>
            </p:blipFill>
            <p:spPr>
              <a:xfrm>
                <a:off x="12538820" y="43471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Tinta 16">
                <a:extLst>
                  <a:ext uri="{FF2B5EF4-FFF2-40B4-BE49-F238E27FC236}">
                    <a16:creationId xmlns:a16="http://schemas.microsoft.com/office/drawing/2014/main" id="{87CE20DC-2667-82F7-202C-3B332D349328}"/>
                  </a:ext>
                </a:extLst>
              </p14:cNvPr>
              <p14:cNvContentPartPr/>
              <p14:nvPr/>
            </p14:nvContentPartPr>
            <p14:xfrm>
              <a:off x="12496700" y="4015820"/>
              <a:ext cx="20880" cy="10080"/>
            </p14:xfrm>
          </p:contentPart>
        </mc:Choice>
        <mc:Fallback xmlns="">
          <p:pic>
            <p:nvPicPr>
              <p:cNvPr id="17" name="Tinta 16">
                <a:extLst>
                  <a:ext uri="{FF2B5EF4-FFF2-40B4-BE49-F238E27FC236}">
                    <a16:creationId xmlns:a16="http://schemas.microsoft.com/office/drawing/2014/main" id="{87CE20DC-2667-82F7-202C-3B332D349328}"/>
                  </a:ext>
                </a:extLst>
              </p:cNvPr>
              <p:cNvPicPr/>
              <p:nvPr/>
            </p:nvPicPr>
            <p:blipFill>
              <a:blip r:embed="rId11"/>
              <a:stretch>
                <a:fillRect/>
              </a:stretch>
            </p:blipFill>
            <p:spPr>
              <a:xfrm>
                <a:off x="12487700" y="4006820"/>
                <a:ext cx="38520" cy="27720"/>
              </a:xfrm>
              <a:prstGeom prst="rect">
                <a:avLst/>
              </a:prstGeom>
            </p:spPr>
          </p:pic>
        </mc:Fallback>
      </mc:AlternateContent>
      <p:sp>
        <p:nvSpPr>
          <p:cNvPr id="18" name="CaixaDeTexto 17">
            <a:extLst>
              <a:ext uri="{FF2B5EF4-FFF2-40B4-BE49-F238E27FC236}">
                <a16:creationId xmlns:a16="http://schemas.microsoft.com/office/drawing/2014/main" id="{E0B2B4C1-E645-483A-2831-C09A1D23C5BB}"/>
              </a:ext>
            </a:extLst>
          </p:cNvPr>
          <p:cNvSpPr txBox="1"/>
          <p:nvPr/>
        </p:nvSpPr>
        <p:spPr>
          <a:xfrm>
            <a:off x="8024350" y="3516948"/>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Method B (84%)</a:t>
            </a:r>
          </a:p>
        </p:txBody>
      </p:sp>
      <p:sp>
        <p:nvSpPr>
          <p:cNvPr id="19" name="CaixaDeTexto 18">
            <a:extLst>
              <a:ext uri="{FF2B5EF4-FFF2-40B4-BE49-F238E27FC236}">
                <a16:creationId xmlns:a16="http://schemas.microsoft.com/office/drawing/2014/main" id="{99257D46-2486-4910-1A37-905B03E1F016}"/>
              </a:ext>
            </a:extLst>
          </p:cNvPr>
          <p:cNvSpPr txBox="1"/>
          <p:nvPr/>
        </p:nvSpPr>
        <p:spPr>
          <a:xfrm>
            <a:off x="8024350" y="6060722"/>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F1 (64%)</a:t>
            </a:r>
          </a:p>
        </p:txBody>
      </p:sp>
      <p:graphicFrame>
        <p:nvGraphicFramePr>
          <p:cNvPr id="2" name="Tabela 6">
            <a:extLst>
              <a:ext uri="{FF2B5EF4-FFF2-40B4-BE49-F238E27FC236}">
                <a16:creationId xmlns:a16="http://schemas.microsoft.com/office/drawing/2014/main" id="{4D7889A3-E556-941C-777D-9CAE1C252E4C}"/>
              </a:ext>
            </a:extLst>
          </p:cNvPr>
          <p:cNvGraphicFramePr>
            <a:graphicFrameLocks noGrp="1"/>
          </p:cNvGraphicFramePr>
          <p:nvPr>
            <p:extLst>
              <p:ext uri="{D42A27DB-BD31-4B8C-83A1-F6EECF244321}">
                <p14:modId xmlns:p14="http://schemas.microsoft.com/office/powerpoint/2010/main" val="2424871586"/>
              </p:ext>
            </p:extLst>
          </p:nvPr>
        </p:nvGraphicFramePr>
        <p:xfrm>
          <a:off x="1382830" y="4262401"/>
          <a:ext cx="4641364" cy="1584960"/>
        </p:xfrm>
        <a:graphic>
          <a:graphicData uri="http://schemas.openxmlformats.org/drawingml/2006/table">
            <a:tbl>
              <a:tblPr firstRow="1">
                <a:tableStyleId>{9D7B26C5-4107-4FEC-AEDC-1716B250A1EF}</a:tableStyleId>
              </a:tblPr>
              <a:tblGrid>
                <a:gridCol w="1442798">
                  <a:extLst>
                    <a:ext uri="{9D8B030D-6E8A-4147-A177-3AD203B41FA5}">
                      <a16:colId xmlns:a16="http://schemas.microsoft.com/office/drawing/2014/main" val="4064496380"/>
                    </a:ext>
                  </a:extLst>
                </a:gridCol>
                <a:gridCol w="877893">
                  <a:extLst>
                    <a:ext uri="{9D8B030D-6E8A-4147-A177-3AD203B41FA5}">
                      <a16:colId xmlns:a16="http://schemas.microsoft.com/office/drawing/2014/main" val="2409826315"/>
                    </a:ext>
                  </a:extLst>
                </a:gridCol>
                <a:gridCol w="877893">
                  <a:extLst>
                    <a:ext uri="{9D8B030D-6E8A-4147-A177-3AD203B41FA5}">
                      <a16:colId xmlns:a16="http://schemas.microsoft.com/office/drawing/2014/main" val="3803931494"/>
                    </a:ext>
                  </a:extLst>
                </a:gridCol>
                <a:gridCol w="1442780">
                  <a:extLst>
                    <a:ext uri="{9D8B030D-6E8A-4147-A177-3AD203B41FA5}">
                      <a16:colId xmlns:a16="http://schemas.microsoft.com/office/drawing/2014/main" val="8180960"/>
                    </a:ext>
                  </a:extLst>
                </a:gridCol>
              </a:tblGrid>
              <a:tr h="202130">
                <a:tc rowSpan="3">
                  <a:txBody>
                    <a:bodyPr/>
                    <a:lstStyle/>
                    <a:p>
                      <a:pPr algn="ctr"/>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sz="16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pt-BR" sz="1400" dirty="0" err="1">
                          <a:latin typeface="Poppins" panose="00000500000000000000" pitchFamily="2" charset="0"/>
                          <a:cs typeface="Poppins" panose="00000500000000000000" pitchFamily="2" charset="0"/>
                        </a:rPr>
                        <a:t>Metric</a:t>
                      </a:r>
                      <a:endParaRPr lang="pt-BR" sz="14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pt-BR"/>
                    </a:p>
                  </a:txBody>
                  <a:tcPr/>
                </a:tc>
                <a:tc hMerge="1">
                  <a:txBody>
                    <a:bodyPr/>
                    <a:lstStyle/>
                    <a:p>
                      <a:pPr algn="ctr"/>
                      <a:endParaRPr lang="pt-BR" sz="800" b="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54544480"/>
                  </a:ext>
                </a:extLst>
              </a:tr>
              <a:tr h="202130">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pt-BR" sz="1400" b="1" dirty="0">
                          <a:latin typeface="Poppins" panose="00000500000000000000" pitchFamily="2" charset="0"/>
                          <a:cs typeface="Poppins" panose="00000500000000000000" pitchFamily="2" charset="0"/>
                        </a:rPr>
                        <a:t>F1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pt-BR" dirty="0"/>
                    </a:p>
                  </a:txBody>
                  <a:tcPr/>
                </a:tc>
                <a:tc rowSpan="2">
                  <a:txBody>
                    <a:bodyPr/>
                    <a:lstStyle/>
                    <a:p>
                      <a:pPr algn="ctr"/>
                      <a:r>
                        <a:rPr lang="pt-BR" sz="1400" b="1" dirty="0">
                          <a:latin typeface="Poppins" panose="00000500000000000000" pitchFamily="2" charset="0"/>
                          <a:cs typeface="Poppins" panose="00000500000000000000" pitchFamily="2" charset="0"/>
                        </a:rPr>
                        <a:t>NAB score</a:t>
                      </a:r>
                    </a:p>
                    <a:p>
                      <a:pPr algn="ctr"/>
                      <a:r>
                        <a:rPr lang="pt-BR" sz="700" b="1" dirty="0">
                          <a:latin typeface="Poppins" panose="00000500000000000000" pitchFamily="2" charset="0"/>
                          <a:cs typeface="Poppins" panose="00000500000000000000" pitchFamily="2" charset="0"/>
                        </a:rPr>
                        <a:t>(standard)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291465"/>
                  </a:ext>
                </a:extLst>
              </a:tr>
              <a:tr h="242556">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tcPr>
                </a:tc>
                <a:tc>
                  <a:txBody>
                    <a:bodyPr/>
                    <a:lstStyle/>
                    <a:p>
                      <a:pPr algn="ctr"/>
                      <a:r>
                        <a:rPr lang="pt-BR" sz="1800" b="1" dirty="0">
                          <a:solidFill>
                            <a:schemeClr val="accent2"/>
                          </a:solidFill>
                          <a:latin typeface="Poppins" panose="00000500000000000000" pitchFamily="2" charset="0"/>
                          <a:cs typeface="Poppins" panose="00000500000000000000" pitchFamily="2" charset="0"/>
                        </a:rPr>
                        <a:t>H</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pt-BR" sz="1800" b="1" kern="1200" dirty="0">
                          <a:solidFill>
                            <a:srgbClr val="7030A0"/>
                          </a:solidFill>
                          <a:latin typeface="Poppins" panose="00000500000000000000" pitchFamily="2" charset="0"/>
                          <a:ea typeface="+mn-ea"/>
                          <a:cs typeface="Poppins" panose="00000500000000000000" pitchFamily="2" charset="0"/>
                        </a:rPr>
                        <a:t>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pt-BR" dirty="0"/>
                    </a:p>
                  </a:txBody>
                  <a:tcPr/>
                </a:tc>
                <a:extLst>
                  <a:ext uri="{0D108BD9-81ED-4DB2-BD59-A6C34878D82A}">
                    <a16:rowId xmlns:a16="http://schemas.microsoft.com/office/drawing/2014/main" val="2667403955"/>
                  </a:ext>
                </a:extLst>
              </a:tr>
              <a:tr h="202130">
                <a:tc>
                  <a:txBody>
                    <a:bodyPr/>
                    <a:lstStyle/>
                    <a:p>
                      <a:pPr algn="ctr"/>
                      <a:r>
                        <a:rPr lang="pt-BR" sz="1400" dirty="0">
                          <a:latin typeface="Poppins Black" panose="00000A00000000000000" pitchFamily="2" charset="0"/>
                          <a:cs typeface="Poppins Black" panose="00000A00000000000000" pitchFamily="2"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pt-BR" sz="1000" b="0" u="none" kern="1200" dirty="0">
                          <a:solidFill>
                            <a:schemeClr val="tx1"/>
                          </a:solidFill>
                          <a:latin typeface="Arial Narrow" panose="020B0606020202030204" pitchFamily="34" charset="0"/>
                          <a:ea typeface="+mn-ea"/>
                          <a:cs typeface="Poppins Light" panose="00000400000000000000" pitchFamily="2" charset="0"/>
                        </a:rPr>
                        <a:t>0,43</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r>
                        <a:rPr lang="pt-BR" sz="1000" b="0" u="none" kern="1200" dirty="0">
                          <a:solidFill>
                            <a:schemeClr val="tx1"/>
                          </a:solidFill>
                          <a:latin typeface="Arial Narrow" panose="020B0606020202030204" pitchFamily="34" charset="0"/>
                          <a:ea typeface="+mn-ea"/>
                          <a:cs typeface="Poppins Light" panose="00000400000000000000" pitchFamily="2" charset="0"/>
                        </a:rPr>
                        <a:t>0,43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CDFF"/>
                    </a:solidFill>
                  </a:tcPr>
                </a:tc>
                <a:tc>
                  <a:txBody>
                    <a:bodyPr/>
                    <a:lstStyle/>
                    <a:p>
                      <a:pPr marL="0" algn="ctr" defTabSz="914400" rtl="0" eaLnBrk="1" latinLnBrk="0" hangingPunct="1"/>
                      <a:r>
                        <a:rPr lang="pt-BR" sz="1000" b="0" u="none" kern="1200" dirty="0">
                          <a:solidFill>
                            <a:schemeClr val="tx1"/>
                          </a:solidFill>
                          <a:latin typeface="Arial Narrow" panose="020B0606020202030204" pitchFamily="34" charset="0"/>
                          <a:ea typeface="+mn-ea"/>
                          <a:cs typeface="Poppins Light" panose="00000400000000000000" pitchFamily="2" charset="0"/>
                        </a:rPr>
                        <a:t>16,05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47314705"/>
                  </a:ext>
                </a:extLst>
              </a:tr>
              <a:tr h="202130">
                <a:tc>
                  <a:txBody>
                    <a:bodyPr/>
                    <a:lstStyle/>
                    <a:p>
                      <a:pPr algn="ctr"/>
                      <a:r>
                        <a:rPr lang="pt-BR" sz="1400" dirty="0">
                          <a:latin typeface="Poppins Black" panose="00000A00000000000000" pitchFamily="2" charset="0"/>
                          <a:cs typeface="Poppins Black" panose="00000A00000000000000" pitchFamily="2"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pt-BR" sz="1000" b="1" u="sng" kern="1200" dirty="0">
                          <a:solidFill>
                            <a:schemeClr val="tx1"/>
                          </a:solidFill>
                          <a:latin typeface="Arial Narrow" panose="020B0606020202030204" pitchFamily="34" charset="0"/>
                          <a:ea typeface="+mn-ea"/>
                          <a:cs typeface="Poppins Light" panose="00000400000000000000" pitchFamily="2" charset="0"/>
                        </a:rPr>
                        <a:t>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marL="0" algn="ctr" defTabSz="914400" rtl="0" eaLnBrk="1" latinLnBrk="0" hangingPunct="1"/>
                      <a:r>
                        <a:rPr lang="pt-BR" sz="1000" b="1" u="sng" kern="1200" dirty="0">
                          <a:solidFill>
                            <a:schemeClr val="tx1"/>
                          </a:solidFill>
                          <a:latin typeface="Arial Narrow" panose="020B0606020202030204" pitchFamily="34" charset="0"/>
                          <a:ea typeface="+mn-ea"/>
                          <a:cs typeface="Poppins Light" panose="00000400000000000000" pitchFamily="2" charset="0"/>
                        </a:rPr>
                        <a:t>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6CDFF"/>
                    </a:solidFill>
                  </a:tcPr>
                </a:tc>
                <a:tc>
                  <a:txBody>
                    <a:bodyPr/>
                    <a:lstStyle/>
                    <a:p>
                      <a:pPr marL="0" algn="ctr" defTabSz="914400" rtl="0" eaLnBrk="1" latinLnBrk="0" hangingPunct="1"/>
                      <a:r>
                        <a:rPr lang="pt-BR" sz="1000" b="1" u="sng" kern="1200" dirty="0">
                          <a:solidFill>
                            <a:schemeClr val="tx1"/>
                          </a:solidFill>
                          <a:latin typeface="Arial Narrow" panose="020B0606020202030204" pitchFamily="34" charset="0"/>
                          <a:ea typeface="+mn-ea"/>
                          <a:cs typeface="Poppins Light" panose="00000400000000000000" pitchFamily="2" charset="0"/>
                        </a:rPr>
                        <a:t>35,87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314625653"/>
                  </a:ext>
                </a:extLst>
              </a:tr>
            </a:tbl>
          </a:graphicData>
        </a:graphic>
      </p:graphicFrame>
      <p:sp>
        <p:nvSpPr>
          <p:cNvPr id="16" name="CaixaDeTexto 15">
            <a:extLst>
              <a:ext uri="{FF2B5EF4-FFF2-40B4-BE49-F238E27FC236}">
                <a16:creationId xmlns:a16="http://schemas.microsoft.com/office/drawing/2014/main" id="{6E1B0931-EA18-7916-73A9-ACA5D486F7B3}"/>
              </a:ext>
            </a:extLst>
          </p:cNvPr>
          <p:cNvSpPr txBox="1"/>
          <p:nvPr/>
        </p:nvSpPr>
        <p:spPr>
          <a:xfrm>
            <a:off x="1382830" y="5929917"/>
            <a:ext cx="3741698" cy="261610"/>
          </a:xfrm>
          <a:prstGeom prst="rect">
            <a:avLst/>
          </a:prstGeom>
          <a:noFill/>
        </p:spPr>
        <p:txBody>
          <a:bodyPr wrap="square">
            <a:spAutoFit/>
          </a:bodyPr>
          <a:lstStyle/>
          <a:p>
            <a:r>
              <a:rPr lang="pt-BR" sz="1100" b="1" dirty="0">
                <a:solidFill>
                  <a:schemeClr val="accent2"/>
                </a:solidFill>
                <a:latin typeface="Poppins" panose="00000500000000000000" pitchFamily="2" charset="0"/>
                <a:cs typeface="Poppins" panose="00000500000000000000" pitchFamily="2" charset="0"/>
              </a:rPr>
              <a:t>H</a:t>
            </a:r>
            <a:r>
              <a:rPr lang="pt-BR" sz="1100" dirty="0">
                <a:latin typeface="Poppins" panose="00000500000000000000" pitchFamily="2" charset="0"/>
                <a:cs typeface="Poppins" panose="00000500000000000000" pitchFamily="2" charset="0"/>
              </a:rPr>
              <a:t>: </a:t>
            </a:r>
            <a:r>
              <a:rPr lang="pt-BR" sz="1100" dirty="0">
                <a:latin typeface="Poppins Light" panose="00000400000000000000" pitchFamily="2" charset="0"/>
                <a:cs typeface="Poppins Light" panose="00000400000000000000" pitchFamily="2" charset="0"/>
              </a:rPr>
              <a:t>Hard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1100" b="1" dirty="0">
                <a:solidFill>
                  <a:srgbClr val="7030A0"/>
                </a:solidFill>
                <a:latin typeface="Poppins" panose="00000500000000000000" pitchFamily="2" charset="0"/>
                <a:cs typeface="Poppins" panose="00000500000000000000" pitchFamily="2" charset="0"/>
              </a:rPr>
              <a:t>S</a:t>
            </a:r>
            <a:r>
              <a:rPr lang="pt-BR" sz="1100" dirty="0">
                <a:latin typeface="Poppins" panose="00000500000000000000" pitchFamily="2" charset="0"/>
                <a:cs typeface="Poppins" panose="00000500000000000000" pitchFamily="2" charset="0"/>
              </a:rPr>
              <a:t>: </a:t>
            </a:r>
            <a:r>
              <a:rPr lang="pt-BR" sz="1100" dirty="0" err="1">
                <a:latin typeface="Poppins Light" panose="00000400000000000000" pitchFamily="2" charset="0"/>
                <a:cs typeface="Poppins Light" panose="00000400000000000000" pitchFamily="2" charset="0"/>
              </a:rPr>
              <a:t>SoftED</a:t>
            </a:r>
            <a:r>
              <a:rPr lang="pt-BR" sz="1100" dirty="0">
                <a:latin typeface="Poppins Light" panose="00000400000000000000" pitchFamily="2" charset="0"/>
                <a:cs typeface="Poppins Light" panose="00000400000000000000" pitchFamily="2" charset="0"/>
              </a:rPr>
              <a:t>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800" dirty="0">
                <a:latin typeface="Poppins Light" panose="00000400000000000000" pitchFamily="2" charset="0"/>
                <a:cs typeface="Poppins Light" panose="00000400000000000000" pitchFamily="2" charset="0"/>
              </a:rPr>
              <a:t>(k=15)</a:t>
            </a:r>
            <a:endParaRPr lang="pt-BR" sz="11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3992648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m 30">
            <a:extLst>
              <a:ext uri="{FF2B5EF4-FFF2-40B4-BE49-F238E27FC236}">
                <a16:creationId xmlns:a16="http://schemas.microsoft.com/office/drawing/2014/main" id="{296E4942-6D5F-AE53-3F97-6CF42A818D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470" y="1770456"/>
            <a:ext cx="7408758" cy="2243123"/>
          </a:xfrm>
          <a:prstGeom prst="rect">
            <a:avLst/>
          </a:prstGeom>
        </p:spPr>
      </p:pic>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32</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2800" dirty="0">
                <a:latin typeface="Poppins ExtraBold" panose="00000900000000000000" pitchFamily="2" charset="0"/>
                <a:cs typeface="Poppins ExtraBold" panose="00000900000000000000" pitchFamily="2" charset="0"/>
              </a:rPr>
              <a:t>IV. </a:t>
            </a:r>
            <a:r>
              <a:rPr lang="pt-BR" sz="2800" dirty="0" err="1">
                <a:latin typeface="Poppins ExtraBold" panose="00000900000000000000" pitchFamily="2" charset="0"/>
                <a:cs typeface="Poppins ExtraBold" panose="00000900000000000000" pitchFamily="2" charset="0"/>
              </a:rPr>
              <a:t>Exp</a:t>
            </a:r>
            <a:r>
              <a:rPr lang="pt-BR" sz="2800" dirty="0">
                <a:latin typeface="Poppins ExtraBold" panose="00000900000000000000" pitchFamily="2" charset="0"/>
                <a:cs typeface="Poppins ExtraBold" panose="00000900000000000000" pitchFamily="2" charset="0"/>
              </a:rPr>
              <a:t> 2.2 - </a:t>
            </a:r>
            <a:r>
              <a:rPr lang="pt-BR" sz="3000" b="1" u="sng" dirty="0" err="1">
                <a:latin typeface="Poppins SemiBold" panose="00000700000000000000" pitchFamily="2" charset="0"/>
                <a:cs typeface="Poppins SemiBold" panose="00000700000000000000" pitchFamily="2" charset="0"/>
              </a:rPr>
              <a:t>Example</a:t>
            </a:r>
            <a:r>
              <a:rPr lang="pt-BR" sz="3000" b="1" u="sng" dirty="0">
                <a:latin typeface="Poppins SemiBold" panose="00000700000000000000" pitchFamily="2" charset="0"/>
                <a:cs typeface="Poppins SemiBold" panose="00000700000000000000" pitchFamily="2" charset="0"/>
              </a:rPr>
              <a:t> 2 </a:t>
            </a:r>
            <a:r>
              <a:rPr lang="pt-BR" sz="3000" b="1" dirty="0">
                <a:latin typeface="Poppins SemiBold" panose="00000700000000000000" pitchFamily="2" charset="0"/>
                <a:cs typeface="Poppins SemiBold" panose="00000700000000000000" pitchFamily="2" charset="0"/>
              </a:rPr>
              <a:t>– Event </a:t>
            </a:r>
            <a:r>
              <a:rPr lang="pt-BR" sz="3000" b="1" dirty="0" err="1">
                <a:latin typeface="Poppins SemiBold" panose="00000700000000000000" pitchFamily="2" charset="0"/>
                <a:cs typeface="Poppins SemiBold" panose="00000700000000000000" pitchFamily="2" charset="0"/>
              </a:rPr>
              <a:t>neighborhood</a:t>
            </a:r>
            <a:endParaRPr lang="pt-BR" sz="3000" b="1" dirty="0">
              <a:latin typeface="Poppins SemiBold" panose="00000700000000000000" pitchFamily="2" charset="0"/>
              <a:cs typeface="Poppins SemiBold" panose="00000700000000000000" pitchFamily="2" charset="0"/>
            </a:endParaRPr>
          </a:p>
        </p:txBody>
      </p:sp>
      <p:cxnSp>
        <p:nvCxnSpPr>
          <p:cNvPr id="6" name="Conector reto 5">
            <a:extLst>
              <a:ext uri="{FF2B5EF4-FFF2-40B4-BE49-F238E27FC236}">
                <a16:creationId xmlns:a16="http://schemas.microsoft.com/office/drawing/2014/main" id="{EB714961-6F80-2465-339C-644D111CEB3A}"/>
              </a:ext>
            </a:extLst>
          </p:cNvPr>
          <p:cNvCxnSpPr/>
          <p:nvPr/>
        </p:nvCxnSpPr>
        <p:spPr>
          <a:xfrm>
            <a:off x="7858804" y="1278194"/>
            <a:ext cx="0" cy="4650658"/>
          </a:xfrm>
          <a:prstGeom prst="line">
            <a:avLst/>
          </a:prstGeom>
        </p:spPr>
        <p:style>
          <a:lnRef idx="1">
            <a:schemeClr val="dk1"/>
          </a:lnRef>
          <a:fillRef idx="0">
            <a:schemeClr val="dk1"/>
          </a:fillRef>
          <a:effectRef idx="0">
            <a:schemeClr val="dk1"/>
          </a:effectRef>
          <a:fontRef idx="minor">
            <a:schemeClr val="tx1"/>
          </a:fontRef>
        </p:style>
      </p:cxnSp>
      <p:pic>
        <p:nvPicPr>
          <p:cNvPr id="13" name="Picture 2">
            <a:extLst>
              <a:ext uri="{FF2B5EF4-FFF2-40B4-BE49-F238E27FC236}">
                <a16:creationId xmlns:a16="http://schemas.microsoft.com/office/drawing/2014/main" id="{62B5BB9C-158C-98EC-ABFF-77BD76107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292178" y="1649408"/>
            <a:ext cx="3286408" cy="191582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to 13">
            <a:extLst>
              <a:ext uri="{FF2B5EF4-FFF2-40B4-BE49-F238E27FC236}">
                <a16:creationId xmlns:a16="http://schemas.microsoft.com/office/drawing/2014/main" id="{500787AC-010E-BDF9-9696-0D41B1B98648}"/>
              </a:ext>
            </a:extLst>
          </p:cNvPr>
          <p:cNvCxnSpPr/>
          <p:nvPr/>
        </p:nvCxnSpPr>
        <p:spPr>
          <a:xfrm>
            <a:off x="7858804" y="1278194"/>
            <a:ext cx="0" cy="4650658"/>
          </a:xfrm>
          <a:prstGeom prst="line">
            <a:avLst/>
          </a:prstGeom>
        </p:spPr>
        <p:style>
          <a:lnRef idx="1">
            <a:schemeClr val="dk1"/>
          </a:lnRef>
          <a:fillRef idx="0">
            <a:schemeClr val="dk1"/>
          </a:fillRef>
          <a:effectRef idx="0">
            <a:schemeClr val="dk1"/>
          </a:effectRef>
          <a:fontRef idx="minor">
            <a:schemeClr val="tx1"/>
          </a:fontRef>
        </p:style>
      </p:cxnSp>
      <p:sp>
        <p:nvSpPr>
          <p:cNvPr id="15" name="CaixaDeTexto 14">
            <a:extLst>
              <a:ext uri="{FF2B5EF4-FFF2-40B4-BE49-F238E27FC236}">
                <a16:creationId xmlns:a16="http://schemas.microsoft.com/office/drawing/2014/main" id="{DA4ECAF4-9525-2D36-798C-87DBE039C55B}"/>
              </a:ext>
            </a:extLst>
          </p:cNvPr>
          <p:cNvSpPr txBox="1"/>
          <p:nvPr/>
        </p:nvSpPr>
        <p:spPr>
          <a:xfrm>
            <a:off x="7920384" y="1362474"/>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In your opinion which event detection method performed better?</a:t>
            </a:r>
          </a:p>
        </p:txBody>
      </p:sp>
      <p:sp>
        <p:nvSpPr>
          <p:cNvPr id="16" name="CaixaDeTexto 15">
            <a:extLst>
              <a:ext uri="{FF2B5EF4-FFF2-40B4-BE49-F238E27FC236}">
                <a16:creationId xmlns:a16="http://schemas.microsoft.com/office/drawing/2014/main" id="{BC3CDE3B-576C-C2B8-E9EE-926E9DA9A543}"/>
              </a:ext>
            </a:extLst>
          </p:cNvPr>
          <p:cNvSpPr txBox="1"/>
          <p:nvPr/>
        </p:nvSpPr>
        <p:spPr>
          <a:xfrm>
            <a:off x="7920384" y="3856529"/>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Which metric corroborates with your opinion?</a:t>
            </a:r>
          </a:p>
        </p:txBody>
      </p:sp>
      <p:pic>
        <p:nvPicPr>
          <p:cNvPr id="17" name="Imagem 16">
            <a:extLst>
              <a:ext uri="{FF2B5EF4-FFF2-40B4-BE49-F238E27FC236}">
                <a16:creationId xmlns:a16="http://schemas.microsoft.com/office/drawing/2014/main" id="{5303CC0C-72B4-189C-B0FD-E733848FB3D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68306" y="4128150"/>
            <a:ext cx="3129263" cy="1914866"/>
          </a:xfrm>
          <a:prstGeom prst="rect">
            <a:avLst/>
          </a:prstGeom>
        </p:spPr>
      </p:pic>
      <p:sp>
        <p:nvSpPr>
          <p:cNvPr id="4" name="CaixaDeTexto 3">
            <a:extLst>
              <a:ext uri="{FF2B5EF4-FFF2-40B4-BE49-F238E27FC236}">
                <a16:creationId xmlns:a16="http://schemas.microsoft.com/office/drawing/2014/main" id="{5ED947CD-26B2-7F4A-2489-33993F03658C}"/>
              </a:ext>
            </a:extLst>
          </p:cNvPr>
          <p:cNvSpPr txBox="1"/>
          <p:nvPr/>
        </p:nvSpPr>
        <p:spPr>
          <a:xfrm>
            <a:off x="8160947" y="907477"/>
            <a:ext cx="3756805" cy="369332"/>
          </a:xfrm>
          <a:prstGeom prst="rect">
            <a:avLst/>
          </a:prstGeom>
          <a:noFill/>
        </p:spPr>
        <p:txBody>
          <a:bodyPr wrap="square">
            <a:spAutoFit/>
          </a:bodyPr>
          <a:lstStyle/>
          <a:p>
            <a:pPr algn="ctr"/>
            <a:r>
              <a:rPr lang="en-US" sz="1800" b="1" dirty="0">
                <a:latin typeface="Poppins Bold" panose="00000800000000000000" pitchFamily="2" charset="0"/>
                <a:cs typeface="Poppins Bold" panose="00000800000000000000" pitchFamily="2" charset="0"/>
              </a:rPr>
              <a:t>Domain specialists responses</a:t>
            </a:r>
            <a:endParaRPr lang="pt-BR" dirty="0"/>
          </a:p>
        </p:txBody>
      </p:sp>
      <p:sp>
        <p:nvSpPr>
          <p:cNvPr id="7" name="CaixaDeTexto 6">
            <a:extLst>
              <a:ext uri="{FF2B5EF4-FFF2-40B4-BE49-F238E27FC236}">
                <a16:creationId xmlns:a16="http://schemas.microsoft.com/office/drawing/2014/main" id="{66803394-0A55-4668-E20D-AC6C37631E7E}"/>
              </a:ext>
            </a:extLst>
          </p:cNvPr>
          <p:cNvSpPr txBox="1"/>
          <p:nvPr/>
        </p:nvSpPr>
        <p:spPr>
          <a:xfrm>
            <a:off x="8024350" y="3516948"/>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Method A (88%)</a:t>
            </a:r>
          </a:p>
        </p:txBody>
      </p:sp>
      <p:sp>
        <p:nvSpPr>
          <p:cNvPr id="18" name="CaixaDeTexto 17">
            <a:extLst>
              <a:ext uri="{FF2B5EF4-FFF2-40B4-BE49-F238E27FC236}">
                <a16:creationId xmlns:a16="http://schemas.microsoft.com/office/drawing/2014/main" id="{3F353817-03B4-14CD-661A-65390D175B01}"/>
              </a:ext>
            </a:extLst>
          </p:cNvPr>
          <p:cNvSpPr txBox="1"/>
          <p:nvPr/>
        </p:nvSpPr>
        <p:spPr>
          <a:xfrm>
            <a:off x="8024350" y="6060722"/>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F1 (55%)</a:t>
            </a:r>
          </a:p>
        </p:txBody>
      </p:sp>
      <p:graphicFrame>
        <p:nvGraphicFramePr>
          <p:cNvPr id="21" name="Tabela 6">
            <a:extLst>
              <a:ext uri="{FF2B5EF4-FFF2-40B4-BE49-F238E27FC236}">
                <a16:creationId xmlns:a16="http://schemas.microsoft.com/office/drawing/2014/main" id="{1804DE2A-5DBE-2199-2DE8-9446BF474C5F}"/>
              </a:ext>
            </a:extLst>
          </p:cNvPr>
          <p:cNvGraphicFramePr>
            <a:graphicFrameLocks noGrp="1"/>
          </p:cNvGraphicFramePr>
          <p:nvPr>
            <p:extLst>
              <p:ext uri="{D42A27DB-BD31-4B8C-83A1-F6EECF244321}">
                <p14:modId xmlns:p14="http://schemas.microsoft.com/office/powerpoint/2010/main" val="742036113"/>
              </p:ext>
            </p:extLst>
          </p:nvPr>
        </p:nvGraphicFramePr>
        <p:xfrm>
          <a:off x="1382830" y="4262401"/>
          <a:ext cx="4641364" cy="1584960"/>
        </p:xfrm>
        <a:graphic>
          <a:graphicData uri="http://schemas.openxmlformats.org/drawingml/2006/table">
            <a:tbl>
              <a:tblPr firstRow="1">
                <a:tableStyleId>{9D7B26C5-4107-4FEC-AEDC-1716B250A1EF}</a:tableStyleId>
              </a:tblPr>
              <a:tblGrid>
                <a:gridCol w="1442798">
                  <a:extLst>
                    <a:ext uri="{9D8B030D-6E8A-4147-A177-3AD203B41FA5}">
                      <a16:colId xmlns:a16="http://schemas.microsoft.com/office/drawing/2014/main" val="4064496380"/>
                    </a:ext>
                  </a:extLst>
                </a:gridCol>
                <a:gridCol w="877893">
                  <a:extLst>
                    <a:ext uri="{9D8B030D-6E8A-4147-A177-3AD203B41FA5}">
                      <a16:colId xmlns:a16="http://schemas.microsoft.com/office/drawing/2014/main" val="2409826315"/>
                    </a:ext>
                  </a:extLst>
                </a:gridCol>
                <a:gridCol w="877893">
                  <a:extLst>
                    <a:ext uri="{9D8B030D-6E8A-4147-A177-3AD203B41FA5}">
                      <a16:colId xmlns:a16="http://schemas.microsoft.com/office/drawing/2014/main" val="3803931494"/>
                    </a:ext>
                  </a:extLst>
                </a:gridCol>
                <a:gridCol w="1442780">
                  <a:extLst>
                    <a:ext uri="{9D8B030D-6E8A-4147-A177-3AD203B41FA5}">
                      <a16:colId xmlns:a16="http://schemas.microsoft.com/office/drawing/2014/main" val="8180960"/>
                    </a:ext>
                  </a:extLst>
                </a:gridCol>
              </a:tblGrid>
              <a:tr h="202130">
                <a:tc rowSpan="3">
                  <a:txBody>
                    <a:bodyPr/>
                    <a:lstStyle/>
                    <a:p>
                      <a:pPr algn="ctr"/>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sz="16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pt-BR" sz="1400" dirty="0" err="1">
                          <a:latin typeface="Poppins" panose="00000500000000000000" pitchFamily="2" charset="0"/>
                          <a:cs typeface="Poppins" panose="00000500000000000000" pitchFamily="2" charset="0"/>
                        </a:rPr>
                        <a:t>Metric</a:t>
                      </a:r>
                      <a:endParaRPr lang="pt-BR" sz="14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pt-BR"/>
                    </a:p>
                  </a:txBody>
                  <a:tcPr/>
                </a:tc>
                <a:tc hMerge="1">
                  <a:txBody>
                    <a:bodyPr/>
                    <a:lstStyle/>
                    <a:p>
                      <a:pPr algn="ctr"/>
                      <a:endParaRPr lang="pt-BR" sz="800" b="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54544480"/>
                  </a:ext>
                </a:extLst>
              </a:tr>
              <a:tr h="202130">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pt-BR" sz="1400" b="1" dirty="0">
                          <a:latin typeface="Poppins" panose="00000500000000000000" pitchFamily="2" charset="0"/>
                          <a:cs typeface="Poppins" panose="00000500000000000000" pitchFamily="2" charset="0"/>
                        </a:rPr>
                        <a:t>F1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pt-BR" dirty="0"/>
                    </a:p>
                  </a:txBody>
                  <a:tcPr/>
                </a:tc>
                <a:tc rowSpan="2">
                  <a:txBody>
                    <a:bodyPr/>
                    <a:lstStyle/>
                    <a:p>
                      <a:pPr algn="ctr"/>
                      <a:r>
                        <a:rPr lang="pt-BR" sz="1400" b="1" dirty="0">
                          <a:latin typeface="Poppins" panose="00000500000000000000" pitchFamily="2" charset="0"/>
                          <a:cs typeface="Poppins" panose="00000500000000000000" pitchFamily="2" charset="0"/>
                        </a:rPr>
                        <a:t>NAB score</a:t>
                      </a:r>
                    </a:p>
                    <a:p>
                      <a:pPr algn="ctr"/>
                      <a:r>
                        <a:rPr lang="pt-BR" sz="700" b="1" dirty="0">
                          <a:latin typeface="Poppins" panose="00000500000000000000" pitchFamily="2" charset="0"/>
                          <a:cs typeface="Poppins" panose="00000500000000000000" pitchFamily="2" charset="0"/>
                        </a:rPr>
                        <a:t>(standard)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291465"/>
                  </a:ext>
                </a:extLst>
              </a:tr>
              <a:tr h="242556">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tcPr>
                </a:tc>
                <a:tc>
                  <a:txBody>
                    <a:bodyPr/>
                    <a:lstStyle/>
                    <a:p>
                      <a:pPr algn="ctr"/>
                      <a:r>
                        <a:rPr lang="pt-BR" sz="1800" b="1" dirty="0">
                          <a:solidFill>
                            <a:schemeClr val="accent2"/>
                          </a:solidFill>
                          <a:latin typeface="Poppins" panose="00000500000000000000" pitchFamily="2" charset="0"/>
                          <a:cs typeface="Poppins" panose="00000500000000000000" pitchFamily="2" charset="0"/>
                        </a:rPr>
                        <a:t>H</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pt-BR" sz="1800" b="1" kern="1200" dirty="0">
                          <a:solidFill>
                            <a:srgbClr val="72528A"/>
                          </a:solidFill>
                          <a:latin typeface="Poppins" panose="00000500000000000000" pitchFamily="2" charset="0"/>
                          <a:ea typeface="+mn-ea"/>
                          <a:cs typeface="Poppins" panose="00000500000000000000" pitchFamily="2" charset="0"/>
                        </a:rPr>
                        <a:t>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pt-BR" dirty="0"/>
                    </a:p>
                  </a:txBody>
                  <a:tcPr/>
                </a:tc>
                <a:extLst>
                  <a:ext uri="{0D108BD9-81ED-4DB2-BD59-A6C34878D82A}">
                    <a16:rowId xmlns:a16="http://schemas.microsoft.com/office/drawing/2014/main" val="2667403955"/>
                  </a:ext>
                </a:extLst>
              </a:tr>
              <a:tr h="202130">
                <a:tc>
                  <a:txBody>
                    <a:bodyPr/>
                    <a:lstStyle/>
                    <a:p>
                      <a:pPr algn="ctr"/>
                      <a:r>
                        <a:rPr lang="pt-BR" sz="1400" dirty="0">
                          <a:latin typeface="Poppins Black" panose="00000A00000000000000" pitchFamily="2" charset="0"/>
                          <a:cs typeface="Poppins Black" panose="00000A00000000000000" pitchFamily="2"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NA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r>
                        <a:rPr lang="pt-BR" sz="1100" b="1" u="sng" kern="1200" dirty="0">
                          <a:solidFill>
                            <a:schemeClr val="tx1"/>
                          </a:solidFill>
                          <a:latin typeface="Arial Narrow" panose="020B0606020202030204" pitchFamily="34" charset="0"/>
                          <a:ea typeface="+mn-ea"/>
                          <a:cs typeface="Poppins Light" panose="00000400000000000000" pitchFamily="2" charset="0"/>
                        </a:rPr>
                        <a:t>0,07</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CDFF"/>
                    </a:solidFill>
                  </a:tcPr>
                </a:tc>
                <a:tc>
                  <a:txBody>
                    <a:bodyPr/>
                    <a:lstStyle/>
                    <a:p>
                      <a:pPr marL="0" algn="ctr" defTabSz="914400" rtl="0" eaLnBrk="1" latinLnBrk="0" hangingPunct="1"/>
                      <a:r>
                        <a:rPr lang="pt-BR" sz="1100" b="1" u="sng" kern="1200" dirty="0">
                          <a:solidFill>
                            <a:schemeClr val="tx1"/>
                          </a:solidFill>
                          <a:latin typeface="Arial Narrow" panose="020B0606020202030204" pitchFamily="34" charset="0"/>
                          <a:ea typeface="+mn-ea"/>
                          <a:cs typeface="Poppins Light" panose="00000400000000000000" pitchFamily="2" charset="0"/>
                        </a:rPr>
                        <a:t>- 36,53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47314705"/>
                  </a:ext>
                </a:extLst>
              </a:tr>
              <a:tr h="202130">
                <a:tc>
                  <a:txBody>
                    <a:bodyPr/>
                    <a:lstStyle/>
                    <a:p>
                      <a:pPr algn="ctr"/>
                      <a:r>
                        <a:rPr lang="pt-BR" sz="1400" dirty="0">
                          <a:latin typeface="Poppins Black" panose="00000A00000000000000" pitchFamily="2" charset="0"/>
                          <a:cs typeface="Poppins Black" panose="00000A00000000000000" pitchFamily="2"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NA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0,01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6CDFF"/>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- 50,17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314625653"/>
                  </a:ext>
                </a:extLst>
              </a:tr>
            </a:tbl>
          </a:graphicData>
        </a:graphic>
      </p:graphicFrame>
      <p:sp>
        <p:nvSpPr>
          <p:cNvPr id="34" name="CaixaDeTexto 33">
            <a:extLst>
              <a:ext uri="{FF2B5EF4-FFF2-40B4-BE49-F238E27FC236}">
                <a16:creationId xmlns:a16="http://schemas.microsoft.com/office/drawing/2014/main" id="{19C51ABF-997D-A2F1-E3A8-F83DB7044891}"/>
              </a:ext>
            </a:extLst>
          </p:cNvPr>
          <p:cNvSpPr txBox="1"/>
          <p:nvPr/>
        </p:nvSpPr>
        <p:spPr>
          <a:xfrm>
            <a:off x="1382830" y="5929917"/>
            <a:ext cx="3741698" cy="261610"/>
          </a:xfrm>
          <a:prstGeom prst="rect">
            <a:avLst/>
          </a:prstGeom>
          <a:noFill/>
        </p:spPr>
        <p:txBody>
          <a:bodyPr wrap="square">
            <a:spAutoFit/>
          </a:bodyPr>
          <a:lstStyle/>
          <a:p>
            <a:r>
              <a:rPr lang="pt-BR" sz="1100" b="1" dirty="0">
                <a:solidFill>
                  <a:schemeClr val="accent2"/>
                </a:solidFill>
                <a:latin typeface="Poppins" panose="00000500000000000000" pitchFamily="2" charset="0"/>
                <a:cs typeface="Poppins" panose="00000500000000000000" pitchFamily="2" charset="0"/>
              </a:rPr>
              <a:t>H</a:t>
            </a:r>
            <a:r>
              <a:rPr lang="pt-BR" sz="1100" dirty="0">
                <a:latin typeface="Poppins" panose="00000500000000000000" pitchFamily="2" charset="0"/>
                <a:cs typeface="Poppins" panose="00000500000000000000" pitchFamily="2" charset="0"/>
              </a:rPr>
              <a:t>: </a:t>
            </a:r>
            <a:r>
              <a:rPr lang="pt-BR" sz="1100" dirty="0">
                <a:latin typeface="Poppins Light" panose="00000400000000000000" pitchFamily="2" charset="0"/>
                <a:cs typeface="Poppins Light" panose="00000400000000000000" pitchFamily="2" charset="0"/>
              </a:rPr>
              <a:t>Hard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1100" b="1" dirty="0">
                <a:solidFill>
                  <a:srgbClr val="7030A0"/>
                </a:solidFill>
                <a:latin typeface="Poppins" panose="00000500000000000000" pitchFamily="2" charset="0"/>
                <a:cs typeface="Poppins" panose="00000500000000000000" pitchFamily="2" charset="0"/>
              </a:rPr>
              <a:t>S</a:t>
            </a:r>
            <a:r>
              <a:rPr lang="pt-BR" sz="1100" dirty="0">
                <a:latin typeface="Poppins" panose="00000500000000000000" pitchFamily="2" charset="0"/>
                <a:cs typeface="Poppins" panose="00000500000000000000" pitchFamily="2" charset="0"/>
              </a:rPr>
              <a:t>: </a:t>
            </a:r>
            <a:r>
              <a:rPr lang="pt-BR" sz="1100" dirty="0" err="1">
                <a:latin typeface="Poppins Light" panose="00000400000000000000" pitchFamily="2" charset="0"/>
                <a:cs typeface="Poppins Light" panose="00000400000000000000" pitchFamily="2" charset="0"/>
              </a:rPr>
              <a:t>SoftED</a:t>
            </a:r>
            <a:r>
              <a:rPr lang="pt-BR" sz="1100" dirty="0">
                <a:latin typeface="Poppins Light" panose="00000400000000000000" pitchFamily="2" charset="0"/>
                <a:cs typeface="Poppins Light" panose="00000400000000000000" pitchFamily="2" charset="0"/>
              </a:rPr>
              <a:t>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800" dirty="0">
                <a:latin typeface="Poppins Light" panose="00000400000000000000" pitchFamily="2" charset="0"/>
                <a:cs typeface="Poppins Light" panose="00000400000000000000" pitchFamily="2" charset="0"/>
              </a:rPr>
              <a:t>(k=15)</a:t>
            </a:r>
            <a:endParaRPr lang="pt-BR" sz="11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942388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m 32">
            <a:extLst>
              <a:ext uri="{FF2B5EF4-FFF2-40B4-BE49-F238E27FC236}">
                <a16:creationId xmlns:a16="http://schemas.microsoft.com/office/drawing/2014/main" id="{C1FFB447-A379-A14E-44EE-A20EE18D34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1470" y="1766682"/>
            <a:ext cx="7396263" cy="2239340"/>
          </a:xfrm>
          <a:prstGeom prst="rect">
            <a:avLst/>
          </a:prstGeom>
        </p:spPr>
      </p:pic>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33</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1395009"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2800" dirty="0">
                <a:latin typeface="Poppins ExtraBold" panose="00000900000000000000" pitchFamily="2" charset="0"/>
                <a:cs typeface="Poppins ExtraBold" panose="00000900000000000000" pitchFamily="2" charset="0"/>
              </a:rPr>
              <a:t>IV. </a:t>
            </a:r>
            <a:r>
              <a:rPr lang="pt-BR" sz="2800" dirty="0" err="1">
                <a:latin typeface="Poppins ExtraBold" panose="00000900000000000000" pitchFamily="2" charset="0"/>
                <a:cs typeface="Poppins ExtraBold" panose="00000900000000000000" pitchFamily="2" charset="0"/>
              </a:rPr>
              <a:t>Exp</a:t>
            </a:r>
            <a:r>
              <a:rPr lang="pt-BR" sz="2800" dirty="0">
                <a:latin typeface="Poppins ExtraBold" panose="00000900000000000000" pitchFamily="2" charset="0"/>
                <a:cs typeface="Poppins ExtraBold" panose="00000900000000000000" pitchFamily="2" charset="0"/>
              </a:rPr>
              <a:t> 2.3 - </a:t>
            </a:r>
            <a:r>
              <a:rPr lang="pt-BR" sz="3000" b="1" u="sng" dirty="0" err="1">
                <a:latin typeface="Poppins SemiBold" panose="00000700000000000000" pitchFamily="2" charset="0"/>
                <a:cs typeface="Poppins SemiBold" panose="00000700000000000000" pitchFamily="2" charset="0"/>
              </a:rPr>
              <a:t>Example</a:t>
            </a:r>
            <a:r>
              <a:rPr lang="pt-BR" sz="3000" b="1" u="sng" dirty="0">
                <a:latin typeface="Poppins SemiBold" panose="00000700000000000000" pitchFamily="2" charset="0"/>
                <a:cs typeface="Poppins SemiBold" panose="00000700000000000000" pitchFamily="2" charset="0"/>
              </a:rPr>
              <a:t> 3 </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Detection</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symmetry</a:t>
            </a:r>
            <a:endParaRPr lang="pt-BR" sz="3000" b="1" dirty="0">
              <a:latin typeface="Poppins SemiBold" panose="00000700000000000000" pitchFamily="2" charset="0"/>
              <a:cs typeface="Poppins SemiBold" panose="00000700000000000000" pitchFamily="2" charset="0"/>
            </a:endParaRPr>
          </a:p>
        </p:txBody>
      </p:sp>
      <p:cxnSp>
        <p:nvCxnSpPr>
          <p:cNvPr id="16" name="Conector reto 15">
            <a:extLst>
              <a:ext uri="{FF2B5EF4-FFF2-40B4-BE49-F238E27FC236}">
                <a16:creationId xmlns:a16="http://schemas.microsoft.com/office/drawing/2014/main" id="{C092314C-D6CA-7C3E-9C26-B75260D48D90}"/>
              </a:ext>
            </a:extLst>
          </p:cNvPr>
          <p:cNvCxnSpPr/>
          <p:nvPr/>
        </p:nvCxnSpPr>
        <p:spPr>
          <a:xfrm>
            <a:off x="7858804" y="1278194"/>
            <a:ext cx="0" cy="4650658"/>
          </a:xfrm>
          <a:prstGeom prst="line">
            <a:avLst/>
          </a:prstGeom>
        </p:spPr>
        <p:style>
          <a:lnRef idx="1">
            <a:schemeClr val="dk1"/>
          </a:lnRef>
          <a:fillRef idx="0">
            <a:schemeClr val="dk1"/>
          </a:fillRef>
          <a:effectRef idx="0">
            <a:schemeClr val="dk1"/>
          </a:effectRef>
          <a:fontRef idx="minor">
            <a:schemeClr val="tx1"/>
          </a:fontRef>
        </p:style>
      </p:cxnSp>
      <p:pic>
        <p:nvPicPr>
          <p:cNvPr id="8" name="Picture 2">
            <a:extLst>
              <a:ext uri="{FF2B5EF4-FFF2-40B4-BE49-F238E27FC236}">
                <a16:creationId xmlns:a16="http://schemas.microsoft.com/office/drawing/2014/main" id="{BA6974D1-6B9E-2CEB-0758-0509E8317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292178" y="1649408"/>
            <a:ext cx="3286408" cy="191582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ctor reto 10">
            <a:extLst>
              <a:ext uri="{FF2B5EF4-FFF2-40B4-BE49-F238E27FC236}">
                <a16:creationId xmlns:a16="http://schemas.microsoft.com/office/drawing/2014/main" id="{372B8DFA-5A27-9FD2-BB08-7D0C460754FC}"/>
              </a:ext>
            </a:extLst>
          </p:cNvPr>
          <p:cNvCxnSpPr/>
          <p:nvPr/>
        </p:nvCxnSpPr>
        <p:spPr>
          <a:xfrm>
            <a:off x="7858804" y="1278194"/>
            <a:ext cx="0" cy="4650658"/>
          </a:xfrm>
          <a:prstGeom prst="line">
            <a:avLst/>
          </a:prstGeom>
        </p:spPr>
        <p:style>
          <a:lnRef idx="1">
            <a:schemeClr val="dk1"/>
          </a:lnRef>
          <a:fillRef idx="0">
            <a:schemeClr val="dk1"/>
          </a:fillRef>
          <a:effectRef idx="0">
            <a:schemeClr val="dk1"/>
          </a:effectRef>
          <a:fontRef idx="minor">
            <a:schemeClr val="tx1"/>
          </a:fontRef>
        </p:style>
      </p:cxnSp>
      <p:sp>
        <p:nvSpPr>
          <p:cNvPr id="15" name="CaixaDeTexto 14">
            <a:extLst>
              <a:ext uri="{FF2B5EF4-FFF2-40B4-BE49-F238E27FC236}">
                <a16:creationId xmlns:a16="http://schemas.microsoft.com/office/drawing/2014/main" id="{F7E1BD1F-64EF-C797-56A6-3B5187D70C30}"/>
              </a:ext>
            </a:extLst>
          </p:cNvPr>
          <p:cNvSpPr txBox="1"/>
          <p:nvPr/>
        </p:nvSpPr>
        <p:spPr>
          <a:xfrm>
            <a:off x="7920384" y="1362474"/>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In your opinion which event detection method performed better?</a:t>
            </a:r>
          </a:p>
        </p:txBody>
      </p:sp>
      <p:sp>
        <p:nvSpPr>
          <p:cNvPr id="17" name="CaixaDeTexto 16">
            <a:extLst>
              <a:ext uri="{FF2B5EF4-FFF2-40B4-BE49-F238E27FC236}">
                <a16:creationId xmlns:a16="http://schemas.microsoft.com/office/drawing/2014/main" id="{04FBC959-1AF8-52D0-ED2E-956E5282C34F}"/>
              </a:ext>
            </a:extLst>
          </p:cNvPr>
          <p:cNvSpPr txBox="1"/>
          <p:nvPr/>
        </p:nvSpPr>
        <p:spPr>
          <a:xfrm>
            <a:off x="7920384" y="3856529"/>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Which metric corroborates with your opinion?</a:t>
            </a:r>
          </a:p>
        </p:txBody>
      </p:sp>
      <p:pic>
        <p:nvPicPr>
          <p:cNvPr id="18" name="Imagem 17">
            <a:extLst>
              <a:ext uri="{FF2B5EF4-FFF2-40B4-BE49-F238E27FC236}">
                <a16:creationId xmlns:a16="http://schemas.microsoft.com/office/drawing/2014/main" id="{95587864-7CC2-D53B-3D21-C5C27750F1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68306" y="4128150"/>
            <a:ext cx="3129263" cy="1914866"/>
          </a:xfrm>
          <a:prstGeom prst="rect">
            <a:avLst/>
          </a:prstGeom>
        </p:spPr>
      </p:pic>
      <p:sp>
        <p:nvSpPr>
          <p:cNvPr id="3" name="CaixaDeTexto 2">
            <a:extLst>
              <a:ext uri="{FF2B5EF4-FFF2-40B4-BE49-F238E27FC236}">
                <a16:creationId xmlns:a16="http://schemas.microsoft.com/office/drawing/2014/main" id="{34343138-7C67-60B4-A8BC-856D1BD1DCA6}"/>
              </a:ext>
            </a:extLst>
          </p:cNvPr>
          <p:cNvSpPr txBox="1"/>
          <p:nvPr/>
        </p:nvSpPr>
        <p:spPr>
          <a:xfrm>
            <a:off x="8160947" y="907477"/>
            <a:ext cx="3756805" cy="369332"/>
          </a:xfrm>
          <a:prstGeom prst="rect">
            <a:avLst/>
          </a:prstGeom>
          <a:noFill/>
        </p:spPr>
        <p:txBody>
          <a:bodyPr wrap="square">
            <a:spAutoFit/>
          </a:bodyPr>
          <a:lstStyle/>
          <a:p>
            <a:pPr algn="ctr"/>
            <a:r>
              <a:rPr lang="en-US" sz="1800" b="1" dirty="0">
                <a:latin typeface="Poppins Bold" panose="00000800000000000000" pitchFamily="2" charset="0"/>
                <a:cs typeface="Poppins Bold" panose="00000800000000000000" pitchFamily="2" charset="0"/>
              </a:rPr>
              <a:t>Domain specialists responses</a:t>
            </a:r>
            <a:endParaRPr lang="pt-BR" dirty="0"/>
          </a:p>
        </p:txBody>
      </p:sp>
      <p:sp>
        <p:nvSpPr>
          <p:cNvPr id="6" name="CaixaDeTexto 5">
            <a:extLst>
              <a:ext uri="{FF2B5EF4-FFF2-40B4-BE49-F238E27FC236}">
                <a16:creationId xmlns:a16="http://schemas.microsoft.com/office/drawing/2014/main" id="{E567C02C-52A4-B4D4-5689-DA4922053C70}"/>
              </a:ext>
            </a:extLst>
          </p:cNvPr>
          <p:cNvSpPr txBox="1"/>
          <p:nvPr/>
        </p:nvSpPr>
        <p:spPr>
          <a:xfrm>
            <a:off x="8024350" y="3516948"/>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Method A (84%)</a:t>
            </a:r>
          </a:p>
        </p:txBody>
      </p:sp>
      <p:sp>
        <p:nvSpPr>
          <p:cNvPr id="13" name="CaixaDeTexto 12">
            <a:extLst>
              <a:ext uri="{FF2B5EF4-FFF2-40B4-BE49-F238E27FC236}">
                <a16:creationId xmlns:a16="http://schemas.microsoft.com/office/drawing/2014/main" id="{848BAF1D-A3C1-F020-99E3-0DD7D8DC627F}"/>
              </a:ext>
            </a:extLst>
          </p:cNvPr>
          <p:cNvSpPr txBox="1"/>
          <p:nvPr/>
        </p:nvSpPr>
        <p:spPr>
          <a:xfrm>
            <a:off x="8024350" y="6060722"/>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NAB score (98%)</a:t>
            </a:r>
          </a:p>
        </p:txBody>
      </p:sp>
      <p:graphicFrame>
        <p:nvGraphicFramePr>
          <p:cNvPr id="19" name="Tabela 6">
            <a:extLst>
              <a:ext uri="{FF2B5EF4-FFF2-40B4-BE49-F238E27FC236}">
                <a16:creationId xmlns:a16="http://schemas.microsoft.com/office/drawing/2014/main" id="{26226C81-7108-6A6A-0B25-BD36B3ACBB1F}"/>
              </a:ext>
            </a:extLst>
          </p:cNvPr>
          <p:cNvGraphicFramePr>
            <a:graphicFrameLocks noGrp="1"/>
          </p:cNvGraphicFramePr>
          <p:nvPr>
            <p:extLst>
              <p:ext uri="{D42A27DB-BD31-4B8C-83A1-F6EECF244321}">
                <p14:modId xmlns:p14="http://schemas.microsoft.com/office/powerpoint/2010/main" val="1232985585"/>
              </p:ext>
            </p:extLst>
          </p:nvPr>
        </p:nvGraphicFramePr>
        <p:xfrm>
          <a:off x="1382830" y="4262401"/>
          <a:ext cx="4641364" cy="1584960"/>
        </p:xfrm>
        <a:graphic>
          <a:graphicData uri="http://schemas.openxmlformats.org/drawingml/2006/table">
            <a:tbl>
              <a:tblPr firstRow="1">
                <a:tableStyleId>{9D7B26C5-4107-4FEC-AEDC-1716B250A1EF}</a:tableStyleId>
              </a:tblPr>
              <a:tblGrid>
                <a:gridCol w="1442798">
                  <a:extLst>
                    <a:ext uri="{9D8B030D-6E8A-4147-A177-3AD203B41FA5}">
                      <a16:colId xmlns:a16="http://schemas.microsoft.com/office/drawing/2014/main" val="4064496380"/>
                    </a:ext>
                  </a:extLst>
                </a:gridCol>
                <a:gridCol w="877893">
                  <a:extLst>
                    <a:ext uri="{9D8B030D-6E8A-4147-A177-3AD203B41FA5}">
                      <a16:colId xmlns:a16="http://schemas.microsoft.com/office/drawing/2014/main" val="2409826315"/>
                    </a:ext>
                  </a:extLst>
                </a:gridCol>
                <a:gridCol w="877893">
                  <a:extLst>
                    <a:ext uri="{9D8B030D-6E8A-4147-A177-3AD203B41FA5}">
                      <a16:colId xmlns:a16="http://schemas.microsoft.com/office/drawing/2014/main" val="3803931494"/>
                    </a:ext>
                  </a:extLst>
                </a:gridCol>
                <a:gridCol w="1442780">
                  <a:extLst>
                    <a:ext uri="{9D8B030D-6E8A-4147-A177-3AD203B41FA5}">
                      <a16:colId xmlns:a16="http://schemas.microsoft.com/office/drawing/2014/main" val="8180960"/>
                    </a:ext>
                  </a:extLst>
                </a:gridCol>
              </a:tblGrid>
              <a:tr h="202130">
                <a:tc rowSpan="3">
                  <a:txBody>
                    <a:bodyPr/>
                    <a:lstStyle/>
                    <a:p>
                      <a:pPr algn="ctr"/>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sz="16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pt-BR" sz="1400" dirty="0" err="1">
                          <a:latin typeface="Poppins" panose="00000500000000000000" pitchFamily="2" charset="0"/>
                          <a:cs typeface="Poppins" panose="00000500000000000000" pitchFamily="2" charset="0"/>
                        </a:rPr>
                        <a:t>Metric</a:t>
                      </a:r>
                      <a:endParaRPr lang="pt-BR" sz="14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pt-BR"/>
                    </a:p>
                  </a:txBody>
                  <a:tcPr/>
                </a:tc>
                <a:tc hMerge="1">
                  <a:txBody>
                    <a:bodyPr/>
                    <a:lstStyle/>
                    <a:p>
                      <a:pPr algn="ctr"/>
                      <a:endParaRPr lang="pt-BR" sz="800" b="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54544480"/>
                  </a:ext>
                </a:extLst>
              </a:tr>
              <a:tr h="202130">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pt-BR" sz="1400" b="1" dirty="0">
                          <a:latin typeface="Poppins" panose="00000500000000000000" pitchFamily="2" charset="0"/>
                          <a:cs typeface="Poppins" panose="00000500000000000000" pitchFamily="2" charset="0"/>
                        </a:rPr>
                        <a:t>F1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pt-BR" dirty="0"/>
                    </a:p>
                  </a:txBody>
                  <a:tcPr/>
                </a:tc>
                <a:tc rowSpan="2">
                  <a:txBody>
                    <a:bodyPr/>
                    <a:lstStyle/>
                    <a:p>
                      <a:pPr algn="ctr"/>
                      <a:r>
                        <a:rPr lang="pt-BR" sz="1400" b="1" dirty="0">
                          <a:latin typeface="Poppins" panose="00000500000000000000" pitchFamily="2" charset="0"/>
                          <a:cs typeface="Poppins" panose="00000500000000000000" pitchFamily="2" charset="0"/>
                        </a:rPr>
                        <a:t>NAB score</a:t>
                      </a:r>
                    </a:p>
                    <a:p>
                      <a:pPr algn="ctr"/>
                      <a:r>
                        <a:rPr lang="pt-BR" sz="700" b="1" dirty="0">
                          <a:latin typeface="Poppins" panose="00000500000000000000" pitchFamily="2" charset="0"/>
                          <a:cs typeface="Poppins" panose="00000500000000000000" pitchFamily="2" charset="0"/>
                        </a:rPr>
                        <a:t>(standard)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291465"/>
                  </a:ext>
                </a:extLst>
              </a:tr>
              <a:tr h="242556">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tcPr>
                </a:tc>
                <a:tc>
                  <a:txBody>
                    <a:bodyPr/>
                    <a:lstStyle/>
                    <a:p>
                      <a:pPr algn="ctr"/>
                      <a:r>
                        <a:rPr lang="pt-BR" sz="1800" b="1" dirty="0">
                          <a:solidFill>
                            <a:schemeClr val="accent2"/>
                          </a:solidFill>
                          <a:latin typeface="Poppins" panose="00000500000000000000" pitchFamily="2" charset="0"/>
                          <a:cs typeface="Poppins" panose="00000500000000000000" pitchFamily="2" charset="0"/>
                        </a:rPr>
                        <a:t>H</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pt-BR" sz="1800" b="1" kern="1200" dirty="0">
                          <a:solidFill>
                            <a:srgbClr val="7030A0"/>
                          </a:solidFill>
                          <a:latin typeface="Poppins" panose="00000500000000000000" pitchFamily="2" charset="0"/>
                          <a:ea typeface="+mn-ea"/>
                          <a:cs typeface="Poppins" panose="00000500000000000000" pitchFamily="2" charset="0"/>
                        </a:rPr>
                        <a:t>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pt-BR" dirty="0"/>
                    </a:p>
                  </a:txBody>
                  <a:tcPr/>
                </a:tc>
                <a:extLst>
                  <a:ext uri="{0D108BD9-81ED-4DB2-BD59-A6C34878D82A}">
                    <a16:rowId xmlns:a16="http://schemas.microsoft.com/office/drawing/2014/main" val="2667403955"/>
                  </a:ext>
                </a:extLst>
              </a:tr>
              <a:tr h="202130">
                <a:tc>
                  <a:txBody>
                    <a:bodyPr/>
                    <a:lstStyle/>
                    <a:p>
                      <a:pPr algn="ctr"/>
                      <a:r>
                        <a:rPr lang="pt-BR" sz="1400" dirty="0">
                          <a:latin typeface="Poppins Black" panose="00000A00000000000000" pitchFamily="2" charset="0"/>
                          <a:cs typeface="Poppins Black" panose="00000A00000000000000" pitchFamily="2"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NA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0,87</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CDFF"/>
                    </a:solidFill>
                  </a:tcPr>
                </a:tc>
                <a:tc>
                  <a:txBody>
                    <a:bodyPr/>
                    <a:lstStyle/>
                    <a:p>
                      <a:pPr marL="0" algn="ctr" defTabSz="914400" rtl="0" eaLnBrk="1" latinLnBrk="0" hangingPunct="1"/>
                      <a:r>
                        <a:rPr lang="pt-BR" sz="1100" b="1" u="sng" kern="1200" dirty="0">
                          <a:solidFill>
                            <a:schemeClr val="tx1"/>
                          </a:solidFill>
                          <a:latin typeface="Arial Narrow" panose="020B0606020202030204" pitchFamily="34" charset="0"/>
                          <a:ea typeface="+mn-ea"/>
                          <a:cs typeface="Poppins Light" panose="00000400000000000000" pitchFamily="2" charset="0"/>
                        </a:rPr>
                        <a:t>0,94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47314705"/>
                  </a:ext>
                </a:extLst>
              </a:tr>
              <a:tr h="202130">
                <a:tc>
                  <a:txBody>
                    <a:bodyPr/>
                    <a:lstStyle/>
                    <a:p>
                      <a:pPr algn="ctr"/>
                      <a:r>
                        <a:rPr lang="pt-BR" sz="1400" dirty="0">
                          <a:latin typeface="Poppins Black" panose="00000A00000000000000" pitchFamily="2" charset="0"/>
                          <a:cs typeface="Poppins Black" panose="00000A00000000000000" pitchFamily="2"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NA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0,87</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6CDFF"/>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0,77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314625653"/>
                  </a:ext>
                </a:extLst>
              </a:tr>
            </a:tbl>
          </a:graphicData>
        </a:graphic>
      </p:graphicFrame>
      <p:sp>
        <p:nvSpPr>
          <p:cNvPr id="36" name="CaixaDeTexto 35">
            <a:extLst>
              <a:ext uri="{FF2B5EF4-FFF2-40B4-BE49-F238E27FC236}">
                <a16:creationId xmlns:a16="http://schemas.microsoft.com/office/drawing/2014/main" id="{4A2C98E1-A91E-2FA7-CE04-472870375BBF}"/>
              </a:ext>
            </a:extLst>
          </p:cNvPr>
          <p:cNvSpPr txBox="1"/>
          <p:nvPr/>
        </p:nvSpPr>
        <p:spPr>
          <a:xfrm>
            <a:off x="1382830" y="5929917"/>
            <a:ext cx="3741698" cy="261610"/>
          </a:xfrm>
          <a:prstGeom prst="rect">
            <a:avLst/>
          </a:prstGeom>
          <a:noFill/>
        </p:spPr>
        <p:txBody>
          <a:bodyPr wrap="square">
            <a:spAutoFit/>
          </a:bodyPr>
          <a:lstStyle/>
          <a:p>
            <a:r>
              <a:rPr lang="pt-BR" sz="1100" b="1" dirty="0">
                <a:solidFill>
                  <a:schemeClr val="accent2"/>
                </a:solidFill>
                <a:latin typeface="Poppins" panose="00000500000000000000" pitchFamily="2" charset="0"/>
                <a:cs typeface="Poppins" panose="00000500000000000000" pitchFamily="2" charset="0"/>
              </a:rPr>
              <a:t>H</a:t>
            </a:r>
            <a:r>
              <a:rPr lang="pt-BR" sz="1100" dirty="0">
                <a:latin typeface="Poppins" panose="00000500000000000000" pitchFamily="2" charset="0"/>
                <a:cs typeface="Poppins" panose="00000500000000000000" pitchFamily="2" charset="0"/>
              </a:rPr>
              <a:t>: </a:t>
            </a:r>
            <a:r>
              <a:rPr lang="pt-BR" sz="1100" dirty="0">
                <a:latin typeface="Poppins Light" panose="00000400000000000000" pitchFamily="2" charset="0"/>
                <a:cs typeface="Poppins Light" panose="00000400000000000000" pitchFamily="2" charset="0"/>
              </a:rPr>
              <a:t>Hard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1100" b="1" dirty="0">
                <a:solidFill>
                  <a:srgbClr val="7030A0"/>
                </a:solidFill>
                <a:latin typeface="Poppins" panose="00000500000000000000" pitchFamily="2" charset="0"/>
                <a:cs typeface="Poppins" panose="00000500000000000000" pitchFamily="2" charset="0"/>
              </a:rPr>
              <a:t>S</a:t>
            </a:r>
            <a:r>
              <a:rPr lang="pt-BR" sz="1100" dirty="0">
                <a:latin typeface="Poppins" panose="00000500000000000000" pitchFamily="2" charset="0"/>
                <a:cs typeface="Poppins" panose="00000500000000000000" pitchFamily="2" charset="0"/>
              </a:rPr>
              <a:t>: </a:t>
            </a:r>
            <a:r>
              <a:rPr lang="pt-BR" sz="1100" dirty="0" err="1">
                <a:latin typeface="Poppins Light" panose="00000400000000000000" pitchFamily="2" charset="0"/>
                <a:cs typeface="Poppins Light" panose="00000400000000000000" pitchFamily="2" charset="0"/>
              </a:rPr>
              <a:t>SoftED</a:t>
            </a:r>
            <a:r>
              <a:rPr lang="pt-BR" sz="1100" dirty="0">
                <a:latin typeface="Poppins Light" panose="00000400000000000000" pitchFamily="2" charset="0"/>
                <a:cs typeface="Poppins Light" panose="00000400000000000000" pitchFamily="2" charset="0"/>
              </a:rPr>
              <a:t>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800" dirty="0">
                <a:latin typeface="Poppins Light" panose="00000400000000000000" pitchFamily="2" charset="0"/>
                <a:cs typeface="Poppins Light" panose="00000400000000000000" pitchFamily="2" charset="0"/>
              </a:rPr>
              <a:t>(k=15)</a:t>
            </a:r>
            <a:endParaRPr lang="pt-BR" sz="11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148499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m 31">
            <a:extLst>
              <a:ext uri="{FF2B5EF4-FFF2-40B4-BE49-F238E27FC236}">
                <a16:creationId xmlns:a16="http://schemas.microsoft.com/office/drawing/2014/main" id="{6A1A7550-D04F-C5E4-1836-2AC524F413C4}"/>
              </a:ext>
            </a:extLst>
          </p:cNvPr>
          <p:cNvPicPr>
            <a:picLocks noChangeAspect="1"/>
          </p:cNvPicPr>
          <p:nvPr/>
        </p:nvPicPr>
        <p:blipFill>
          <a:blip r:embed="rId3"/>
          <a:stretch>
            <a:fillRect/>
          </a:stretch>
        </p:blipFill>
        <p:spPr>
          <a:xfrm>
            <a:off x="175031" y="1767871"/>
            <a:ext cx="7410874" cy="2239967"/>
          </a:xfrm>
          <a:prstGeom prst="rect">
            <a:avLst/>
          </a:prstGeom>
        </p:spPr>
      </p:pic>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34</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1395009"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2800" dirty="0">
                <a:latin typeface="Poppins ExtraBold" panose="00000900000000000000" pitchFamily="2" charset="0"/>
                <a:cs typeface="Poppins ExtraBold" panose="00000900000000000000" pitchFamily="2" charset="0"/>
              </a:rPr>
              <a:t>IV. </a:t>
            </a:r>
            <a:r>
              <a:rPr lang="pt-BR" sz="2800" dirty="0" err="1">
                <a:latin typeface="Poppins ExtraBold" panose="00000900000000000000" pitchFamily="2" charset="0"/>
                <a:cs typeface="Poppins ExtraBold" panose="00000900000000000000" pitchFamily="2" charset="0"/>
              </a:rPr>
              <a:t>Exp</a:t>
            </a:r>
            <a:r>
              <a:rPr lang="pt-BR" sz="2800" dirty="0">
                <a:latin typeface="Poppins ExtraBold" panose="00000900000000000000" pitchFamily="2" charset="0"/>
                <a:cs typeface="Poppins ExtraBold" panose="00000900000000000000" pitchFamily="2" charset="0"/>
              </a:rPr>
              <a:t> 2.4 - </a:t>
            </a:r>
            <a:r>
              <a:rPr lang="pt-BR" sz="3000" b="1" u="sng" dirty="0" err="1">
                <a:latin typeface="Poppins SemiBold" panose="00000700000000000000" pitchFamily="2" charset="0"/>
                <a:cs typeface="Poppins SemiBold" panose="00000700000000000000" pitchFamily="2" charset="0"/>
              </a:rPr>
              <a:t>Example</a:t>
            </a:r>
            <a:r>
              <a:rPr lang="pt-BR" sz="3000" b="1" u="sng" dirty="0">
                <a:latin typeface="Poppins SemiBold" panose="00000700000000000000" pitchFamily="2" charset="0"/>
                <a:cs typeface="Poppins SemiBold" panose="00000700000000000000" pitchFamily="2" charset="0"/>
              </a:rPr>
              <a:t> 4 </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Number</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of</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detections</a:t>
            </a:r>
            <a:endParaRPr lang="pt-BR" sz="3000" b="1" dirty="0">
              <a:latin typeface="Poppins SemiBold" panose="00000700000000000000" pitchFamily="2" charset="0"/>
              <a:cs typeface="Poppins SemiBold" panose="00000700000000000000" pitchFamily="2" charset="0"/>
            </a:endParaRPr>
          </a:p>
        </p:txBody>
      </p:sp>
      <p:cxnSp>
        <p:nvCxnSpPr>
          <p:cNvPr id="16" name="Conector reto 15">
            <a:extLst>
              <a:ext uri="{FF2B5EF4-FFF2-40B4-BE49-F238E27FC236}">
                <a16:creationId xmlns:a16="http://schemas.microsoft.com/office/drawing/2014/main" id="{DE9CCAF3-7DF7-34EB-DFAD-98DDA702D126}"/>
              </a:ext>
            </a:extLst>
          </p:cNvPr>
          <p:cNvCxnSpPr/>
          <p:nvPr/>
        </p:nvCxnSpPr>
        <p:spPr>
          <a:xfrm>
            <a:off x="7858804" y="1278194"/>
            <a:ext cx="0" cy="4650658"/>
          </a:xfrm>
          <a:prstGeom prst="line">
            <a:avLst/>
          </a:prstGeom>
        </p:spPr>
        <p:style>
          <a:lnRef idx="1">
            <a:schemeClr val="dk1"/>
          </a:lnRef>
          <a:fillRef idx="0">
            <a:schemeClr val="dk1"/>
          </a:fillRef>
          <a:effectRef idx="0">
            <a:schemeClr val="dk1"/>
          </a:effectRef>
          <a:fontRef idx="minor">
            <a:schemeClr val="tx1"/>
          </a:fontRef>
        </p:style>
      </p:cxnSp>
      <p:pic>
        <p:nvPicPr>
          <p:cNvPr id="7" name="Picture 2">
            <a:extLst>
              <a:ext uri="{FF2B5EF4-FFF2-40B4-BE49-F238E27FC236}">
                <a16:creationId xmlns:a16="http://schemas.microsoft.com/office/drawing/2014/main" id="{91250DB8-B6D6-AF61-4795-730233C16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292178" y="1649408"/>
            <a:ext cx="3286408" cy="191582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to 7">
            <a:extLst>
              <a:ext uri="{FF2B5EF4-FFF2-40B4-BE49-F238E27FC236}">
                <a16:creationId xmlns:a16="http://schemas.microsoft.com/office/drawing/2014/main" id="{847489EF-5AA2-941E-2CAE-01AEF73B5FE8}"/>
              </a:ext>
            </a:extLst>
          </p:cNvPr>
          <p:cNvCxnSpPr/>
          <p:nvPr/>
        </p:nvCxnSpPr>
        <p:spPr>
          <a:xfrm>
            <a:off x="7858804" y="1278194"/>
            <a:ext cx="0" cy="4650658"/>
          </a:xfrm>
          <a:prstGeom prst="line">
            <a:avLst/>
          </a:prstGeom>
        </p:spPr>
        <p:style>
          <a:lnRef idx="1">
            <a:schemeClr val="dk1"/>
          </a:lnRef>
          <a:fillRef idx="0">
            <a:schemeClr val="dk1"/>
          </a:fillRef>
          <a:effectRef idx="0">
            <a:schemeClr val="dk1"/>
          </a:effectRef>
          <a:fontRef idx="minor">
            <a:schemeClr val="tx1"/>
          </a:fontRef>
        </p:style>
      </p:cxnSp>
      <p:sp>
        <p:nvSpPr>
          <p:cNvPr id="11" name="CaixaDeTexto 10">
            <a:extLst>
              <a:ext uri="{FF2B5EF4-FFF2-40B4-BE49-F238E27FC236}">
                <a16:creationId xmlns:a16="http://schemas.microsoft.com/office/drawing/2014/main" id="{6F4C697F-ED8D-BAF0-102C-1B8A8109541D}"/>
              </a:ext>
            </a:extLst>
          </p:cNvPr>
          <p:cNvSpPr txBox="1"/>
          <p:nvPr/>
        </p:nvSpPr>
        <p:spPr>
          <a:xfrm>
            <a:off x="7920384" y="1362474"/>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In your opinion which event detection method performed better?</a:t>
            </a:r>
          </a:p>
        </p:txBody>
      </p:sp>
      <p:sp>
        <p:nvSpPr>
          <p:cNvPr id="15" name="CaixaDeTexto 14">
            <a:extLst>
              <a:ext uri="{FF2B5EF4-FFF2-40B4-BE49-F238E27FC236}">
                <a16:creationId xmlns:a16="http://schemas.microsoft.com/office/drawing/2014/main" id="{122408AE-3C47-3FF9-6E9F-CA9DE4AED115}"/>
              </a:ext>
            </a:extLst>
          </p:cNvPr>
          <p:cNvSpPr txBox="1"/>
          <p:nvPr/>
        </p:nvSpPr>
        <p:spPr>
          <a:xfrm>
            <a:off x="7920384" y="3856529"/>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Which metric corroborates with your opinion?</a:t>
            </a:r>
          </a:p>
        </p:txBody>
      </p:sp>
      <p:pic>
        <p:nvPicPr>
          <p:cNvPr id="17" name="Imagem 16">
            <a:extLst>
              <a:ext uri="{FF2B5EF4-FFF2-40B4-BE49-F238E27FC236}">
                <a16:creationId xmlns:a16="http://schemas.microsoft.com/office/drawing/2014/main" id="{0C6384BE-73AC-99BE-4C1C-DDDB6FC736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68306" y="4128150"/>
            <a:ext cx="3129263" cy="1914866"/>
          </a:xfrm>
          <a:prstGeom prst="rect">
            <a:avLst/>
          </a:prstGeom>
        </p:spPr>
      </p:pic>
      <p:sp>
        <p:nvSpPr>
          <p:cNvPr id="3" name="CaixaDeTexto 2">
            <a:extLst>
              <a:ext uri="{FF2B5EF4-FFF2-40B4-BE49-F238E27FC236}">
                <a16:creationId xmlns:a16="http://schemas.microsoft.com/office/drawing/2014/main" id="{2F1BFCC4-D95D-4FC0-0903-1F6507304FA5}"/>
              </a:ext>
            </a:extLst>
          </p:cNvPr>
          <p:cNvSpPr txBox="1"/>
          <p:nvPr/>
        </p:nvSpPr>
        <p:spPr>
          <a:xfrm>
            <a:off x="8160947" y="907477"/>
            <a:ext cx="3756805" cy="369332"/>
          </a:xfrm>
          <a:prstGeom prst="rect">
            <a:avLst/>
          </a:prstGeom>
          <a:noFill/>
        </p:spPr>
        <p:txBody>
          <a:bodyPr wrap="square">
            <a:spAutoFit/>
          </a:bodyPr>
          <a:lstStyle/>
          <a:p>
            <a:pPr algn="ctr"/>
            <a:r>
              <a:rPr lang="en-US" sz="1800" b="1" dirty="0">
                <a:latin typeface="Poppins Bold" panose="00000800000000000000" pitchFamily="2" charset="0"/>
                <a:cs typeface="Poppins Bold" panose="00000800000000000000" pitchFamily="2" charset="0"/>
              </a:rPr>
              <a:t>Domain specialists responses</a:t>
            </a:r>
            <a:endParaRPr lang="pt-BR" dirty="0"/>
          </a:p>
        </p:txBody>
      </p:sp>
      <p:sp>
        <p:nvSpPr>
          <p:cNvPr id="6" name="CaixaDeTexto 5">
            <a:extLst>
              <a:ext uri="{FF2B5EF4-FFF2-40B4-BE49-F238E27FC236}">
                <a16:creationId xmlns:a16="http://schemas.microsoft.com/office/drawing/2014/main" id="{CF2B1B91-246B-33C6-8AF7-E3A11D7164D0}"/>
              </a:ext>
            </a:extLst>
          </p:cNvPr>
          <p:cNvSpPr txBox="1"/>
          <p:nvPr/>
        </p:nvSpPr>
        <p:spPr>
          <a:xfrm>
            <a:off x="8024350" y="3516948"/>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Method B (86%)</a:t>
            </a:r>
          </a:p>
        </p:txBody>
      </p:sp>
      <p:sp>
        <p:nvSpPr>
          <p:cNvPr id="13" name="CaixaDeTexto 12">
            <a:extLst>
              <a:ext uri="{FF2B5EF4-FFF2-40B4-BE49-F238E27FC236}">
                <a16:creationId xmlns:a16="http://schemas.microsoft.com/office/drawing/2014/main" id="{775DC46D-B6DA-8EDF-0E9F-79E307F83018}"/>
              </a:ext>
            </a:extLst>
          </p:cNvPr>
          <p:cNvSpPr txBox="1"/>
          <p:nvPr/>
        </p:nvSpPr>
        <p:spPr>
          <a:xfrm>
            <a:off x="8024350" y="6060722"/>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F1 (81%)</a:t>
            </a:r>
          </a:p>
        </p:txBody>
      </p:sp>
      <p:graphicFrame>
        <p:nvGraphicFramePr>
          <p:cNvPr id="20" name="Tabela 6">
            <a:extLst>
              <a:ext uri="{FF2B5EF4-FFF2-40B4-BE49-F238E27FC236}">
                <a16:creationId xmlns:a16="http://schemas.microsoft.com/office/drawing/2014/main" id="{D964A1EB-7007-232C-3122-D8D1E727CA1B}"/>
              </a:ext>
            </a:extLst>
          </p:cNvPr>
          <p:cNvGraphicFramePr>
            <a:graphicFrameLocks noGrp="1"/>
          </p:cNvGraphicFramePr>
          <p:nvPr>
            <p:extLst>
              <p:ext uri="{D42A27DB-BD31-4B8C-83A1-F6EECF244321}">
                <p14:modId xmlns:p14="http://schemas.microsoft.com/office/powerpoint/2010/main" val="1422080458"/>
              </p:ext>
            </p:extLst>
          </p:nvPr>
        </p:nvGraphicFramePr>
        <p:xfrm>
          <a:off x="1382830" y="4262401"/>
          <a:ext cx="4641364" cy="1584960"/>
        </p:xfrm>
        <a:graphic>
          <a:graphicData uri="http://schemas.openxmlformats.org/drawingml/2006/table">
            <a:tbl>
              <a:tblPr firstRow="1">
                <a:tableStyleId>{9D7B26C5-4107-4FEC-AEDC-1716B250A1EF}</a:tableStyleId>
              </a:tblPr>
              <a:tblGrid>
                <a:gridCol w="1442798">
                  <a:extLst>
                    <a:ext uri="{9D8B030D-6E8A-4147-A177-3AD203B41FA5}">
                      <a16:colId xmlns:a16="http://schemas.microsoft.com/office/drawing/2014/main" val="4064496380"/>
                    </a:ext>
                  </a:extLst>
                </a:gridCol>
                <a:gridCol w="877893">
                  <a:extLst>
                    <a:ext uri="{9D8B030D-6E8A-4147-A177-3AD203B41FA5}">
                      <a16:colId xmlns:a16="http://schemas.microsoft.com/office/drawing/2014/main" val="2409826315"/>
                    </a:ext>
                  </a:extLst>
                </a:gridCol>
                <a:gridCol w="877893">
                  <a:extLst>
                    <a:ext uri="{9D8B030D-6E8A-4147-A177-3AD203B41FA5}">
                      <a16:colId xmlns:a16="http://schemas.microsoft.com/office/drawing/2014/main" val="3803931494"/>
                    </a:ext>
                  </a:extLst>
                </a:gridCol>
                <a:gridCol w="1442780">
                  <a:extLst>
                    <a:ext uri="{9D8B030D-6E8A-4147-A177-3AD203B41FA5}">
                      <a16:colId xmlns:a16="http://schemas.microsoft.com/office/drawing/2014/main" val="8180960"/>
                    </a:ext>
                  </a:extLst>
                </a:gridCol>
              </a:tblGrid>
              <a:tr h="202130">
                <a:tc rowSpan="3">
                  <a:txBody>
                    <a:bodyPr/>
                    <a:lstStyle/>
                    <a:p>
                      <a:pPr algn="ctr"/>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sz="16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pt-BR" sz="1400" dirty="0" err="1">
                          <a:latin typeface="Poppins" panose="00000500000000000000" pitchFamily="2" charset="0"/>
                          <a:cs typeface="Poppins" panose="00000500000000000000" pitchFamily="2" charset="0"/>
                        </a:rPr>
                        <a:t>Metric</a:t>
                      </a:r>
                      <a:endParaRPr lang="pt-BR" sz="14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pt-BR"/>
                    </a:p>
                  </a:txBody>
                  <a:tcPr/>
                </a:tc>
                <a:tc hMerge="1">
                  <a:txBody>
                    <a:bodyPr/>
                    <a:lstStyle/>
                    <a:p>
                      <a:pPr algn="ctr"/>
                      <a:endParaRPr lang="pt-BR" sz="800" b="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54544480"/>
                  </a:ext>
                </a:extLst>
              </a:tr>
              <a:tr h="202130">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pt-BR" sz="1400" b="1" dirty="0">
                          <a:latin typeface="Poppins" panose="00000500000000000000" pitchFamily="2" charset="0"/>
                          <a:cs typeface="Poppins" panose="00000500000000000000" pitchFamily="2" charset="0"/>
                        </a:rPr>
                        <a:t>F1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pt-BR" dirty="0"/>
                    </a:p>
                  </a:txBody>
                  <a:tcPr/>
                </a:tc>
                <a:tc rowSpan="2">
                  <a:txBody>
                    <a:bodyPr/>
                    <a:lstStyle/>
                    <a:p>
                      <a:pPr algn="ctr"/>
                      <a:r>
                        <a:rPr lang="pt-BR" sz="1400" b="1" dirty="0">
                          <a:latin typeface="Poppins" panose="00000500000000000000" pitchFamily="2" charset="0"/>
                          <a:cs typeface="Poppins" panose="00000500000000000000" pitchFamily="2" charset="0"/>
                        </a:rPr>
                        <a:t>NAB score</a:t>
                      </a:r>
                    </a:p>
                    <a:p>
                      <a:pPr algn="ctr"/>
                      <a:r>
                        <a:rPr lang="pt-BR" sz="700" b="1" dirty="0">
                          <a:latin typeface="Poppins" panose="00000500000000000000" pitchFamily="2" charset="0"/>
                          <a:cs typeface="Poppins" panose="00000500000000000000" pitchFamily="2" charset="0"/>
                        </a:rPr>
                        <a:t>(standard)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291465"/>
                  </a:ext>
                </a:extLst>
              </a:tr>
              <a:tr h="242556">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tcPr>
                </a:tc>
                <a:tc>
                  <a:txBody>
                    <a:bodyPr/>
                    <a:lstStyle/>
                    <a:p>
                      <a:pPr algn="ctr"/>
                      <a:r>
                        <a:rPr lang="pt-BR" sz="1800" b="1" dirty="0">
                          <a:solidFill>
                            <a:schemeClr val="accent2"/>
                          </a:solidFill>
                          <a:latin typeface="Poppins" panose="00000500000000000000" pitchFamily="2" charset="0"/>
                          <a:cs typeface="Poppins" panose="00000500000000000000" pitchFamily="2" charset="0"/>
                        </a:rPr>
                        <a:t>H</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pt-BR" sz="1800" b="1" kern="1200" dirty="0">
                          <a:solidFill>
                            <a:srgbClr val="7030A0"/>
                          </a:solidFill>
                          <a:latin typeface="Poppins" panose="00000500000000000000" pitchFamily="2" charset="0"/>
                          <a:ea typeface="+mn-ea"/>
                          <a:cs typeface="Poppins" panose="00000500000000000000" pitchFamily="2" charset="0"/>
                        </a:rPr>
                        <a:t>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pt-BR" dirty="0"/>
                    </a:p>
                  </a:txBody>
                  <a:tcPr/>
                </a:tc>
                <a:extLst>
                  <a:ext uri="{0D108BD9-81ED-4DB2-BD59-A6C34878D82A}">
                    <a16:rowId xmlns:a16="http://schemas.microsoft.com/office/drawing/2014/main" val="2667403955"/>
                  </a:ext>
                </a:extLst>
              </a:tr>
              <a:tr h="202130">
                <a:tc>
                  <a:txBody>
                    <a:bodyPr/>
                    <a:lstStyle/>
                    <a:p>
                      <a:pPr algn="ctr"/>
                      <a:r>
                        <a:rPr lang="pt-BR" sz="1400" dirty="0">
                          <a:latin typeface="Poppins Black" panose="00000A00000000000000" pitchFamily="2" charset="0"/>
                          <a:cs typeface="Poppins Black" panose="00000A00000000000000" pitchFamily="2"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NA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0,12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CDFF"/>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47314705"/>
                  </a:ext>
                </a:extLst>
              </a:tr>
              <a:tr h="202130">
                <a:tc>
                  <a:txBody>
                    <a:bodyPr/>
                    <a:lstStyle/>
                    <a:p>
                      <a:pPr algn="ctr"/>
                      <a:r>
                        <a:rPr lang="pt-BR" sz="1400" dirty="0">
                          <a:latin typeface="Poppins Black" panose="00000A00000000000000" pitchFamily="2" charset="0"/>
                          <a:cs typeface="Poppins Black" panose="00000A00000000000000" pitchFamily="2"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NA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marL="0" algn="ctr" defTabSz="914400" rtl="0" eaLnBrk="1" latinLnBrk="0" hangingPunct="1"/>
                      <a:r>
                        <a:rPr lang="pt-BR" sz="1100" b="1" u="sng" kern="1200" dirty="0">
                          <a:solidFill>
                            <a:schemeClr val="tx1"/>
                          </a:solidFill>
                          <a:latin typeface="Arial Narrow" panose="020B0606020202030204" pitchFamily="34" charset="0"/>
                          <a:ea typeface="+mn-ea"/>
                          <a:cs typeface="Poppins Light" panose="00000400000000000000" pitchFamily="2" charset="0"/>
                        </a:rPr>
                        <a:t>0,6</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6CDFF"/>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0,85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314625653"/>
                  </a:ext>
                </a:extLst>
              </a:tr>
            </a:tbl>
          </a:graphicData>
        </a:graphic>
      </p:graphicFrame>
      <p:sp>
        <p:nvSpPr>
          <p:cNvPr id="35" name="CaixaDeTexto 34">
            <a:extLst>
              <a:ext uri="{FF2B5EF4-FFF2-40B4-BE49-F238E27FC236}">
                <a16:creationId xmlns:a16="http://schemas.microsoft.com/office/drawing/2014/main" id="{72778636-B4A9-FA60-9D87-95483209F3E1}"/>
              </a:ext>
            </a:extLst>
          </p:cNvPr>
          <p:cNvSpPr txBox="1"/>
          <p:nvPr/>
        </p:nvSpPr>
        <p:spPr>
          <a:xfrm>
            <a:off x="1382830" y="5929917"/>
            <a:ext cx="3741698" cy="261610"/>
          </a:xfrm>
          <a:prstGeom prst="rect">
            <a:avLst/>
          </a:prstGeom>
          <a:noFill/>
        </p:spPr>
        <p:txBody>
          <a:bodyPr wrap="square">
            <a:spAutoFit/>
          </a:bodyPr>
          <a:lstStyle/>
          <a:p>
            <a:r>
              <a:rPr lang="pt-BR" sz="1100" b="1" dirty="0">
                <a:solidFill>
                  <a:schemeClr val="accent2"/>
                </a:solidFill>
                <a:latin typeface="Poppins" panose="00000500000000000000" pitchFamily="2" charset="0"/>
                <a:cs typeface="Poppins" panose="00000500000000000000" pitchFamily="2" charset="0"/>
              </a:rPr>
              <a:t>H</a:t>
            </a:r>
            <a:r>
              <a:rPr lang="pt-BR" sz="1100" dirty="0">
                <a:latin typeface="Poppins" panose="00000500000000000000" pitchFamily="2" charset="0"/>
                <a:cs typeface="Poppins" panose="00000500000000000000" pitchFamily="2" charset="0"/>
              </a:rPr>
              <a:t>: </a:t>
            </a:r>
            <a:r>
              <a:rPr lang="pt-BR" sz="1100" dirty="0">
                <a:latin typeface="Poppins Light" panose="00000400000000000000" pitchFamily="2" charset="0"/>
                <a:cs typeface="Poppins Light" panose="00000400000000000000" pitchFamily="2" charset="0"/>
              </a:rPr>
              <a:t>Hard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1100" b="1" dirty="0">
                <a:solidFill>
                  <a:srgbClr val="7030A0"/>
                </a:solidFill>
                <a:latin typeface="Poppins" panose="00000500000000000000" pitchFamily="2" charset="0"/>
                <a:cs typeface="Poppins" panose="00000500000000000000" pitchFamily="2" charset="0"/>
              </a:rPr>
              <a:t>S</a:t>
            </a:r>
            <a:r>
              <a:rPr lang="pt-BR" sz="1100" dirty="0">
                <a:latin typeface="Poppins" panose="00000500000000000000" pitchFamily="2" charset="0"/>
                <a:cs typeface="Poppins" panose="00000500000000000000" pitchFamily="2" charset="0"/>
              </a:rPr>
              <a:t>: </a:t>
            </a:r>
            <a:r>
              <a:rPr lang="pt-BR" sz="1100" dirty="0" err="1">
                <a:latin typeface="Poppins Light" panose="00000400000000000000" pitchFamily="2" charset="0"/>
                <a:cs typeface="Poppins Light" panose="00000400000000000000" pitchFamily="2" charset="0"/>
              </a:rPr>
              <a:t>SoftED</a:t>
            </a:r>
            <a:r>
              <a:rPr lang="pt-BR" sz="1100" dirty="0">
                <a:latin typeface="Poppins Light" panose="00000400000000000000" pitchFamily="2" charset="0"/>
                <a:cs typeface="Poppins Light" panose="00000400000000000000" pitchFamily="2" charset="0"/>
              </a:rPr>
              <a:t>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800" dirty="0">
                <a:latin typeface="Poppins Light" panose="00000400000000000000" pitchFamily="2" charset="0"/>
                <a:cs typeface="Poppins Light" panose="00000400000000000000" pitchFamily="2" charset="0"/>
              </a:rPr>
              <a:t>(k=15)</a:t>
            </a:r>
            <a:endParaRPr lang="pt-BR" sz="11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825207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2">
            <a:extLst>
              <a:ext uri="{FF2B5EF4-FFF2-40B4-BE49-F238E27FC236}">
                <a16:creationId xmlns:a16="http://schemas.microsoft.com/office/drawing/2014/main" id="{AA76C87E-BBBA-1B68-4B03-2E9737B2E7BF}"/>
              </a:ext>
            </a:extLst>
          </p:cNvPr>
          <p:cNvPicPr>
            <a:picLocks noChangeAspect="1"/>
          </p:cNvPicPr>
          <p:nvPr/>
        </p:nvPicPr>
        <p:blipFill>
          <a:blip r:embed="rId3"/>
          <a:stretch>
            <a:fillRect/>
          </a:stretch>
        </p:blipFill>
        <p:spPr>
          <a:xfrm>
            <a:off x="179307" y="1766682"/>
            <a:ext cx="7402800" cy="2237527"/>
          </a:xfrm>
          <a:prstGeom prst="rect">
            <a:avLst/>
          </a:prstGeom>
        </p:spPr>
      </p:pic>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35</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1395009"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2800" dirty="0">
                <a:latin typeface="Poppins ExtraBold" panose="00000900000000000000" pitchFamily="2" charset="0"/>
                <a:cs typeface="Poppins ExtraBold" panose="00000900000000000000" pitchFamily="2" charset="0"/>
              </a:rPr>
              <a:t>IV. </a:t>
            </a:r>
            <a:r>
              <a:rPr lang="pt-BR" sz="2800" dirty="0" err="1">
                <a:latin typeface="Poppins ExtraBold" panose="00000900000000000000" pitchFamily="2" charset="0"/>
                <a:cs typeface="Poppins ExtraBold" panose="00000900000000000000" pitchFamily="2" charset="0"/>
              </a:rPr>
              <a:t>Exp</a:t>
            </a:r>
            <a:r>
              <a:rPr lang="pt-BR" sz="2800" dirty="0">
                <a:latin typeface="Poppins ExtraBold" panose="00000900000000000000" pitchFamily="2" charset="0"/>
                <a:cs typeface="Poppins ExtraBold" panose="00000900000000000000" pitchFamily="2" charset="0"/>
              </a:rPr>
              <a:t> 2.5 - </a:t>
            </a:r>
            <a:r>
              <a:rPr lang="pt-BR" sz="3000" b="1" u="sng" dirty="0" err="1">
                <a:latin typeface="Poppins SemiBold" panose="00000700000000000000" pitchFamily="2" charset="0"/>
                <a:cs typeface="Poppins SemiBold" panose="00000700000000000000" pitchFamily="2" charset="0"/>
              </a:rPr>
              <a:t>Example</a:t>
            </a:r>
            <a:r>
              <a:rPr lang="pt-BR" sz="3000" b="1" u="sng" dirty="0">
                <a:latin typeface="Poppins SemiBold" panose="00000700000000000000" pitchFamily="2" charset="0"/>
                <a:cs typeface="Poppins SemiBold" panose="00000700000000000000" pitchFamily="2" charset="0"/>
              </a:rPr>
              <a:t> 5 </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Detection</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distance</a:t>
            </a:r>
            <a:endParaRPr lang="pt-BR" sz="3000" b="1" dirty="0">
              <a:latin typeface="Poppins SemiBold" panose="00000700000000000000" pitchFamily="2" charset="0"/>
              <a:cs typeface="Poppins SemiBold" panose="00000700000000000000" pitchFamily="2" charset="0"/>
            </a:endParaRPr>
          </a:p>
        </p:txBody>
      </p:sp>
      <p:cxnSp>
        <p:nvCxnSpPr>
          <p:cNvPr id="13" name="Conector reto 12">
            <a:extLst>
              <a:ext uri="{FF2B5EF4-FFF2-40B4-BE49-F238E27FC236}">
                <a16:creationId xmlns:a16="http://schemas.microsoft.com/office/drawing/2014/main" id="{8AED9B79-62B2-71E1-F921-D2E674573E8D}"/>
              </a:ext>
            </a:extLst>
          </p:cNvPr>
          <p:cNvCxnSpPr/>
          <p:nvPr/>
        </p:nvCxnSpPr>
        <p:spPr>
          <a:xfrm>
            <a:off x="7858804" y="1278194"/>
            <a:ext cx="0" cy="4650658"/>
          </a:xfrm>
          <a:prstGeom prst="line">
            <a:avLst/>
          </a:prstGeom>
        </p:spPr>
        <p:style>
          <a:lnRef idx="1">
            <a:schemeClr val="dk1"/>
          </a:lnRef>
          <a:fillRef idx="0">
            <a:schemeClr val="dk1"/>
          </a:fillRef>
          <a:effectRef idx="0">
            <a:schemeClr val="dk1"/>
          </a:effectRef>
          <a:fontRef idx="minor">
            <a:schemeClr val="tx1"/>
          </a:fontRef>
        </p:style>
      </p:cxnSp>
      <p:pic>
        <p:nvPicPr>
          <p:cNvPr id="11" name="Picture 2">
            <a:extLst>
              <a:ext uri="{FF2B5EF4-FFF2-40B4-BE49-F238E27FC236}">
                <a16:creationId xmlns:a16="http://schemas.microsoft.com/office/drawing/2014/main" id="{A7CCBD01-90F7-8A9D-5754-698EE2506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292178" y="1649408"/>
            <a:ext cx="3286408" cy="191582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to 13">
            <a:extLst>
              <a:ext uri="{FF2B5EF4-FFF2-40B4-BE49-F238E27FC236}">
                <a16:creationId xmlns:a16="http://schemas.microsoft.com/office/drawing/2014/main" id="{29D876CF-83D3-D439-162A-C124E62F9FDA}"/>
              </a:ext>
            </a:extLst>
          </p:cNvPr>
          <p:cNvCxnSpPr/>
          <p:nvPr/>
        </p:nvCxnSpPr>
        <p:spPr>
          <a:xfrm>
            <a:off x="7858804" y="1278194"/>
            <a:ext cx="0" cy="4650658"/>
          </a:xfrm>
          <a:prstGeom prst="line">
            <a:avLst/>
          </a:prstGeom>
        </p:spPr>
        <p:style>
          <a:lnRef idx="1">
            <a:schemeClr val="dk1"/>
          </a:lnRef>
          <a:fillRef idx="0">
            <a:schemeClr val="dk1"/>
          </a:fillRef>
          <a:effectRef idx="0">
            <a:schemeClr val="dk1"/>
          </a:effectRef>
          <a:fontRef idx="minor">
            <a:schemeClr val="tx1"/>
          </a:fontRef>
        </p:style>
      </p:cxnSp>
      <p:sp>
        <p:nvSpPr>
          <p:cNvPr id="16" name="CaixaDeTexto 15">
            <a:extLst>
              <a:ext uri="{FF2B5EF4-FFF2-40B4-BE49-F238E27FC236}">
                <a16:creationId xmlns:a16="http://schemas.microsoft.com/office/drawing/2014/main" id="{79FFD2FB-A5F3-9C31-DE99-65EBFDCD79EA}"/>
              </a:ext>
            </a:extLst>
          </p:cNvPr>
          <p:cNvSpPr txBox="1"/>
          <p:nvPr/>
        </p:nvSpPr>
        <p:spPr>
          <a:xfrm>
            <a:off x="7920384" y="1362474"/>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In your opinion which event detection method performed better?</a:t>
            </a:r>
          </a:p>
        </p:txBody>
      </p:sp>
      <p:sp>
        <p:nvSpPr>
          <p:cNvPr id="18" name="CaixaDeTexto 17">
            <a:extLst>
              <a:ext uri="{FF2B5EF4-FFF2-40B4-BE49-F238E27FC236}">
                <a16:creationId xmlns:a16="http://schemas.microsoft.com/office/drawing/2014/main" id="{D17537A9-C3EE-263C-9031-990B74BA86A8}"/>
              </a:ext>
            </a:extLst>
          </p:cNvPr>
          <p:cNvSpPr txBox="1"/>
          <p:nvPr/>
        </p:nvSpPr>
        <p:spPr>
          <a:xfrm>
            <a:off x="7920384" y="3856529"/>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Which metric corroborates with your opinion?</a:t>
            </a:r>
          </a:p>
        </p:txBody>
      </p:sp>
      <p:pic>
        <p:nvPicPr>
          <p:cNvPr id="19" name="Imagem 18">
            <a:extLst>
              <a:ext uri="{FF2B5EF4-FFF2-40B4-BE49-F238E27FC236}">
                <a16:creationId xmlns:a16="http://schemas.microsoft.com/office/drawing/2014/main" id="{EB0EEE5F-FFA9-3801-AA6B-23961EC434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68306" y="4128150"/>
            <a:ext cx="3129263" cy="1914866"/>
          </a:xfrm>
          <a:prstGeom prst="rect">
            <a:avLst/>
          </a:prstGeom>
        </p:spPr>
      </p:pic>
      <p:sp>
        <p:nvSpPr>
          <p:cNvPr id="3" name="CaixaDeTexto 2">
            <a:extLst>
              <a:ext uri="{FF2B5EF4-FFF2-40B4-BE49-F238E27FC236}">
                <a16:creationId xmlns:a16="http://schemas.microsoft.com/office/drawing/2014/main" id="{078BC135-0657-38F2-8342-A0A0A916AB91}"/>
              </a:ext>
            </a:extLst>
          </p:cNvPr>
          <p:cNvSpPr txBox="1"/>
          <p:nvPr/>
        </p:nvSpPr>
        <p:spPr>
          <a:xfrm>
            <a:off x="8160947" y="907477"/>
            <a:ext cx="3756805" cy="369332"/>
          </a:xfrm>
          <a:prstGeom prst="rect">
            <a:avLst/>
          </a:prstGeom>
          <a:noFill/>
        </p:spPr>
        <p:txBody>
          <a:bodyPr wrap="square">
            <a:spAutoFit/>
          </a:bodyPr>
          <a:lstStyle/>
          <a:p>
            <a:pPr algn="ctr"/>
            <a:r>
              <a:rPr lang="en-US" sz="1800" b="1" dirty="0">
                <a:latin typeface="Poppins Bold" panose="00000800000000000000" pitchFamily="2" charset="0"/>
                <a:cs typeface="Poppins Bold" panose="00000800000000000000" pitchFamily="2" charset="0"/>
              </a:rPr>
              <a:t>Domain specialists responses</a:t>
            </a:r>
            <a:endParaRPr lang="pt-BR" dirty="0"/>
          </a:p>
        </p:txBody>
      </p:sp>
      <p:sp>
        <p:nvSpPr>
          <p:cNvPr id="6" name="CaixaDeTexto 5">
            <a:extLst>
              <a:ext uri="{FF2B5EF4-FFF2-40B4-BE49-F238E27FC236}">
                <a16:creationId xmlns:a16="http://schemas.microsoft.com/office/drawing/2014/main" id="{E925B007-5AD7-2DBE-25EA-8DDECBF4BC82}"/>
              </a:ext>
            </a:extLst>
          </p:cNvPr>
          <p:cNvSpPr txBox="1"/>
          <p:nvPr/>
        </p:nvSpPr>
        <p:spPr>
          <a:xfrm>
            <a:off x="8024350" y="3516948"/>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Method B (74%)</a:t>
            </a:r>
          </a:p>
        </p:txBody>
      </p:sp>
      <p:sp>
        <p:nvSpPr>
          <p:cNvPr id="7" name="CaixaDeTexto 6">
            <a:extLst>
              <a:ext uri="{FF2B5EF4-FFF2-40B4-BE49-F238E27FC236}">
                <a16:creationId xmlns:a16="http://schemas.microsoft.com/office/drawing/2014/main" id="{6C09E0C7-5192-51BD-C927-BF69C8DD5D64}"/>
              </a:ext>
            </a:extLst>
          </p:cNvPr>
          <p:cNvSpPr txBox="1"/>
          <p:nvPr/>
        </p:nvSpPr>
        <p:spPr>
          <a:xfrm>
            <a:off x="8024350" y="6060722"/>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F1 (68%)</a:t>
            </a:r>
          </a:p>
        </p:txBody>
      </p:sp>
      <p:graphicFrame>
        <p:nvGraphicFramePr>
          <p:cNvPr id="20" name="Tabela 6">
            <a:extLst>
              <a:ext uri="{FF2B5EF4-FFF2-40B4-BE49-F238E27FC236}">
                <a16:creationId xmlns:a16="http://schemas.microsoft.com/office/drawing/2014/main" id="{F7F00B6D-77B5-3DA3-524C-B845869DFA7C}"/>
              </a:ext>
            </a:extLst>
          </p:cNvPr>
          <p:cNvGraphicFramePr>
            <a:graphicFrameLocks noGrp="1"/>
          </p:cNvGraphicFramePr>
          <p:nvPr>
            <p:extLst>
              <p:ext uri="{D42A27DB-BD31-4B8C-83A1-F6EECF244321}">
                <p14:modId xmlns:p14="http://schemas.microsoft.com/office/powerpoint/2010/main" val="2148937208"/>
              </p:ext>
            </p:extLst>
          </p:nvPr>
        </p:nvGraphicFramePr>
        <p:xfrm>
          <a:off x="1382830" y="4262401"/>
          <a:ext cx="4641364" cy="1584960"/>
        </p:xfrm>
        <a:graphic>
          <a:graphicData uri="http://schemas.openxmlformats.org/drawingml/2006/table">
            <a:tbl>
              <a:tblPr firstRow="1">
                <a:tableStyleId>{9D7B26C5-4107-4FEC-AEDC-1716B250A1EF}</a:tableStyleId>
              </a:tblPr>
              <a:tblGrid>
                <a:gridCol w="1442798">
                  <a:extLst>
                    <a:ext uri="{9D8B030D-6E8A-4147-A177-3AD203B41FA5}">
                      <a16:colId xmlns:a16="http://schemas.microsoft.com/office/drawing/2014/main" val="4064496380"/>
                    </a:ext>
                  </a:extLst>
                </a:gridCol>
                <a:gridCol w="877893">
                  <a:extLst>
                    <a:ext uri="{9D8B030D-6E8A-4147-A177-3AD203B41FA5}">
                      <a16:colId xmlns:a16="http://schemas.microsoft.com/office/drawing/2014/main" val="2409826315"/>
                    </a:ext>
                  </a:extLst>
                </a:gridCol>
                <a:gridCol w="877893">
                  <a:extLst>
                    <a:ext uri="{9D8B030D-6E8A-4147-A177-3AD203B41FA5}">
                      <a16:colId xmlns:a16="http://schemas.microsoft.com/office/drawing/2014/main" val="3803931494"/>
                    </a:ext>
                  </a:extLst>
                </a:gridCol>
                <a:gridCol w="1442780">
                  <a:extLst>
                    <a:ext uri="{9D8B030D-6E8A-4147-A177-3AD203B41FA5}">
                      <a16:colId xmlns:a16="http://schemas.microsoft.com/office/drawing/2014/main" val="8180960"/>
                    </a:ext>
                  </a:extLst>
                </a:gridCol>
              </a:tblGrid>
              <a:tr h="202130">
                <a:tc rowSpan="3">
                  <a:txBody>
                    <a:bodyPr/>
                    <a:lstStyle/>
                    <a:p>
                      <a:pPr algn="ctr"/>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sz="16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pt-BR" sz="1400" dirty="0" err="1">
                          <a:latin typeface="Poppins" panose="00000500000000000000" pitchFamily="2" charset="0"/>
                          <a:cs typeface="Poppins" panose="00000500000000000000" pitchFamily="2" charset="0"/>
                        </a:rPr>
                        <a:t>Metric</a:t>
                      </a:r>
                      <a:endParaRPr lang="pt-BR" sz="14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pt-BR"/>
                    </a:p>
                  </a:txBody>
                  <a:tcPr/>
                </a:tc>
                <a:tc hMerge="1">
                  <a:txBody>
                    <a:bodyPr/>
                    <a:lstStyle/>
                    <a:p>
                      <a:pPr algn="ctr"/>
                      <a:endParaRPr lang="pt-BR" sz="800" b="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54544480"/>
                  </a:ext>
                </a:extLst>
              </a:tr>
              <a:tr h="202130">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pt-BR" sz="1400" b="1" dirty="0">
                          <a:latin typeface="Poppins" panose="00000500000000000000" pitchFamily="2" charset="0"/>
                          <a:cs typeface="Poppins" panose="00000500000000000000" pitchFamily="2" charset="0"/>
                        </a:rPr>
                        <a:t>F1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pt-BR" dirty="0"/>
                    </a:p>
                  </a:txBody>
                  <a:tcPr/>
                </a:tc>
                <a:tc rowSpan="2">
                  <a:txBody>
                    <a:bodyPr/>
                    <a:lstStyle/>
                    <a:p>
                      <a:pPr algn="ctr"/>
                      <a:r>
                        <a:rPr lang="pt-BR" sz="1400" b="1" dirty="0">
                          <a:latin typeface="Poppins" panose="00000500000000000000" pitchFamily="2" charset="0"/>
                          <a:cs typeface="Poppins" panose="00000500000000000000" pitchFamily="2" charset="0"/>
                        </a:rPr>
                        <a:t>NAB score</a:t>
                      </a:r>
                    </a:p>
                    <a:p>
                      <a:pPr algn="ctr"/>
                      <a:r>
                        <a:rPr lang="pt-BR" sz="700" b="1" dirty="0">
                          <a:latin typeface="Poppins" panose="00000500000000000000" pitchFamily="2" charset="0"/>
                          <a:cs typeface="Poppins" panose="00000500000000000000" pitchFamily="2" charset="0"/>
                        </a:rPr>
                        <a:t>(standard)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291465"/>
                  </a:ext>
                </a:extLst>
              </a:tr>
              <a:tr h="242556">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tcPr>
                </a:tc>
                <a:tc>
                  <a:txBody>
                    <a:bodyPr/>
                    <a:lstStyle/>
                    <a:p>
                      <a:pPr algn="ctr"/>
                      <a:r>
                        <a:rPr lang="pt-BR" sz="1800" b="1" dirty="0">
                          <a:solidFill>
                            <a:schemeClr val="accent2"/>
                          </a:solidFill>
                          <a:latin typeface="Poppins" panose="00000500000000000000" pitchFamily="2" charset="0"/>
                          <a:cs typeface="Poppins" panose="00000500000000000000" pitchFamily="2" charset="0"/>
                        </a:rPr>
                        <a:t>H</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pt-BR" sz="1800" b="1" kern="1200" dirty="0">
                          <a:solidFill>
                            <a:srgbClr val="7030A0"/>
                          </a:solidFill>
                          <a:latin typeface="Poppins" panose="00000500000000000000" pitchFamily="2" charset="0"/>
                          <a:ea typeface="+mn-ea"/>
                          <a:cs typeface="Poppins" panose="00000500000000000000" pitchFamily="2" charset="0"/>
                        </a:rPr>
                        <a:t>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pt-BR" dirty="0"/>
                    </a:p>
                  </a:txBody>
                  <a:tcPr/>
                </a:tc>
                <a:extLst>
                  <a:ext uri="{0D108BD9-81ED-4DB2-BD59-A6C34878D82A}">
                    <a16:rowId xmlns:a16="http://schemas.microsoft.com/office/drawing/2014/main" val="2667403955"/>
                  </a:ext>
                </a:extLst>
              </a:tr>
              <a:tr h="202130">
                <a:tc>
                  <a:txBody>
                    <a:bodyPr/>
                    <a:lstStyle/>
                    <a:p>
                      <a:pPr algn="ctr"/>
                      <a:r>
                        <a:rPr lang="pt-BR" sz="1400" dirty="0">
                          <a:latin typeface="Poppins Black" panose="00000A00000000000000" pitchFamily="2" charset="0"/>
                          <a:cs typeface="Poppins Black" panose="00000A00000000000000" pitchFamily="2"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NA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0,07</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CDFF"/>
                    </a:solidFill>
                  </a:tcPr>
                </a:tc>
                <a:tc>
                  <a:txBody>
                    <a:bodyPr/>
                    <a:lstStyle/>
                    <a:p>
                      <a:pPr marL="0" algn="ctr" defTabSz="914400" rtl="0" eaLnBrk="1" latinLnBrk="0" hangingPunct="1"/>
                      <a:r>
                        <a:rPr lang="pt-BR" sz="1100" b="1" u="sng" kern="1200" dirty="0">
                          <a:solidFill>
                            <a:schemeClr val="tx1"/>
                          </a:solidFill>
                          <a:latin typeface="Arial Narrow" panose="020B0606020202030204" pitchFamily="34" charset="0"/>
                          <a:ea typeface="+mn-ea"/>
                          <a:cs typeface="Poppins Light" panose="00000400000000000000" pitchFamily="2" charset="0"/>
                        </a:rPr>
                        <a:t>1,89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47314705"/>
                  </a:ext>
                </a:extLst>
              </a:tr>
              <a:tr h="202130">
                <a:tc>
                  <a:txBody>
                    <a:bodyPr/>
                    <a:lstStyle/>
                    <a:p>
                      <a:pPr algn="ctr"/>
                      <a:r>
                        <a:rPr lang="pt-BR" sz="1400" dirty="0">
                          <a:latin typeface="Poppins Black" panose="00000A00000000000000" pitchFamily="2" charset="0"/>
                          <a:cs typeface="Poppins Black" panose="00000A00000000000000" pitchFamily="2"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NA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marL="0" algn="ctr" defTabSz="914400" rtl="0" eaLnBrk="1" latinLnBrk="0" hangingPunct="1"/>
                      <a:r>
                        <a:rPr lang="pt-BR" sz="1100" b="1" u="sng" kern="1200" dirty="0">
                          <a:solidFill>
                            <a:schemeClr val="tx1"/>
                          </a:solidFill>
                          <a:latin typeface="Arial Narrow" panose="020B0606020202030204" pitchFamily="34" charset="0"/>
                          <a:ea typeface="+mn-ea"/>
                          <a:cs typeface="Poppins Light" panose="00000400000000000000" pitchFamily="2" charset="0"/>
                        </a:rPr>
                        <a:t>0,87</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6CDFF"/>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1,76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314625653"/>
                  </a:ext>
                </a:extLst>
              </a:tr>
            </a:tbl>
          </a:graphicData>
        </a:graphic>
      </p:graphicFrame>
      <p:sp>
        <p:nvSpPr>
          <p:cNvPr id="26" name="CaixaDeTexto 25">
            <a:extLst>
              <a:ext uri="{FF2B5EF4-FFF2-40B4-BE49-F238E27FC236}">
                <a16:creationId xmlns:a16="http://schemas.microsoft.com/office/drawing/2014/main" id="{55DDC094-6F2E-BEEF-F447-A70C979F2624}"/>
              </a:ext>
            </a:extLst>
          </p:cNvPr>
          <p:cNvSpPr txBox="1"/>
          <p:nvPr/>
        </p:nvSpPr>
        <p:spPr>
          <a:xfrm>
            <a:off x="1382830" y="5929917"/>
            <a:ext cx="3741698" cy="261610"/>
          </a:xfrm>
          <a:prstGeom prst="rect">
            <a:avLst/>
          </a:prstGeom>
          <a:noFill/>
        </p:spPr>
        <p:txBody>
          <a:bodyPr wrap="square">
            <a:spAutoFit/>
          </a:bodyPr>
          <a:lstStyle/>
          <a:p>
            <a:r>
              <a:rPr lang="pt-BR" sz="1100" b="1" dirty="0">
                <a:solidFill>
                  <a:schemeClr val="accent2"/>
                </a:solidFill>
                <a:latin typeface="Poppins" panose="00000500000000000000" pitchFamily="2" charset="0"/>
                <a:cs typeface="Poppins" panose="00000500000000000000" pitchFamily="2" charset="0"/>
              </a:rPr>
              <a:t>H</a:t>
            </a:r>
            <a:r>
              <a:rPr lang="pt-BR" sz="1100" dirty="0">
                <a:latin typeface="Poppins" panose="00000500000000000000" pitchFamily="2" charset="0"/>
                <a:cs typeface="Poppins" panose="00000500000000000000" pitchFamily="2" charset="0"/>
              </a:rPr>
              <a:t>: </a:t>
            </a:r>
            <a:r>
              <a:rPr lang="pt-BR" sz="1100" dirty="0">
                <a:latin typeface="Poppins Light" panose="00000400000000000000" pitchFamily="2" charset="0"/>
                <a:cs typeface="Poppins Light" panose="00000400000000000000" pitchFamily="2" charset="0"/>
              </a:rPr>
              <a:t>Hard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1100" b="1" dirty="0">
                <a:solidFill>
                  <a:srgbClr val="7030A0"/>
                </a:solidFill>
                <a:latin typeface="Poppins" panose="00000500000000000000" pitchFamily="2" charset="0"/>
                <a:cs typeface="Poppins" panose="00000500000000000000" pitchFamily="2" charset="0"/>
              </a:rPr>
              <a:t>S</a:t>
            </a:r>
            <a:r>
              <a:rPr lang="pt-BR" sz="1100" dirty="0">
                <a:latin typeface="Poppins" panose="00000500000000000000" pitchFamily="2" charset="0"/>
                <a:cs typeface="Poppins" panose="00000500000000000000" pitchFamily="2" charset="0"/>
              </a:rPr>
              <a:t>: </a:t>
            </a:r>
            <a:r>
              <a:rPr lang="pt-BR" sz="1100" dirty="0" err="1">
                <a:latin typeface="Poppins Light" panose="00000400000000000000" pitchFamily="2" charset="0"/>
                <a:cs typeface="Poppins Light" panose="00000400000000000000" pitchFamily="2" charset="0"/>
              </a:rPr>
              <a:t>SoftED</a:t>
            </a:r>
            <a:r>
              <a:rPr lang="pt-BR" sz="1100" dirty="0">
                <a:latin typeface="Poppins Light" panose="00000400000000000000" pitchFamily="2" charset="0"/>
                <a:cs typeface="Poppins Light" panose="00000400000000000000" pitchFamily="2" charset="0"/>
              </a:rPr>
              <a:t>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800" dirty="0">
                <a:latin typeface="Poppins Light" panose="00000400000000000000" pitchFamily="2" charset="0"/>
                <a:cs typeface="Poppins Light" panose="00000400000000000000" pitchFamily="2" charset="0"/>
              </a:rPr>
              <a:t>(k=15)</a:t>
            </a:r>
            <a:endParaRPr lang="pt-BR" sz="11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2081753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m 21">
            <a:extLst>
              <a:ext uri="{FF2B5EF4-FFF2-40B4-BE49-F238E27FC236}">
                <a16:creationId xmlns:a16="http://schemas.microsoft.com/office/drawing/2014/main" id="{AC50B0D9-6842-A2F8-112D-1062732DE18C}"/>
              </a:ext>
            </a:extLst>
          </p:cNvPr>
          <p:cNvPicPr>
            <a:picLocks noChangeAspect="1"/>
          </p:cNvPicPr>
          <p:nvPr/>
        </p:nvPicPr>
        <p:blipFill>
          <a:blip r:embed="rId3"/>
          <a:stretch>
            <a:fillRect/>
          </a:stretch>
        </p:blipFill>
        <p:spPr>
          <a:xfrm>
            <a:off x="171896" y="1766682"/>
            <a:ext cx="7410874" cy="2239967"/>
          </a:xfrm>
          <a:prstGeom prst="rect">
            <a:avLst/>
          </a:prstGeom>
        </p:spPr>
      </p:pic>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36</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1395009"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2800" dirty="0">
                <a:latin typeface="Poppins ExtraBold" panose="00000900000000000000" pitchFamily="2" charset="0"/>
                <a:cs typeface="Poppins ExtraBold" panose="00000900000000000000" pitchFamily="2" charset="0"/>
              </a:rPr>
              <a:t>IV. </a:t>
            </a:r>
            <a:r>
              <a:rPr lang="pt-BR" sz="2800" dirty="0" err="1">
                <a:latin typeface="Poppins ExtraBold" panose="00000900000000000000" pitchFamily="2" charset="0"/>
                <a:cs typeface="Poppins ExtraBold" panose="00000900000000000000" pitchFamily="2" charset="0"/>
              </a:rPr>
              <a:t>Exp</a:t>
            </a:r>
            <a:r>
              <a:rPr lang="pt-BR" sz="2800" dirty="0">
                <a:latin typeface="Poppins ExtraBold" panose="00000900000000000000" pitchFamily="2" charset="0"/>
                <a:cs typeface="Poppins ExtraBold" panose="00000900000000000000" pitchFamily="2" charset="0"/>
              </a:rPr>
              <a:t> 2.6 - </a:t>
            </a:r>
            <a:r>
              <a:rPr lang="pt-BR" sz="3000" b="1" u="sng" dirty="0" err="1">
                <a:latin typeface="Poppins SemiBold" panose="00000700000000000000" pitchFamily="2" charset="0"/>
                <a:cs typeface="Poppins SemiBold" panose="00000700000000000000" pitchFamily="2" charset="0"/>
              </a:rPr>
              <a:t>Example</a:t>
            </a:r>
            <a:r>
              <a:rPr lang="pt-BR" sz="3000" b="1" u="sng" dirty="0">
                <a:latin typeface="Poppins SemiBold" panose="00000700000000000000" pitchFamily="2" charset="0"/>
                <a:cs typeface="Poppins SemiBold" panose="00000700000000000000" pitchFamily="2" charset="0"/>
              </a:rPr>
              <a:t> 6 </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Detection</a:t>
            </a:r>
            <a:r>
              <a:rPr lang="pt-BR" sz="3000" b="1" dirty="0">
                <a:latin typeface="Poppins SemiBold" panose="00000700000000000000" pitchFamily="2" charset="0"/>
                <a:cs typeface="Poppins SemiBold" panose="00000700000000000000" pitchFamily="2" charset="0"/>
              </a:rPr>
              <a:t> bias</a:t>
            </a:r>
          </a:p>
        </p:txBody>
      </p:sp>
      <p:cxnSp>
        <p:nvCxnSpPr>
          <p:cNvPr id="16" name="Conector reto 15">
            <a:extLst>
              <a:ext uri="{FF2B5EF4-FFF2-40B4-BE49-F238E27FC236}">
                <a16:creationId xmlns:a16="http://schemas.microsoft.com/office/drawing/2014/main" id="{A2EEA861-80F0-BEFF-0D03-3D9603AFA5C9}"/>
              </a:ext>
            </a:extLst>
          </p:cNvPr>
          <p:cNvCxnSpPr/>
          <p:nvPr/>
        </p:nvCxnSpPr>
        <p:spPr>
          <a:xfrm>
            <a:off x="7858804" y="1278194"/>
            <a:ext cx="0" cy="4650658"/>
          </a:xfrm>
          <a:prstGeom prst="line">
            <a:avLst/>
          </a:prstGeom>
        </p:spPr>
        <p:style>
          <a:lnRef idx="1">
            <a:schemeClr val="dk1"/>
          </a:lnRef>
          <a:fillRef idx="0">
            <a:schemeClr val="dk1"/>
          </a:fillRef>
          <a:effectRef idx="0">
            <a:schemeClr val="dk1"/>
          </a:effectRef>
          <a:fontRef idx="minor">
            <a:schemeClr val="tx1"/>
          </a:fontRef>
        </p:style>
      </p:cxnSp>
      <p:pic>
        <p:nvPicPr>
          <p:cNvPr id="11" name="Picture 2">
            <a:extLst>
              <a:ext uri="{FF2B5EF4-FFF2-40B4-BE49-F238E27FC236}">
                <a16:creationId xmlns:a16="http://schemas.microsoft.com/office/drawing/2014/main" id="{F51942D9-B746-34D1-4C7C-79C586039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292178" y="1649408"/>
            <a:ext cx="3286408" cy="191582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reto 12">
            <a:extLst>
              <a:ext uri="{FF2B5EF4-FFF2-40B4-BE49-F238E27FC236}">
                <a16:creationId xmlns:a16="http://schemas.microsoft.com/office/drawing/2014/main" id="{B832D7A8-405F-DA90-0399-D2E3FF93A4AF}"/>
              </a:ext>
            </a:extLst>
          </p:cNvPr>
          <p:cNvCxnSpPr/>
          <p:nvPr/>
        </p:nvCxnSpPr>
        <p:spPr>
          <a:xfrm>
            <a:off x="7858804" y="1278194"/>
            <a:ext cx="0" cy="4650658"/>
          </a:xfrm>
          <a:prstGeom prst="line">
            <a:avLst/>
          </a:prstGeom>
        </p:spPr>
        <p:style>
          <a:lnRef idx="1">
            <a:schemeClr val="dk1"/>
          </a:lnRef>
          <a:fillRef idx="0">
            <a:schemeClr val="dk1"/>
          </a:fillRef>
          <a:effectRef idx="0">
            <a:schemeClr val="dk1"/>
          </a:effectRef>
          <a:fontRef idx="minor">
            <a:schemeClr val="tx1"/>
          </a:fontRef>
        </p:style>
      </p:cxnSp>
      <p:sp>
        <p:nvSpPr>
          <p:cNvPr id="15" name="CaixaDeTexto 14">
            <a:extLst>
              <a:ext uri="{FF2B5EF4-FFF2-40B4-BE49-F238E27FC236}">
                <a16:creationId xmlns:a16="http://schemas.microsoft.com/office/drawing/2014/main" id="{B38E4BE7-FA62-D022-67BE-0DF0C48B006A}"/>
              </a:ext>
            </a:extLst>
          </p:cNvPr>
          <p:cNvSpPr txBox="1"/>
          <p:nvPr/>
        </p:nvSpPr>
        <p:spPr>
          <a:xfrm>
            <a:off x="7920384" y="1362474"/>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In your opinion which event detection method performed better?</a:t>
            </a:r>
          </a:p>
        </p:txBody>
      </p:sp>
      <p:sp>
        <p:nvSpPr>
          <p:cNvPr id="17" name="CaixaDeTexto 16">
            <a:extLst>
              <a:ext uri="{FF2B5EF4-FFF2-40B4-BE49-F238E27FC236}">
                <a16:creationId xmlns:a16="http://schemas.microsoft.com/office/drawing/2014/main" id="{033BBAF9-FD75-A8AA-4727-8D97E12CE30F}"/>
              </a:ext>
            </a:extLst>
          </p:cNvPr>
          <p:cNvSpPr txBox="1"/>
          <p:nvPr/>
        </p:nvSpPr>
        <p:spPr>
          <a:xfrm>
            <a:off x="7920384" y="3856529"/>
            <a:ext cx="4029997" cy="253916"/>
          </a:xfrm>
          <a:prstGeom prst="rect">
            <a:avLst/>
          </a:prstGeom>
          <a:noFill/>
        </p:spPr>
        <p:txBody>
          <a:bodyPr wrap="square">
            <a:spAutoFit/>
          </a:bodyPr>
          <a:lstStyle/>
          <a:p>
            <a:r>
              <a:rPr lang="en-US" sz="1050" b="0" i="0" dirty="0">
                <a:solidFill>
                  <a:srgbClr val="202124"/>
                </a:solidFill>
                <a:effectLst/>
                <a:latin typeface="Roboto" panose="02000000000000000000" pitchFamily="2" charset="0"/>
              </a:rPr>
              <a:t>Which metric corroborates with your opinion?</a:t>
            </a:r>
          </a:p>
        </p:txBody>
      </p:sp>
      <p:pic>
        <p:nvPicPr>
          <p:cNvPr id="19" name="Imagem 18">
            <a:extLst>
              <a:ext uri="{FF2B5EF4-FFF2-40B4-BE49-F238E27FC236}">
                <a16:creationId xmlns:a16="http://schemas.microsoft.com/office/drawing/2014/main" id="{5A016848-DF46-CF1F-DA18-2F50D866960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68306" y="4128150"/>
            <a:ext cx="3129263" cy="1914866"/>
          </a:xfrm>
          <a:prstGeom prst="rect">
            <a:avLst/>
          </a:prstGeom>
        </p:spPr>
      </p:pic>
      <p:sp>
        <p:nvSpPr>
          <p:cNvPr id="3" name="CaixaDeTexto 2">
            <a:extLst>
              <a:ext uri="{FF2B5EF4-FFF2-40B4-BE49-F238E27FC236}">
                <a16:creationId xmlns:a16="http://schemas.microsoft.com/office/drawing/2014/main" id="{F190BD71-CA84-ED55-FE83-4A45E2AEB987}"/>
              </a:ext>
            </a:extLst>
          </p:cNvPr>
          <p:cNvSpPr txBox="1"/>
          <p:nvPr/>
        </p:nvSpPr>
        <p:spPr>
          <a:xfrm>
            <a:off x="8160947" y="907477"/>
            <a:ext cx="3756805" cy="369332"/>
          </a:xfrm>
          <a:prstGeom prst="rect">
            <a:avLst/>
          </a:prstGeom>
          <a:noFill/>
        </p:spPr>
        <p:txBody>
          <a:bodyPr wrap="square">
            <a:spAutoFit/>
          </a:bodyPr>
          <a:lstStyle/>
          <a:p>
            <a:pPr algn="ctr"/>
            <a:r>
              <a:rPr lang="en-US" sz="1800" b="1" dirty="0">
                <a:latin typeface="Poppins Bold" panose="00000800000000000000" pitchFamily="2" charset="0"/>
                <a:cs typeface="Poppins Bold" panose="00000800000000000000" pitchFamily="2" charset="0"/>
              </a:rPr>
              <a:t>Domain specialists responses</a:t>
            </a:r>
            <a:endParaRPr lang="pt-BR" dirty="0"/>
          </a:p>
        </p:txBody>
      </p:sp>
      <p:sp>
        <p:nvSpPr>
          <p:cNvPr id="6" name="CaixaDeTexto 5">
            <a:extLst>
              <a:ext uri="{FF2B5EF4-FFF2-40B4-BE49-F238E27FC236}">
                <a16:creationId xmlns:a16="http://schemas.microsoft.com/office/drawing/2014/main" id="{2031FF49-1B31-40F0-18E0-07AB1AF72829}"/>
              </a:ext>
            </a:extLst>
          </p:cNvPr>
          <p:cNvSpPr txBox="1"/>
          <p:nvPr/>
        </p:nvSpPr>
        <p:spPr>
          <a:xfrm>
            <a:off x="8024350" y="3516948"/>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Method A (82%)</a:t>
            </a:r>
          </a:p>
        </p:txBody>
      </p:sp>
      <p:sp>
        <p:nvSpPr>
          <p:cNvPr id="8" name="CaixaDeTexto 7">
            <a:extLst>
              <a:ext uri="{FF2B5EF4-FFF2-40B4-BE49-F238E27FC236}">
                <a16:creationId xmlns:a16="http://schemas.microsoft.com/office/drawing/2014/main" id="{4E598D41-606E-FA75-001A-1061EC8C1911}"/>
              </a:ext>
            </a:extLst>
          </p:cNvPr>
          <p:cNvSpPr txBox="1"/>
          <p:nvPr/>
        </p:nvSpPr>
        <p:spPr>
          <a:xfrm>
            <a:off x="8024350" y="6060722"/>
            <a:ext cx="4029997" cy="230832"/>
          </a:xfrm>
          <a:prstGeom prst="rect">
            <a:avLst/>
          </a:prstGeom>
          <a:noFill/>
        </p:spPr>
        <p:txBody>
          <a:bodyPr wrap="square">
            <a:spAutoFit/>
          </a:bodyPr>
          <a:lstStyle/>
          <a:p>
            <a:pPr algn="r"/>
            <a:r>
              <a:rPr lang="en-US" sz="900" b="0" i="0" dirty="0">
                <a:solidFill>
                  <a:schemeClr val="accent2"/>
                </a:solidFill>
                <a:effectLst/>
                <a:latin typeface="Roboto" panose="02000000000000000000" pitchFamily="2" charset="0"/>
              </a:rPr>
              <a:t>Volunteers: F1 (72%)</a:t>
            </a:r>
          </a:p>
        </p:txBody>
      </p:sp>
      <p:graphicFrame>
        <p:nvGraphicFramePr>
          <p:cNvPr id="20" name="Tabela 6">
            <a:extLst>
              <a:ext uri="{FF2B5EF4-FFF2-40B4-BE49-F238E27FC236}">
                <a16:creationId xmlns:a16="http://schemas.microsoft.com/office/drawing/2014/main" id="{1DE15882-B7C8-AB12-EEF0-72890EA096BE}"/>
              </a:ext>
            </a:extLst>
          </p:cNvPr>
          <p:cNvGraphicFramePr>
            <a:graphicFrameLocks noGrp="1"/>
          </p:cNvGraphicFramePr>
          <p:nvPr>
            <p:extLst>
              <p:ext uri="{D42A27DB-BD31-4B8C-83A1-F6EECF244321}">
                <p14:modId xmlns:p14="http://schemas.microsoft.com/office/powerpoint/2010/main" val="2935321724"/>
              </p:ext>
            </p:extLst>
          </p:nvPr>
        </p:nvGraphicFramePr>
        <p:xfrm>
          <a:off x="1382830" y="4262401"/>
          <a:ext cx="4641364" cy="1584960"/>
        </p:xfrm>
        <a:graphic>
          <a:graphicData uri="http://schemas.openxmlformats.org/drawingml/2006/table">
            <a:tbl>
              <a:tblPr firstRow="1">
                <a:tableStyleId>{9D7B26C5-4107-4FEC-AEDC-1716B250A1EF}</a:tableStyleId>
              </a:tblPr>
              <a:tblGrid>
                <a:gridCol w="1442798">
                  <a:extLst>
                    <a:ext uri="{9D8B030D-6E8A-4147-A177-3AD203B41FA5}">
                      <a16:colId xmlns:a16="http://schemas.microsoft.com/office/drawing/2014/main" val="4064496380"/>
                    </a:ext>
                  </a:extLst>
                </a:gridCol>
                <a:gridCol w="877893">
                  <a:extLst>
                    <a:ext uri="{9D8B030D-6E8A-4147-A177-3AD203B41FA5}">
                      <a16:colId xmlns:a16="http://schemas.microsoft.com/office/drawing/2014/main" val="2409826315"/>
                    </a:ext>
                  </a:extLst>
                </a:gridCol>
                <a:gridCol w="877893">
                  <a:extLst>
                    <a:ext uri="{9D8B030D-6E8A-4147-A177-3AD203B41FA5}">
                      <a16:colId xmlns:a16="http://schemas.microsoft.com/office/drawing/2014/main" val="3803931494"/>
                    </a:ext>
                  </a:extLst>
                </a:gridCol>
                <a:gridCol w="1442780">
                  <a:extLst>
                    <a:ext uri="{9D8B030D-6E8A-4147-A177-3AD203B41FA5}">
                      <a16:colId xmlns:a16="http://schemas.microsoft.com/office/drawing/2014/main" val="8180960"/>
                    </a:ext>
                  </a:extLst>
                </a:gridCol>
              </a:tblGrid>
              <a:tr h="202130">
                <a:tc rowSpan="3">
                  <a:txBody>
                    <a:bodyPr/>
                    <a:lstStyle/>
                    <a:p>
                      <a:pPr algn="ctr"/>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sz="16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pt-BR" sz="1400" dirty="0" err="1">
                          <a:latin typeface="Poppins" panose="00000500000000000000" pitchFamily="2" charset="0"/>
                          <a:cs typeface="Poppins" panose="00000500000000000000" pitchFamily="2" charset="0"/>
                        </a:rPr>
                        <a:t>Metric</a:t>
                      </a:r>
                      <a:endParaRPr lang="pt-BR" sz="140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pt-BR"/>
                    </a:p>
                  </a:txBody>
                  <a:tcPr/>
                </a:tc>
                <a:tc hMerge="1">
                  <a:txBody>
                    <a:bodyPr/>
                    <a:lstStyle/>
                    <a:p>
                      <a:pPr algn="ctr"/>
                      <a:endParaRPr lang="pt-BR" sz="800" b="0" dirty="0">
                        <a:latin typeface="Poppins" panose="00000500000000000000" pitchFamily="2" charset="0"/>
                        <a:cs typeface="Poppins"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54544480"/>
                  </a:ext>
                </a:extLst>
              </a:tr>
              <a:tr h="202130">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pt-BR" sz="1400" b="1" dirty="0">
                          <a:latin typeface="Poppins" panose="00000500000000000000" pitchFamily="2" charset="0"/>
                          <a:cs typeface="Poppins" panose="00000500000000000000" pitchFamily="2" charset="0"/>
                        </a:rPr>
                        <a:t>F1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pt-BR" dirty="0"/>
                    </a:p>
                  </a:txBody>
                  <a:tcPr/>
                </a:tc>
                <a:tc rowSpan="2">
                  <a:txBody>
                    <a:bodyPr/>
                    <a:lstStyle/>
                    <a:p>
                      <a:pPr algn="ctr"/>
                      <a:r>
                        <a:rPr lang="pt-BR" sz="1400" b="1" dirty="0">
                          <a:latin typeface="Poppins" panose="00000500000000000000" pitchFamily="2" charset="0"/>
                          <a:cs typeface="Poppins" panose="00000500000000000000" pitchFamily="2" charset="0"/>
                        </a:rPr>
                        <a:t>NAB score</a:t>
                      </a:r>
                    </a:p>
                    <a:p>
                      <a:pPr algn="ctr"/>
                      <a:r>
                        <a:rPr lang="pt-BR" sz="700" b="1" dirty="0">
                          <a:latin typeface="Poppins" panose="00000500000000000000" pitchFamily="2" charset="0"/>
                          <a:cs typeface="Poppins" panose="00000500000000000000" pitchFamily="2" charset="0"/>
                        </a:rPr>
                        <a:t>(standard)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291465"/>
                  </a:ext>
                </a:extLst>
              </a:tr>
              <a:tr h="242556">
                <a:tc vMerge="1">
                  <a:txBody>
                    <a:bodyPr/>
                    <a:lstStyle/>
                    <a:p>
                      <a:r>
                        <a:rPr lang="pt-BR" sz="1400" b="1" kern="1200" dirty="0" err="1">
                          <a:solidFill>
                            <a:schemeClr val="tx1"/>
                          </a:solidFill>
                          <a:latin typeface="Poppins" panose="00000500000000000000" pitchFamily="2" charset="0"/>
                          <a:ea typeface="+mn-ea"/>
                          <a:cs typeface="Poppins" panose="00000500000000000000" pitchFamily="2" charset="0"/>
                        </a:rPr>
                        <a:t>Method</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tcPr>
                </a:tc>
                <a:tc>
                  <a:txBody>
                    <a:bodyPr/>
                    <a:lstStyle/>
                    <a:p>
                      <a:pPr algn="ctr"/>
                      <a:r>
                        <a:rPr lang="pt-BR" sz="1800" b="1" dirty="0">
                          <a:solidFill>
                            <a:schemeClr val="accent2"/>
                          </a:solidFill>
                          <a:latin typeface="Poppins" panose="00000500000000000000" pitchFamily="2" charset="0"/>
                          <a:cs typeface="Poppins" panose="00000500000000000000" pitchFamily="2" charset="0"/>
                        </a:rPr>
                        <a:t>H</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pt-BR" sz="1800" b="1" kern="1200" dirty="0">
                          <a:solidFill>
                            <a:srgbClr val="7030A0"/>
                          </a:solidFill>
                          <a:latin typeface="Poppins" panose="00000500000000000000" pitchFamily="2" charset="0"/>
                          <a:ea typeface="+mn-ea"/>
                          <a:cs typeface="Poppins" panose="00000500000000000000" pitchFamily="2" charset="0"/>
                        </a:rPr>
                        <a:t>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pt-BR" dirty="0"/>
                    </a:p>
                  </a:txBody>
                  <a:tcPr/>
                </a:tc>
                <a:extLst>
                  <a:ext uri="{0D108BD9-81ED-4DB2-BD59-A6C34878D82A}">
                    <a16:rowId xmlns:a16="http://schemas.microsoft.com/office/drawing/2014/main" val="2667403955"/>
                  </a:ext>
                </a:extLst>
              </a:tr>
              <a:tr h="202130">
                <a:tc>
                  <a:txBody>
                    <a:bodyPr/>
                    <a:lstStyle/>
                    <a:p>
                      <a:pPr algn="ctr"/>
                      <a:r>
                        <a:rPr lang="pt-BR" sz="1400" dirty="0">
                          <a:latin typeface="Poppins Black" panose="00000A00000000000000" pitchFamily="2" charset="0"/>
                          <a:cs typeface="Poppins Black" panose="00000A00000000000000" pitchFamily="2" charset="0"/>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algn="ctr" defTabSz="914400" rtl="0" eaLnBrk="1" latinLnBrk="0" hangingPunct="1"/>
                      <a:r>
                        <a:rPr lang="pt-BR" sz="1100" b="1" u="sng" kern="1200" dirty="0">
                          <a:solidFill>
                            <a:schemeClr val="tx1"/>
                          </a:solidFill>
                          <a:latin typeface="Arial Narrow" panose="020B0606020202030204" pitchFamily="34" charset="0"/>
                          <a:ea typeface="+mn-ea"/>
                          <a:cs typeface="Poppins Light" panose="00000400000000000000" pitchFamily="2" charset="0"/>
                        </a:rPr>
                        <a:t>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CDFF"/>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0,88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47314705"/>
                  </a:ext>
                </a:extLst>
              </a:tr>
              <a:tr h="202130">
                <a:tc>
                  <a:txBody>
                    <a:bodyPr/>
                    <a:lstStyle/>
                    <a:p>
                      <a:pPr algn="ctr"/>
                      <a:r>
                        <a:rPr lang="pt-BR" sz="1400" dirty="0">
                          <a:latin typeface="Poppins Black" panose="00000A00000000000000" pitchFamily="2" charset="0"/>
                          <a:cs typeface="Poppins Black" panose="00000A00000000000000" pitchFamily="2" charset="0"/>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NA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marL="0" algn="ctr" defTabSz="914400" rtl="0" eaLnBrk="1" latinLnBrk="0" hangingPunct="1"/>
                      <a:r>
                        <a:rPr lang="pt-BR" sz="1100" b="0" u="none" kern="1200" dirty="0">
                          <a:solidFill>
                            <a:schemeClr val="tx1"/>
                          </a:solidFill>
                          <a:latin typeface="Arial Narrow" panose="020B0606020202030204" pitchFamily="34" charset="0"/>
                          <a:ea typeface="+mn-ea"/>
                          <a:cs typeface="Poppins Light" panose="00000400000000000000" pitchFamily="2" charset="0"/>
                        </a:rPr>
                        <a:t>0,53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E6CDFF"/>
                    </a:solidFill>
                  </a:tcPr>
                </a:tc>
                <a:tc>
                  <a:txBody>
                    <a:bodyPr/>
                    <a:lstStyle/>
                    <a:p>
                      <a:pPr marL="0" algn="ctr" defTabSz="914400" rtl="0" eaLnBrk="1" latinLnBrk="0" hangingPunct="1"/>
                      <a:r>
                        <a:rPr lang="pt-BR" sz="1100" b="1" u="sng" kern="1200" dirty="0">
                          <a:solidFill>
                            <a:schemeClr val="tx1"/>
                          </a:solidFill>
                          <a:latin typeface="Arial Narrow" panose="020B0606020202030204" pitchFamily="34" charset="0"/>
                          <a:ea typeface="+mn-ea"/>
                          <a:cs typeface="Poppins Light" panose="00000400000000000000" pitchFamily="2"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3314625653"/>
                  </a:ext>
                </a:extLst>
              </a:tr>
            </a:tbl>
          </a:graphicData>
        </a:graphic>
      </p:graphicFrame>
      <p:sp>
        <p:nvSpPr>
          <p:cNvPr id="25" name="CaixaDeTexto 24">
            <a:extLst>
              <a:ext uri="{FF2B5EF4-FFF2-40B4-BE49-F238E27FC236}">
                <a16:creationId xmlns:a16="http://schemas.microsoft.com/office/drawing/2014/main" id="{3D70011D-D7D8-39E5-42E9-034CBB439FD2}"/>
              </a:ext>
            </a:extLst>
          </p:cNvPr>
          <p:cNvSpPr txBox="1"/>
          <p:nvPr/>
        </p:nvSpPr>
        <p:spPr>
          <a:xfrm>
            <a:off x="1382830" y="5929917"/>
            <a:ext cx="3741698" cy="261610"/>
          </a:xfrm>
          <a:prstGeom prst="rect">
            <a:avLst/>
          </a:prstGeom>
          <a:noFill/>
        </p:spPr>
        <p:txBody>
          <a:bodyPr wrap="square">
            <a:spAutoFit/>
          </a:bodyPr>
          <a:lstStyle/>
          <a:p>
            <a:r>
              <a:rPr lang="pt-BR" sz="1100" b="1" dirty="0">
                <a:solidFill>
                  <a:schemeClr val="accent2"/>
                </a:solidFill>
                <a:latin typeface="Poppins" panose="00000500000000000000" pitchFamily="2" charset="0"/>
                <a:cs typeface="Poppins" panose="00000500000000000000" pitchFamily="2" charset="0"/>
              </a:rPr>
              <a:t>H</a:t>
            </a:r>
            <a:r>
              <a:rPr lang="pt-BR" sz="1100" dirty="0">
                <a:latin typeface="Poppins" panose="00000500000000000000" pitchFamily="2" charset="0"/>
                <a:cs typeface="Poppins" panose="00000500000000000000" pitchFamily="2" charset="0"/>
              </a:rPr>
              <a:t>: </a:t>
            </a:r>
            <a:r>
              <a:rPr lang="pt-BR" sz="1100" dirty="0">
                <a:latin typeface="Poppins Light" panose="00000400000000000000" pitchFamily="2" charset="0"/>
                <a:cs typeface="Poppins Light" panose="00000400000000000000" pitchFamily="2" charset="0"/>
              </a:rPr>
              <a:t>Hard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1100" b="1" dirty="0">
                <a:solidFill>
                  <a:srgbClr val="7030A0"/>
                </a:solidFill>
                <a:latin typeface="Poppins" panose="00000500000000000000" pitchFamily="2" charset="0"/>
                <a:cs typeface="Poppins" panose="00000500000000000000" pitchFamily="2" charset="0"/>
              </a:rPr>
              <a:t>S</a:t>
            </a:r>
            <a:r>
              <a:rPr lang="pt-BR" sz="1100" dirty="0">
                <a:latin typeface="Poppins" panose="00000500000000000000" pitchFamily="2" charset="0"/>
                <a:cs typeface="Poppins" panose="00000500000000000000" pitchFamily="2" charset="0"/>
              </a:rPr>
              <a:t>: </a:t>
            </a:r>
            <a:r>
              <a:rPr lang="pt-BR" sz="1100" dirty="0" err="1">
                <a:latin typeface="Poppins Light" panose="00000400000000000000" pitchFamily="2" charset="0"/>
                <a:cs typeface="Poppins Light" panose="00000400000000000000" pitchFamily="2" charset="0"/>
              </a:rPr>
              <a:t>SoftED</a:t>
            </a:r>
            <a:r>
              <a:rPr lang="pt-BR" sz="1100" dirty="0">
                <a:latin typeface="Poppins Light" panose="00000400000000000000" pitchFamily="2" charset="0"/>
                <a:cs typeface="Poppins Light" panose="00000400000000000000" pitchFamily="2" charset="0"/>
              </a:rPr>
              <a:t> </a:t>
            </a:r>
            <a:r>
              <a:rPr lang="pt-BR" sz="1100" dirty="0" err="1">
                <a:latin typeface="Poppins Light" panose="00000400000000000000" pitchFamily="2" charset="0"/>
                <a:cs typeface="Poppins Light" panose="00000400000000000000" pitchFamily="2" charset="0"/>
              </a:rPr>
              <a:t>metrics</a:t>
            </a:r>
            <a:r>
              <a:rPr lang="pt-BR" sz="1100" dirty="0">
                <a:latin typeface="Poppins Light" panose="00000400000000000000" pitchFamily="2" charset="0"/>
                <a:cs typeface="Poppins Light" panose="00000400000000000000" pitchFamily="2" charset="0"/>
              </a:rPr>
              <a:t> </a:t>
            </a:r>
            <a:r>
              <a:rPr lang="pt-BR" sz="800" dirty="0">
                <a:latin typeface="Poppins Light" panose="00000400000000000000" pitchFamily="2" charset="0"/>
                <a:cs typeface="Poppins Light" panose="00000400000000000000" pitchFamily="2" charset="0"/>
              </a:rPr>
              <a:t>(k=15)</a:t>
            </a:r>
            <a:endParaRPr lang="pt-BR" sz="11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993108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de cantos arredondados 4">
            <a:extLst>
              <a:ext uri="{FF2B5EF4-FFF2-40B4-BE49-F238E27FC236}">
                <a16:creationId xmlns:a16="http://schemas.microsoft.com/office/drawing/2014/main" id="{24D9588F-DBAD-44E9-8EE1-1B65C2CC285A}"/>
              </a:ext>
            </a:extLst>
          </p:cNvPr>
          <p:cNvSpPr/>
          <p:nvPr/>
        </p:nvSpPr>
        <p:spPr>
          <a:xfrm>
            <a:off x="0" y="1406688"/>
            <a:ext cx="12192000" cy="331460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5" name="Retângulo de cantos arredondados 4"/>
          <p:cNvSpPr/>
          <p:nvPr/>
        </p:nvSpPr>
        <p:spPr>
          <a:xfrm>
            <a:off x="0" y="6387100"/>
            <a:ext cx="12192000" cy="470899"/>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2" name="Título 1"/>
          <p:cNvSpPr>
            <a:spLocks noGrp="1"/>
          </p:cNvSpPr>
          <p:nvPr>
            <p:ph type="ctrTitle"/>
          </p:nvPr>
        </p:nvSpPr>
        <p:spPr>
          <a:xfrm>
            <a:off x="0" y="1774092"/>
            <a:ext cx="12191999" cy="1849375"/>
          </a:xfrm>
        </p:spPr>
        <p:txBody>
          <a:bodyPr anchor="ctr">
            <a:noAutofit/>
          </a:bodyPr>
          <a:lstStyle/>
          <a:p>
            <a:pPr>
              <a:spcBef>
                <a:spcPts val="1200"/>
              </a:spcBef>
              <a:spcAft>
                <a:spcPts val="1200"/>
              </a:spcAft>
            </a:pPr>
            <a:r>
              <a:rPr lang="pt-BR" sz="4000" b="1" dirty="0" err="1">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SoftED</a:t>
            </a:r>
            <a:br>
              <a:rPr lang="pt-BR" sz="4000"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br>
            <a:r>
              <a:rPr lang="pt-BR" sz="1200"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rPr>
              <a:t> </a:t>
            </a:r>
            <a:br>
              <a:rPr lang="pt-BR" sz="4000" dirty="0">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br>
            <a:r>
              <a:rPr lang="en-US" sz="4000" dirty="0">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Metrics for soft evaluation of </a:t>
            </a:r>
            <a:br>
              <a:rPr lang="en-US" sz="4000" dirty="0">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br>
            <a:r>
              <a:rPr lang="en-US" sz="4000" dirty="0">
                <a:effectLst>
                  <a:outerShdw blurRad="38100" dist="38100" dir="2700000" algn="tl">
                    <a:srgbClr val="000000">
                      <a:alpha val="43137"/>
                    </a:srgbClr>
                  </a:outerShdw>
                </a:effectLst>
                <a:latin typeface="Poppins ExtraBold" panose="00000900000000000000" pitchFamily="2" charset="0"/>
                <a:cs typeface="Poppins ExtraBold" panose="00000900000000000000" pitchFamily="2" charset="0"/>
              </a:rPr>
              <a:t>event detection performance</a:t>
            </a:r>
            <a:endParaRPr lang="en-US" sz="4000" dirty="0">
              <a:solidFill>
                <a:schemeClr val="tx1">
                  <a:lumMod val="65000"/>
                  <a:lumOff val="35000"/>
                </a:schemeClr>
              </a:solidFill>
              <a:effectLst>
                <a:outerShdw blurRad="38100" dist="38100" dir="2700000" algn="tl">
                  <a:srgbClr val="000000">
                    <a:alpha val="43137"/>
                  </a:srgbClr>
                </a:outerShdw>
              </a:effectLst>
              <a:latin typeface="Poppins ExtraLight" panose="00000300000000000000" pitchFamily="2" charset="0"/>
              <a:cs typeface="Poppins ExtraLight" panose="00000300000000000000" pitchFamily="2" charset="0"/>
            </a:endParaRPr>
          </a:p>
        </p:txBody>
      </p:sp>
      <p:sp>
        <p:nvSpPr>
          <p:cNvPr id="9" name="Subtítulo 2"/>
          <p:cNvSpPr txBox="1">
            <a:spLocks/>
          </p:cNvSpPr>
          <p:nvPr/>
        </p:nvSpPr>
        <p:spPr>
          <a:xfrm>
            <a:off x="0" y="6527140"/>
            <a:ext cx="12191998" cy="2521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80000"/>
              </a:lnSpc>
              <a:defRPr/>
            </a:pPr>
            <a:r>
              <a:rPr lang="pt-BR" sz="1600" b="1" dirty="0">
                <a:solidFill>
                  <a:schemeClr val="tx1">
                    <a:lumMod val="65000"/>
                    <a:lumOff val="35000"/>
                  </a:schemeClr>
                </a:solidFill>
                <a:latin typeface="Poppins Light" panose="00000400000000000000" pitchFamily="2" charset="0"/>
                <a:cs typeface="Poppins Light" panose="00000400000000000000" pitchFamily="2" charset="0"/>
              </a:rPr>
              <a:t>202</a:t>
            </a:r>
            <a:r>
              <a:rPr lang="en-US" sz="1600" b="1" dirty="0">
                <a:solidFill>
                  <a:schemeClr val="tx1">
                    <a:lumMod val="65000"/>
                    <a:lumOff val="35000"/>
                  </a:schemeClr>
                </a:solidFill>
                <a:latin typeface="Poppins Light" panose="00000400000000000000" pitchFamily="2" charset="0"/>
                <a:cs typeface="Poppins Light" panose="00000400000000000000" pitchFamily="2" charset="0"/>
              </a:rPr>
              <a:t>2/11</a:t>
            </a:r>
            <a:endParaRPr lang="pt-BR" sz="1600" b="1" dirty="0">
              <a:solidFill>
                <a:schemeClr val="tx1">
                  <a:lumMod val="65000"/>
                  <a:lumOff val="35000"/>
                </a:schemeClr>
              </a:solidFill>
              <a:latin typeface="Poppins Light" panose="00000400000000000000" pitchFamily="2" charset="0"/>
              <a:cs typeface="Poppins Light" panose="00000400000000000000" pitchFamily="2" charset="0"/>
            </a:endParaRPr>
          </a:p>
        </p:txBody>
      </p:sp>
      <p:cxnSp>
        <p:nvCxnSpPr>
          <p:cNvPr id="13" name="Conector reto 12">
            <a:extLst>
              <a:ext uri="{FF2B5EF4-FFF2-40B4-BE49-F238E27FC236}">
                <a16:creationId xmlns:a16="http://schemas.microsoft.com/office/drawing/2014/main" id="{81B0528D-CBBA-42EB-A823-8728DAEE09B1}"/>
              </a:ext>
            </a:extLst>
          </p:cNvPr>
          <p:cNvCxnSpPr>
            <a:cxnSpLocks/>
          </p:cNvCxnSpPr>
          <p:nvPr/>
        </p:nvCxnSpPr>
        <p:spPr>
          <a:xfrm flipV="1">
            <a:off x="0" y="6351686"/>
            <a:ext cx="12192000" cy="354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ubtítulo 2">
            <a:extLst>
              <a:ext uri="{FF2B5EF4-FFF2-40B4-BE49-F238E27FC236}">
                <a16:creationId xmlns:a16="http://schemas.microsoft.com/office/drawing/2014/main" id="{D6BFC85B-352C-4BA5-8056-A8F186812E3F}"/>
              </a:ext>
            </a:extLst>
          </p:cNvPr>
          <p:cNvSpPr txBox="1">
            <a:spLocks/>
          </p:cNvSpPr>
          <p:nvPr/>
        </p:nvSpPr>
        <p:spPr>
          <a:xfrm>
            <a:off x="0" y="3881834"/>
            <a:ext cx="12192000" cy="581087"/>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80000"/>
              </a:lnSpc>
              <a:defRPr/>
            </a:pPr>
            <a:r>
              <a:rPr lang="pt-BR" sz="2200" b="1" dirty="0">
                <a:solidFill>
                  <a:schemeClr val="tx1">
                    <a:lumMod val="65000"/>
                    <a:lumOff val="35000"/>
                  </a:schemeClr>
                </a:solidFill>
                <a:latin typeface="Poppins Light" panose="00000400000000000000" pitchFamily="2" charset="0"/>
                <a:cs typeface="Poppins Light" panose="00000400000000000000" pitchFamily="2" charset="0"/>
              </a:rPr>
              <a:t>Rebecca Salles</a:t>
            </a:r>
            <a:br>
              <a:rPr lang="pt-BR" b="1" dirty="0">
                <a:solidFill>
                  <a:schemeClr val="tx1">
                    <a:lumMod val="65000"/>
                    <a:lumOff val="35000"/>
                  </a:schemeClr>
                </a:solidFill>
                <a:latin typeface="Poppins Thin" panose="00000300000000000000" pitchFamily="2" charset="0"/>
                <a:cs typeface="Poppins Thin" panose="00000300000000000000" pitchFamily="2" charset="0"/>
              </a:rPr>
            </a:br>
            <a:r>
              <a:rPr lang="pt-BR" sz="1400" u="sng" dirty="0">
                <a:latin typeface="Poppins ExtraLight" panose="00000300000000000000" pitchFamily="2" charset="0"/>
                <a:cs typeface="Poppins ExtraLight" panose="00000300000000000000" pitchFamily="2" charset="0"/>
                <a:hlinkClick r:id="rId3">
                  <a:extLst>
                    <a:ext uri="{A12FA001-AC4F-418D-AE19-62706E023703}">
                      <ahyp:hlinkClr xmlns:ahyp="http://schemas.microsoft.com/office/drawing/2018/hyperlinkcolor" val="tx"/>
                    </a:ext>
                  </a:extLst>
                </a:hlinkClick>
              </a:rPr>
              <a:t>rebeccapsalles@acm.org</a:t>
            </a:r>
            <a:endParaRPr lang="pt-BR" sz="1600" dirty="0">
              <a:latin typeface="Poppins ExtraLight" panose="00000300000000000000" pitchFamily="2" charset="0"/>
              <a:cs typeface="Poppins ExtraLight" panose="00000300000000000000" pitchFamily="2" charset="0"/>
            </a:endParaRPr>
          </a:p>
        </p:txBody>
      </p:sp>
      <p:grpSp>
        <p:nvGrpSpPr>
          <p:cNvPr id="4" name="Agrupar 3">
            <a:extLst>
              <a:ext uri="{FF2B5EF4-FFF2-40B4-BE49-F238E27FC236}">
                <a16:creationId xmlns:a16="http://schemas.microsoft.com/office/drawing/2014/main" id="{8BA29E82-146E-46AB-A615-51B496F881B1}"/>
              </a:ext>
            </a:extLst>
          </p:cNvPr>
          <p:cNvGrpSpPr/>
          <p:nvPr/>
        </p:nvGrpSpPr>
        <p:grpSpPr>
          <a:xfrm>
            <a:off x="7950583" y="286675"/>
            <a:ext cx="3652187" cy="734871"/>
            <a:chOff x="7156954" y="286675"/>
            <a:chExt cx="3652187" cy="734871"/>
          </a:xfrm>
        </p:grpSpPr>
        <p:pic>
          <p:nvPicPr>
            <p:cNvPr id="15" name="Imagem 14">
              <a:extLst>
                <a:ext uri="{FF2B5EF4-FFF2-40B4-BE49-F238E27FC236}">
                  <a16:creationId xmlns:a16="http://schemas.microsoft.com/office/drawing/2014/main" id="{5FB217C1-93BC-4C4A-A393-4D7E1B66350E}"/>
                </a:ext>
              </a:extLst>
            </p:cNvPr>
            <p:cNvPicPr>
              <a:picLocks noChangeAspect="1"/>
            </p:cNvPicPr>
            <p:nvPr/>
          </p:nvPicPr>
          <p:blipFill rotWithShape="1">
            <a:blip r:embed="rId4"/>
            <a:srcRect b="9230"/>
            <a:stretch/>
          </p:blipFill>
          <p:spPr>
            <a:xfrm>
              <a:off x="9926826" y="286733"/>
              <a:ext cx="882315" cy="734813"/>
            </a:xfrm>
            <a:prstGeom prst="rect">
              <a:avLst/>
            </a:prstGeom>
          </p:spPr>
        </p:pic>
        <p:pic>
          <p:nvPicPr>
            <p:cNvPr id="16" name="Imagem 15">
              <a:extLst>
                <a:ext uri="{FF2B5EF4-FFF2-40B4-BE49-F238E27FC236}">
                  <a16:creationId xmlns:a16="http://schemas.microsoft.com/office/drawing/2014/main" id="{754E8EE8-1FB3-408D-BA18-99C06235EF7B}"/>
                </a:ext>
              </a:extLst>
            </p:cNvPr>
            <p:cNvPicPr>
              <a:picLocks noChangeAspect="1"/>
            </p:cNvPicPr>
            <p:nvPr/>
          </p:nvPicPr>
          <p:blipFill rotWithShape="1">
            <a:blip r:embed="rId5"/>
            <a:srcRect b="16845"/>
            <a:stretch/>
          </p:blipFill>
          <p:spPr>
            <a:xfrm>
              <a:off x="8841261" y="286675"/>
              <a:ext cx="749727" cy="734813"/>
            </a:xfrm>
            <a:prstGeom prst="rect">
              <a:avLst/>
            </a:prstGeom>
          </p:spPr>
        </p:pic>
        <p:pic>
          <p:nvPicPr>
            <p:cNvPr id="17" name="Picture 13" descr="INRIA_CHERCHEURS_UK_RVB.jpg">
              <a:extLst>
                <a:ext uri="{FF2B5EF4-FFF2-40B4-BE49-F238E27FC236}">
                  <a16:creationId xmlns:a16="http://schemas.microsoft.com/office/drawing/2014/main" id="{BEBD9ECC-339F-4548-9E14-9FE92D879D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6954" y="390566"/>
              <a:ext cx="1431714" cy="527029"/>
            </a:xfrm>
            <a:prstGeom prst="rect">
              <a:avLst/>
            </a:prstGeom>
          </p:spPr>
        </p:pic>
      </p:grpSp>
      <p:sp>
        <p:nvSpPr>
          <p:cNvPr id="7" name="CaixaDeTexto 6">
            <a:extLst>
              <a:ext uri="{FF2B5EF4-FFF2-40B4-BE49-F238E27FC236}">
                <a16:creationId xmlns:a16="http://schemas.microsoft.com/office/drawing/2014/main" id="{3556B803-BDAE-1909-7B58-900D87936C41}"/>
              </a:ext>
            </a:extLst>
          </p:cNvPr>
          <p:cNvSpPr txBox="1"/>
          <p:nvPr/>
        </p:nvSpPr>
        <p:spPr>
          <a:xfrm>
            <a:off x="8338007" y="5414207"/>
            <a:ext cx="3330624" cy="584775"/>
          </a:xfrm>
          <a:prstGeom prst="rect">
            <a:avLst/>
          </a:prstGeom>
          <a:noFill/>
        </p:spPr>
        <p:txBody>
          <a:bodyPr wrap="square" rtlCol="0">
            <a:spAutoFit/>
          </a:bodyPr>
          <a:lstStyle/>
          <a:p>
            <a:pPr>
              <a:defRPr/>
            </a:pPr>
            <a:r>
              <a:rPr lang="pt-BR" sz="1600" b="1" dirty="0" err="1">
                <a:latin typeface="Poppins Light" panose="00000400000000000000" pitchFamily="2" charset="0"/>
                <a:cs typeface="Poppins Light" panose="00000400000000000000" pitchFamily="2" charset="0"/>
              </a:rPr>
              <a:t>Advisor</a:t>
            </a:r>
            <a:r>
              <a:rPr lang="pt-BR" sz="1600" dirty="0">
                <a:latin typeface="Poppins Light" panose="00000400000000000000" pitchFamily="2" charset="0"/>
                <a:cs typeface="Poppins Light" panose="00000400000000000000" pitchFamily="2" charset="0"/>
              </a:rPr>
              <a:t>: Eduardo </a:t>
            </a:r>
            <a:r>
              <a:rPr lang="pt-BR" sz="1600" dirty="0" err="1">
                <a:latin typeface="Poppins Light" panose="00000400000000000000" pitchFamily="2" charset="0"/>
                <a:cs typeface="Poppins Light" panose="00000400000000000000" pitchFamily="2" charset="0"/>
              </a:rPr>
              <a:t>Ogasawara</a:t>
            </a:r>
            <a:endParaRPr lang="pt-BR" sz="1600" dirty="0">
              <a:latin typeface="Poppins Light" panose="00000400000000000000" pitchFamily="2" charset="0"/>
              <a:cs typeface="Poppins Light" panose="00000400000000000000" pitchFamily="2" charset="0"/>
            </a:endParaRPr>
          </a:p>
          <a:p>
            <a:r>
              <a:rPr lang="pt-BR" sz="1600" b="1" dirty="0" err="1">
                <a:latin typeface="Poppins Light" panose="00000400000000000000" pitchFamily="2" charset="0"/>
                <a:cs typeface="Poppins Light" panose="00000400000000000000" pitchFamily="2" charset="0"/>
              </a:rPr>
              <a:t>Co-advisor</a:t>
            </a:r>
            <a:r>
              <a:rPr lang="pt-BR" sz="1600" dirty="0">
                <a:latin typeface="Poppins Light" panose="00000400000000000000" pitchFamily="2" charset="0"/>
                <a:cs typeface="Poppins Light" panose="00000400000000000000" pitchFamily="2" charset="0"/>
              </a:rPr>
              <a:t>: Fabio Porto (LNCC)</a:t>
            </a:r>
          </a:p>
        </p:txBody>
      </p:sp>
      <p:sp>
        <p:nvSpPr>
          <p:cNvPr id="11" name="CaixaDeTexto 10">
            <a:extLst>
              <a:ext uri="{FF2B5EF4-FFF2-40B4-BE49-F238E27FC236}">
                <a16:creationId xmlns:a16="http://schemas.microsoft.com/office/drawing/2014/main" id="{67D5EF3D-08A9-9F01-3877-C56B8B73A09D}"/>
              </a:ext>
            </a:extLst>
          </p:cNvPr>
          <p:cNvSpPr txBox="1"/>
          <p:nvPr/>
        </p:nvSpPr>
        <p:spPr>
          <a:xfrm>
            <a:off x="1178716" y="5274169"/>
            <a:ext cx="3091668" cy="864852"/>
          </a:xfrm>
          <a:prstGeom prst="rect">
            <a:avLst/>
          </a:prstGeom>
          <a:noFill/>
        </p:spPr>
        <p:txBody>
          <a:bodyPr wrap="square" rtlCol="0">
            <a:spAutoFit/>
          </a:bodyPr>
          <a:lstStyle/>
          <a:p>
            <a:pPr algn="l">
              <a:defRPr/>
            </a:pPr>
            <a:r>
              <a:rPr lang="pt-BR" sz="1600" dirty="0" err="1">
                <a:latin typeface="Poppins Light" panose="00000400000000000000" pitchFamily="2" charset="0"/>
                <a:cs typeface="Poppins Light" panose="00000400000000000000" pitchFamily="2" charset="0"/>
              </a:rPr>
              <a:t>Doctorate</a:t>
            </a:r>
            <a:r>
              <a:rPr lang="pt-BR" sz="1600" dirty="0">
                <a:latin typeface="Poppins Light" panose="00000400000000000000" pitchFamily="2" charset="0"/>
                <a:cs typeface="Poppins Light" panose="00000400000000000000" pitchFamily="2" charset="0"/>
              </a:rPr>
              <a:t> in </a:t>
            </a:r>
            <a:r>
              <a:rPr lang="en-US" sz="1600" dirty="0">
                <a:latin typeface="Poppins Light" panose="00000400000000000000" pitchFamily="2" charset="0"/>
                <a:cs typeface="Poppins Light" panose="00000400000000000000" pitchFamily="2" charset="0"/>
              </a:rPr>
              <a:t>Production Engineering and Systems</a:t>
            </a:r>
          </a:p>
          <a:p>
            <a:pPr algn="l">
              <a:lnSpc>
                <a:spcPct val="80000"/>
              </a:lnSpc>
              <a:defRPr/>
            </a:pPr>
            <a:endParaRPr lang="pt-BR" sz="400" b="1" dirty="0">
              <a:latin typeface="Poppins Light" panose="00000400000000000000" pitchFamily="2" charset="0"/>
              <a:cs typeface="Poppins Light" panose="00000400000000000000" pitchFamily="2" charset="0"/>
            </a:endParaRPr>
          </a:p>
          <a:p>
            <a:pPr algn="l">
              <a:lnSpc>
                <a:spcPct val="80000"/>
              </a:lnSpc>
              <a:defRPr/>
            </a:pPr>
            <a:r>
              <a:rPr lang="pt-BR" b="1" dirty="0">
                <a:solidFill>
                  <a:srgbClr val="010173"/>
                </a:solidFill>
                <a:latin typeface="Poppins ExtraBold" panose="00000900000000000000" pitchFamily="2" charset="0"/>
                <a:cs typeface="Poppins ExtraBold" panose="00000900000000000000" pitchFamily="2" charset="0"/>
              </a:rPr>
              <a:t>CEFET/RJ</a:t>
            </a:r>
          </a:p>
        </p:txBody>
      </p:sp>
    </p:spTree>
    <p:extLst>
      <p:ext uri="{BB962C8B-B14F-4D97-AF65-F5344CB8AC3E}">
        <p14:creationId xmlns:p14="http://schemas.microsoft.com/office/powerpoint/2010/main" val="119898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3939"/>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595226" y="931"/>
            <a:ext cx="7821083" cy="666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2800" b="1" dirty="0">
                <a:latin typeface="Poppins SemiBold" panose="00000700000000000000" pitchFamily="2" charset="0"/>
                <a:cs typeface="Poppins SemiBold" panose="00000700000000000000" pitchFamily="2" charset="0"/>
              </a:rPr>
              <a:t>I. Time series data</a:t>
            </a: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38</a:t>
            </a:fld>
            <a:endParaRPr lang="pt-BR" b="1" dirty="0">
              <a:solidFill>
                <a:prstClr val="black"/>
              </a:solidFill>
              <a:latin typeface="Franklin Gothic Book" panose="020B0503020102020204" pitchFamily="34" charset="0"/>
            </a:endParaRPr>
          </a:p>
        </p:txBody>
      </p:sp>
      <p:sp>
        <p:nvSpPr>
          <p:cNvPr id="2" name="Retângulo 1">
            <a:extLst>
              <a:ext uri="{FF2B5EF4-FFF2-40B4-BE49-F238E27FC236}">
                <a16:creationId xmlns:a16="http://schemas.microsoft.com/office/drawing/2014/main" id="{70744151-AB1D-41C3-A052-1BD72903F8B2}"/>
              </a:ext>
            </a:extLst>
          </p:cNvPr>
          <p:cNvSpPr/>
          <p:nvPr/>
        </p:nvSpPr>
        <p:spPr>
          <a:xfrm>
            <a:off x="595226" y="961606"/>
            <a:ext cx="10242017" cy="757130"/>
          </a:xfrm>
          <a:prstGeom prst="rect">
            <a:avLst/>
          </a:prstGeom>
        </p:spPr>
        <p:txBody>
          <a:bodyPr wrap="square">
            <a:spAutoFit/>
          </a:bodyPr>
          <a:lstStyle/>
          <a:p>
            <a:pPr marL="342900" indent="-342900" algn="just" defTabSz="1066800">
              <a:lnSpc>
                <a:spcPct val="90000"/>
              </a:lnSpc>
              <a:spcBef>
                <a:spcPct val="0"/>
              </a:spcBef>
              <a:spcAft>
                <a:spcPct val="35000"/>
              </a:spcAft>
              <a:buFont typeface="Arial" panose="020B0604020202020204" pitchFamily="34" charset="0"/>
              <a:buChar char="•"/>
            </a:pPr>
            <a:r>
              <a:rPr lang="en-US" sz="2400" dirty="0">
                <a:latin typeface="Poppins Light" panose="00000400000000000000" pitchFamily="2" charset="0"/>
                <a:cs typeface="Poppins Light" panose="00000400000000000000" pitchFamily="2" charset="0"/>
              </a:rPr>
              <a:t>A time series is a sequence of observations of a phenomenon of interest collected over time.</a:t>
            </a:r>
          </a:p>
        </p:txBody>
      </p:sp>
      <p:pic>
        <p:nvPicPr>
          <p:cNvPr id="3074" name="Picture 2" descr="Dynamic replay of time-series data | by Thomas A Dorfer | Towards Data  Science">
            <a:extLst>
              <a:ext uri="{FF2B5EF4-FFF2-40B4-BE49-F238E27FC236}">
                <a16:creationId xmlns:a16="http://schemas.microsoft.com/office/drawing/2014/main" id="{B4C86916-8BFA-481F-8DBC-F891FC50A05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09751" y="1787953"/>
            <a:ext cx="8229599" cy="455199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9">
            <a:extLst>
              <a:ext uri="{FF2B5EF4-FFF2-40B4-BE49-F238E27FC236}">
                <a16:creationId xmlns:a16="http://schemas.microsoft.com/office/drawing/2014/main" id="{A3A08FA3-D9F5-4CBF-9592-C9304ACB1A59}"/>
              </a:ext>
            </a:extLst>
          </p:cNvPr>
          <p:cNvSpPr txBox="1"/>
          <p:nvPr/>
        </p:nvSpPr>
        <p:spPr>
          <a:xfrm>
            <a:off x="657726" y="6449776"/>
            <a:ext cx="9144000" cy="246221"/>
          </a:xfrm>
          <a:prstGeom prst="rect">
            <a:avLst/>
          </a:prstGeom>
          <a:noFill/>
        </p:spPr>
        <p:txBody>
          <a:bodyPr wrap="square" rtlCol="0">
            <a:spAutoFit/>
          </a:bodyPr>
          <a:lstStyle/>
          <a:p>
            <a:r>
              <a:rPr lang="en-US" sz="1000" dirty="0"/>
              <a:t>Image source: https://towardsdatascience.com/dynamic-replay-of-time-series-data-819e27212b4b</a:t>
            </a:r>
          </a:p>
        </p:txBody>
      </p:sp>
    </p:spTree>
    <p:extLst>
      <p:ext uri="{BB962C8B-B14F-4D97-AF65-F5344CB8AC3E}">
        <p14:creationId xmlns:p14="http://schemas.microsoft.com/office/powerpoint/2010/main" val="1869880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8025"/>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595188" y="-18820"/>
            <a:ext cx="7821083" cy="643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2800" b="1" dirty="0">
                <a:latin typeface="Poppins SemiBold" panose="00000700000000000000" pitchFamily="2" charset="0"/>
                <a:cs typeface="Poppins SemiBold" panose="00000700000000000000" pitchFamily="2" charset="0"/>
              </a:rPr>
              <a:t>I. Streaming time series data</a:t>
            </a: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39</a:t>
            </a:fld>
            <a:endParaRPr lang="pt-BR" b="1" dirty="0">
              <a:solidFill>
                <a:prstClr val="black"/>
              </a:solidFill>
              <a:latin typeface="Franklin Gothic Book" panose="020B0503020102020204" pitchFamily="34" charset="0"/>
            </a:endParaRPr>
          </a:p>
        </p:txBody>
      </p:sp>
      <p:sp>
        <p:nvSpPr>
          <p:cNvPr id="2" name="Retângulo 1">
            <a:extLst>
              <a:ext uri="{FF2B5EF4-FFF2-40B4-BE49-F238E27FC236}">
                <a16:creationId xmlns:a16="http://schemas.microsoft.com/office/drawing/2014/main" id="{70744151-AB1D-41C3-A052-1BD72903F8B2}"/>
              </a:ext>
            </a:extLst>
          </p:cNvPr>
          <p:cNvSpPr/>
          <p:nvPr/>
        </p:nvSpPr>
        <p:spPr>
          <a:xfrm>
            <a:off x="605946" y="957312"/>
            <a:ext cx="9961891" cy="427809"/>
          </a:xfrm>
          <a:prstGeom prst="rect">
            <a:avLst/>
          </a:prstGeom>
        </p:spPr>
        <p:txBody>
          <a:bodyPr wrap="square">
            <a:spAutoFit/>
          </a:bodyPr>
          <a:lstStyle/>
          <a:p>
            <a:pPr marL="342900" indent="-342900" algn="just" defTabSz="1066800">
              <a:lnSpc>
                <a:spcPct val="90000"/>
              </a:lnSpc>
              <a:spcBef>
                <a:spcPct val="0"/>
              </a:spcBef>
              <a:spcAft>
                <a:spcPct val="35000"/>
              </a:spcAft>
              <a:buFont typeface="Arial" panose="020B0604020202020204" pitchFamily="34" charset="0"/>
              <a:buChar char="•"/>
            </a:pPr>
            <a:r>
              <a:rPr lang="en-US" sz="2400" dirty="0">
                <a:latin typeface="Poppins Light" panose="00000400000000000000" pitchFamily="2" charset="0"/>
                <a:cs typeface="Poppins Light" panose="00000400000000000000" pitchFamily="2" charset="0"/>
              </a:rPr>
              <a:t>Statistical properties may vary over time in streaming data </a:t>
            </a:r>
          </a:p>
        </p:txBody>
      </p:sp>
      <p:pic>
        <p:nvPicPr>
          <p:cNvPr id="3" name="Picture 2">
            <a:extLst>
              <a:ext uri="{FF2B5EF4-FFF2-40B4-BE49-F238E27FC236}">
                <a16:creationId xmlns:a16="http://schemas.microsoft.com/office/drawing/2014/main" id="{082C05D8-FE6D-4835-84D9-BC895EFAA54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2814" y="2079346"/>
            <a:ext cx="6359747" cy="38111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BEF20F6-880C-4DF6-91ED-86E5E795D07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517355" y="1698948"/>
            <a:ext cx="4331831" cy="19741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2893060-61F5-404E-AAEC-F714B4F3A0D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182567" y="3861980"/>
            <a:ext cx="2746901" cy="27217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9">
            <a:extLst>
              <a:ext uri="{FF2B5EF4-FFF2-40B4-BE49-F238E27FC236}">
                <a16:creationId xmlns:a16="http://schemas.microsoft.com/office/drawing/2014/main" id="{9659B1ED-4DB7-4803-9A1E-B179F260309A}"/>
              </a:ext>
            </a:extLst>
          </p:cNvPr>
          <p:cNvSpPr txBox="1"/>
          <p:nvPr/>
        </p:nvSpPr>
        <p:spPr>
          <a:xfrm>
            <a:off x="539271" y="6360937"/>
            <a:ext cx="9144000" cy="246221"/>
          </a:xfrm>
          <a:prstGeom prst="rect">
            <a:avLst/>
          </a:prstGeom>
          <a:noFill/>
        </p:spPr>
        <p:txBody>
          <a:bodyPr wrap="square" rtlCol="0">
            <a:spAutoFit/>
          </a:bodyPr>
          <a:lstStyle/>
          <a:p>
            <a:r>
              <a:rPr lang="en-US" sz="1000" dirty="0"/>
              <a:t>Image source: http://holoviews.org/user_guide/Streaming_Data.html</a:t>
            </a:r>
            <a:endParaRPr lang="pt-BR" sz="1000" dirty="0"/>
          </a:p>
        </p:txBody>
      </p:sp>
    </p:spTree>
    <p:extLst>
      <p:ext uri="{BB962C8B-B14F-4D97-AF65-F5344CB8AC3E}">
        <p14:creationId xmlns:p14="http://schemas.microsoft.com/office/powerpoint/2010/main" val="12881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1500"/>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620183" y="-14350"/>
            <a:ext cx="7821083" cy="666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2800" b="1" dirty="0">
                <a:latin typeface="Poppins SemiBold" panose="00000700000000000000" pitchFamily="2" charset="0"/>
                <a:cs typeface="Poppins SemiBold" panose="00000700000000000000" pitchFamily="2" charset="0"/>
              </a:rPr>
              <a:t>I. Events in streaming data</a:t>
            </a:r>
          </a:p>
        </p:txBody>
      </p:sp>
      <p:sp>
        <p:nvSpPr>
          <p:cNvPr id="20" name="Content Placeholder 2">
            <a:extLst>
              <a:ext uri="{FF2B5EF4-FFF2-40B4-BE49-F238E27FC236}">
                <a16:creationId xmlns:a16="http://schemas.microsoft.com/office/drawing/2014/main" id="{222D937D-825C-4BFE-ABED-1BE455FDF72A}"/>
              </a:ext>
            </a:extLst>
          </p:cNvPr>
          <p:cNvSpPr>
            <a:spLocks noGrp="1"/>
          </p:cNvSpPr>
          <p:nvPr>
            <p:ph idx="1"/>
          </p:nvPr>
        </p:nvSpPr>
        <p:spPr>
          <a:xfrm>
            <a:off x="620183" y="908243"/>
            <a:ext cx="11025478" cy="889474"/>
          </a:xfrm>
        </p:spPr>
        <p:txBody>
          <a:bodyPr wrap="square">
            <a:spAutoFit/>
          </a:bodyPr>
          <a:lstStyle/>
          <a:p>
            <a:pPr marL="342900" indent="-342900" algn="just" defTabSz="1066800">
              <a:spcBef>
                <a:spcPct val="0"/>
              </a:spcBef>
              <a:spcAft>
                <a:spcPct val="35000"/>
              </a:spcAft>
            </a:pPr>
            <a:r>
              <a:rPr lang="en-US" sz="2400" b="1" dirty="0">
                <a:latin typeface="Poppins Light" panose="00000400000000000000" pitchFamily="2" charset="0"/>
                <a:cs typeface="Poppins Light" panose="00000400000000000000" pitchFamily="2" charset="0"/>
              </a:rPr>
              <a:t>Event</a:t>
            </a:r>
            <a:r>
              <a:rPr lang="en-US" sz="2400" dirty="0">
                <a:latin typeface="Poppins Light" panose="00000400000000000000" pitchFamily="2" charset="0"/>
                <a:cs typeface="Poppins Light" panose="00000400000000000000" pitchFamily="2" charset="0"/>
              </a:rPr>
              <a:t>: point or interval where a significant change in behavior occurs. </a:t>
            </a:r>
          </a:p>
          <a:p>
            <a:pPr marL="342900" indent="-342900" algn="just" defTabSz="1066800">
              <a:spcBef>
                <a:spcPct val="0"/>
              </a:spcBef>
              <a:spcAft>
                <a:spcPct val="35000"/>
              </a:spcAft>
            </a:pPr>
            <a:r>
              <a:rPr lang="en-US" sz="2400" dirty="0">
                <a:latin typeface="Poppins Light" panose="00000400000000000000" pitchFamily="2" charset="0"/>
                <a:cs typeface="Poppins Light" panose="00000400000000000000" pitchFamily="2" charset="0"/>
              </a:rPr>
              <a:t>Represents a phenomenon with specific meaning to a domain.</a:t>
            </a: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4</a:t>
            </a:fld>
            <a:endParaRPr lang="pt-BR" b="1" dirty="0">
              <a:solidFill>
                <a:prstClr val="black"/>
              </a:solidFill>
              <a:latin typeface="Franklin Gothic Book" panose="020B0503020102020204" pitchFamily="34" charset="0"/>
            </a:endParaRPr>
          </a:p>
        </p:txBody>
      </p:sp>
      <p:pic>
        <p:nvPicPr>
          <p:cNvPr id="13" name="Picture 2" descr="Resultado de imagem para time series outlier detection">
            <a:extLst>
              <a:ext uri="{FF2B5EF4-FFF2-40B4-BE49-F238E27FC236}">
                <a16:creationId xmlns:a16="http://schemas.microsoft.com/office/drawing/2014/main" id="{E4C77DFD-33E4-44AD-BE66-8FC1296DC38A}"/>
              </a:ext>
            </a:extLst>
          </p:cNvPr>
          <p:cNvPicPr>
            <a:picLocks noChangeAspect="1" noChangeArrowheads="1"/>
          </p:cNvPicPr>
          <p:nvPr/>
        </p:nvPicPr>
        <p:blipFill>
          <a:blip r:embed="rId3"/>
          <a:srcRect/>
          <a:stretch>
            <a:fillRect/>
          </a:stretch>
        </p:blipFill>
        <p:spPr bwMode="auto">
          <a:xfrm>
            <a:off x="620183" y="3190414"/>
            <a:ext cx="5132588" cy="2468130"/>
          </a:xfrm>
          <a:prstGeom prst="rect">
            <a:avLst/>
          </a:prstGeom>
          <a:noFill/>
        </p:spPr>
      </p:pic>
      <p:pic>
        <p:nvPicPr>
          <p:cNvPr id="14" name="Picture 2" descr="Change detection and monitoring - WUR">
            <a:extLst>
              <a:ext uri="{FF2B5EF4-FFF2-40B4-BE49-F238E27FC236}">
                <a16:creationId xmlns:a16="http://schemas.microsoft.com/office/drawing/2014/main" id="{D559CA8D-74D4-4073-9DC3-ACFFB46316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91" t="8062" r="7522" b="11036"/>
          <a:stretch/>
        </p:blipFill>
        <p:spPr bwMode="auto">
          <a:xfrm>
            <a:off x="6096000" y="2796701"/>
            <a:ext cx="5838092" cy="3252562"/>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2644FE24-713A-4039-8F46-914E0381A420}"/>
              </a:ext>
            </a:extLst>
          </p:cNvPr>
          <p:cNvSpPr txBox="1"/>
          <p:nvPr/>
        </p:nvSpPr>
        <p:spPr>
          <a:xfrm>
            <a:off x="620183" y="2304860"/>
            <a:ext cx="1525140" cy="369332"/>
          </a:xfrm>
          <a:prstGeom prst="rect">
            <a:avLst/>
          </a:prstGeom>
          <a:noFill/>
        </p:spPr>
        <p:txBody>
          <a:bodyPr wrap="square">
            <a:spAutoFit/>
          </a:bodyPr>
          <a:lstStyle/>
          <a:p>
            <a:r>
              <a:rPr lang="en-US" sz="1800" b="1" dirty="0">
                <a:latin typeface="Poppins Light" panose="00000400000000000000" pitchFamily="2" charset="0"/>
                <a:cs typeface="Poppins Light" panose="00000400000000000000" pitchFamily="2" charset="0"/>
              </a:rPr>
              <a:t>Anomalies</a:t>
            </a:r>
          </a:p>
        </p:txBody>
      </p:sp>
      <p:sp>
        <p:nvSpPr>
          <p:cNvPr id="18" name="CaixaDeTexto 17">
            <a:extLst>
              <a:ext uri="{FF2B5EF4-FFF2-40B4-BE49-F238E27FC236}">
                <a16:creationId xmlns:a16="http://schemas.microsoft.com/office/drawing/2014/main" id="{7A161C0B-359A-4B05-B86A-D4F8E0B3F077}"/>
              </a:ext>
            </a:extLst>
          </p:cNvPr>
          <p:cNvSpPr txBox="1"/>
          <p:nvPr/>
        </p:nvSpPr>
        <p:spPr>
          <a:xfrm>
            <a:off x="6096000" y="2304860"/>
            <a:ext cx="2215662" cy="369332"/>
          </a:xfrm>
          <a:prstGeom prst="rect">
            <a:avLst/>
          </a:prstGeom>
          <a:noFill/>
        </p:spPr>
        <p:txBody>
          <a:bodyPr wrap="square">
            <a:spAutoFit/>
          </a:bodyPr>
          <a:lstStyle/>
          <a:p>
            <a:pPr algn="ctr"/>
            <a:r>
              <a:rPr lang="en-US" sz="1800" b="1" dirty="0">
                <a:latin typeface="Poppins Light" panose="00000400000000000000" pitchFamily="2" charset="0"/>
                <a:cs typeface="Poppins Light" panose="00000400000000000000" pitchFamily="2" charset="0"/>
              </a:rPr>
              <a:t>Change points</a:t>
            </a:r>
          </a:p>
        </p:txBody>
      </p:sp>
    </p:spTree>
    <p:extLst>
      <p:ext uri="{BB962C8B-B14F-4D97-AF65-F5344CB8AC3E}">
        <p14:creationId xmlns:p14="http://schemas.microsoft.com/office/powerpoint/2010/main" val="2165316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8025"/>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610658" y="10753"/>
            <a:ext cx="7821083"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2800" b="1" dirty="0">
                <a:latin typeface="Poppins SemiBold" panose="00000700000000000000" pitchFamily="2" charset="0"/>
                <a:cs typeface="Poppins SemiBold" panose="00000700000000000000" pitchFamily="2" charset="0"/>
              </a:rPr>
              <a:t>I. Event detection</a:t>
            </a: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40</a:t>
            </a:fld>
            <a:endParaRPr lang="pt-BR" b="1" dirty="0">
              <a:solidFill>
                <a:prstClr val="black"/>
              </a:solidFill>
              <a:latin typeface="Franklin Gothic Book" panose="020B0503020102020204" pitchFamily="34" charset="0"/>
            </a:endParaRPr>
          </a:p>
        </p:txBody>
      </p:sp>
      <p:sp>
        <p:nvSpPr>
          <p:cNvPr id="10" name="CaixaDeTexto 9">
            <a:extLst>
              <a:ext uri="{FF2B5EF4-FFF2-40B4-BE49-F238E27FC236}">
                <a16:creationId xmlns:a16="http://schemas.microsoft.com/office/drawing/2014/main" id="{A9405B8F-6C30-4631-ADF9-CDA35A20760D}"/>
              </a:ext>
            </a:extLst>
          </p:cNvPr>
          <p:cNvSpPr txBox="1"/>
          <p:nvPr/>
        </p:nvSpPr>
        <p:spPr>
          <a:xfrm>
            <a:off x="610658" y="6293681"/>
            <a:ext cx="8726980" cy="400110"/>
          </a:xfrm>
          <a:prstGeom prst="rect">
            <a:avLst/>
          </a:prstGeom>
          <a:noFill/>
        </p:spPr>
        <p:txBody>
          <a:bodyPr wrap="square" rtlCol="0">
            <a:spAutoFit/>
          </a:bodyPr>
          <a:lstStyle/>
          <a:p>
            <a:r>
              <a:rPr lang="pt-BR" sz="1000" dirty="0"/>
              <a:t>[1] Marco A.F. Pimentel, David A. </a:t>
            </a:r>
            <a:r>
              <a:rPr lang="pt-BR" sz="1000" dirty="0" err="1"/>
              <a:t>Clifton</a:t>
            </a:r>
            <a:r>
              <a:rPr lang="pt-BR" sz="1000" dirty="0"/>
              <a:t>, Lei </a:t>
            </a:r>
            <a:r>
              <a:rPr lang="pt-BR" sz="1000" dirty="0" err="1"/>
              <a:t>Clifton</a:t>
            </a:r>
            <a:r>
              <a:rPr lang="pt-BR" sz="1000" dirty="0"/>
              <a:t>, Lionel </a:t>
            </a:r>
            <a:r>
              <a:rPr lang="pt-BR" sz="1000" dirty="0" err="1"/>
              <a:t>Tarassenko</a:t>
            </a:r>
            <a:r>
              <a:rPr lang="pt-BR" sz="1000" dirty="0"/>
              <a:t>, A review </a:t>
            </a:r>
            <a:r>
              <a:rPr lang="pt-BR" sz="1000" dirty="0" err="1"/>
              <a:t>of</a:t>
            </a:r>
            <a:r>
              <a:rPr lang="pt-BR" sz="1000" dirty="0"/>
              <a:t> </a:t>
            </a:r>
            <a:r>
              <a:rPr lang="pt-BR" sz="1000" dirty="0" err="1"/>
              <a:t>novelty</a:t>
            </a:r>
            <a:r>
              <a:rPr lang="pt-BR" sz="1000" dirty="0"/>
              <a:t> detection, </a:t>
            </a:r>
            <a:r>
              <a:rPr lang="pt-BR" sz="1000" dirty="0" err="1"/>
              <a:t>Signal</a:t>
            </a:r>
            <a:r>
              <a:rPr lang="pt-BR" sz="1000" dirty="0"/>
              <a:t> </a:t>
            </a:r>
            <a:r>
              <a:rPr lang="pt-BR" sz="1000" dirty="0" err="1"/>
              <a:t>Processing</a:t>
            </a:r>
            <a:r>
              <a:rPr lang="pt-BR" sz="1000" dirty="0"/>
              <a:t>, Volume 99, 2014, </a:t>
            </a:r>
            <a:r>
              <a:rPr lang="pt-BR" sz="1000" dirty="0" err="1"/>
              <a:t>Pages</a:t>
            </a:r>
            <a:r>
              <a:rPr lang="pt-BR" sz="1000" dirty="0"/>
              <a:t> 215-249, ISSN 0165-1684, https://doi.org/10.1016/j.sigpro.2013.12.026.</a:t>
            </a:r>
          </a:p>
        </p:txBody>
      </p:sp>
      <p:graphicFrame>
        <p:nvGraphicFramePr>
          <p:cNvPr id="2" name="Diagrama 1">
            <a:extLst>
              <a:ext uri="{FF2B5EF4-FFF2-40B4-BE49-F238E27FC236}">
                <a16:creationId xmlns:a16="http://schemas.microsoft.com/office/drawing/2014/main" id="{2B03C097-940F-4B74-84DE-86F67C3998A2}"/>
              </a:ext>
            </a:extLst>
          </p:cNvPr>
          <p:cNvGraphicFramePr/>
          <p:nvPr>
            <p:extLst>
              <p:ext uri="{D42A27DB-BD31-4B8C-83A1-F6EECF244321}">
                <p14:modId xmlns:p14="http://schemas.microsoft.com/office/powerpoint/2010/main" val="1550386718"/>
              </p:ext>
            </p:extLst>
          </p:nvPr>
        </p:nvGraphicFramePr>
        <p:xfrm>
          <a:off x="2051454" y="1706066"/>
          <a:ext cx="8089092" cy="3607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9819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41</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0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III. Link </a:t>
            </a:r>
            <a:r>
              <a:rPr lang="pt-BR" sz="3000" b="1" dirty="0" err="1">
                <a:latin typeface="Poppins SemiBold" panose="00000700000000000000" pitchFamily="2" charset="0"/>
                <a:cs typeface="Poppins SemiBold" panose="00000700000000000000" pitchFamily="2" charset="0"/>
              </a:rPr>
              <a:t>to</a:t>
            </a:r>
            <a:r>
              <a:rPr lang="pt-BR" sz="3000" b="1" dirty="0">
                <a:latin typeface="Poppins SemiBold" panose="00000700000000000000" pitchFamily="2" charset="0"/>
                <a:cs typeface="Poppins SemiBold" panose="00000700000000000000" pitchFamily="2" charset="0"/>
              </a:rPr>
              <a:t> </a:t>
            </a:r>
            <a:r>
              <a:rPr lang="pt-BR" sz="3000" b="1" dirty="0" err="1">
                <a:latin typeface="Poppins SemiBold" panose="00000700000000000000" pitchFamily="2" charset="0"/>
                <a:cs typeface="Poppins SemiBold" panose="00000700000000000000" pitchFamily="2" charset="0"/>
              </a:rPr>
              <a:t>questionnaire</a:t>
            </a:r>
            <a:endParaRPr lang="pt-BR" sz="3000" b="1" dirty="0">
              <a:latin typeface="Poppins SemiBold" panose="00000700000000000000" pitchFamily="2" charset="0"/>
              <a:cs typeface="Poppins SemiBold" panose="00000700000000000000" pitchFamily="2" charset="0"/>
            </a:endParaRPr>
          </a:p>
        </p:txBody>
      </p:sp>
      <p:grpSp>
        <p:nvGrpSpPr>
          <p:cNvPr id="14" name="Agrupar 13">
            <a:extLst>
              <a:ext uri="{FF2B5EF4-FFF2-40B4-BE49-F238E27FC236}">
                <a16:creationId xmlns:a16="http://schemas.microsoft.com/office/drawing/2014/main" id="{DD50D92F-6278-A0EF-4290-3F5B9D3B7529}"/>
              </a:ext>
            </a:extLst>
          </p:cNvPr>
          <p:cNvGrpSpPr/>
          <p:nvPr/>
        </p:nvGrpSpPr>
        <p:grpSpPr>
          <a:xfrm>
            <a:off x="542720" y="1210587"/>
            <a:ext cx="5213309" cy="990600"/>
            <a:chOff x="2540" y="1247793"/>
            <a:chExt cx="2476500" cy="990600"/>
          </a:xfrm>
        </p:grpSpPr>
        <p:sp>
          <p:nvSpPr>
            <p:cNvPr id="24" name="Retângulo 23">
              <a:extLst>
                <a:ext uri="{FF2B5EF4-FFF2-40B4-BE49-F238E27FC236}">
                  <a16:creationId xmlns:a16="http://schemas.microsoft.com/office/drawing/2014/main" id="{AB0808A2-2093-AD04-AB4D-2368BA26A236}"/>
                </a:ext>
              </a:extLst>
            </p:cNvPr>
            <p:cNvSpPr/>
            <p:nvPr/>
          </p:nvSpPr>
          <p:spPr>
            <a:xfrm>
              <a:off x="2540" y="1247793"/>
              <a:ext cx="2476500" cy="990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CaixaDeTexto 24">
              <a:extLst>
                <a:ext uri="{FF2B5EF4-FFF2-40B4-BE49-F238E27FC236}">
                  <a16:creationId xmlns:a16="http://schemas.microsoft.com/office/drawing/2014/main" id="{8CF16411-E5E9-CB08-AD19-8BDCCC9B74B3}"/>
                </a:ext>
              </a:extLst>
            </p:cNvPr>
            <p:cNvSpPr txBox="1"/>
            <p:nvPr/>
          </p:nvSpPr>
          <p:spPr>
            <a:xfrm>
              <a:off x="2540" y="1247793"/>
              <a:ext cx="2476500" cy="990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3600" dirty="0">
                  <a:latin typeface="Poppins SemiBold" panose="00000700000000000000" pitchFamily="2" charset="0"/>
                  <a:cs typeface="Poppins SemiBold" panose="00000700000000000000" pitchFamily="2" charset="0"/>
                </a:rPr>
                <a:t>Scan the </a:t>
              </a:r>
              <a:r>
                <a:rPr lang="en-US" sz="3600" b="1" dirty="0">
                  <a:latin typeface="Poppins SemiBold" panose="00000700000000000000" pitchFamily="2" charset="0"/>
                  <a:cs typeface="Poppins SemiBold" panose="00000700000000000000" pitchFamily="2" charset="0"/>
                </a:rPr>
                <a:t>QR code</a:t>
              </a:r>
              <a:endParaRPr lang="pt-BR" sz="3600" kern="1200" dirty="0"/>
            </a:p>
          </p:txBody>
        </p:sp>
      </p:grpSp>
      <p:grpSp>
        <p:nvGrpSpPr>
          <p:cNvPr id="15" name="Agrupar 14">
            <a:extLst>
              <a:ext uri="{FF2B5EF4-FFF2-40B4-BE49-F238E27FC236}">
                <a16:creationId xmlns:a16="http://schemas.microsoft.com/office/drawing/2014/main" id="{B1078BBE-0398-8DDB-C8BB-86BA69DB21EA}"/>
              </a:ext>
            </a:extLst>
          </p:cNvPr>
          <p:cNvGrpSpPr/>
          <p:nvPr/>
        </p:nvGrpSpPr>
        <p:grpSpPr>
          <a:xfrm>
            <a:off x="542720" y="2201186"/>
            <a:ext cx="5213309" cy="4047214"/>
            <a:chOff x="2540" y="2238393"/>
            <a:chExt cx="2476500" cy="1932480"/>
          </a:xfrm>
        </p:grpSpPr>
        <p:sp>
          <p:nvSpPr>
            <p:cNvPr id="22" name="Retângulo 21">
              <a:extLst>
                <a:ext uri="{FF2B5EF4-FFF2-40B4-BE49-F238E27FC236}">
                  <a16:creationId xmlns:a16="http://schemas.microsoft.com/office/drawing/2014/main" id="{EB5F4E74-E7BF-4DFA-97A4-F4CD26C05B01}"/>
                </a:ext>
              </a:extLst>
            </p:cNvPr>
            <p:cNvSpPr/>
            <p:nvPr/>
          </p:nvSpPr>
          <p:spPr>
            <a:xfrm>
              <a:off x="2540" y="2238393"/>
              <a:ext cx="2476500" cy="193248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3" name="CaixaDeTexto 22">
              <a:extLst>
                <a:ext uri="{FF2B5EF4-FFF2-40B4-BE49-F238E27FC236}">
                  <a16:creationId xmlns:a16="http://schemas.microsoft.com/office/drawing/2014/main" id="{98FCC8BD-5854-B1DA-F525-C956C5F358A2}"/>
                </a:ext>
              </a:extLst>
            </p:cNvPr>
            <p:cNvSpPr txBox="1"/>
            <p:nvPr/>
          </p:nvSpPr>
          <p:spPr>
            <a:xfrm>
              <a:off x="2540" y="2238393"/>
              <a:ext cx="2476500" cy="19324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34696" tIns="234696" rIns="312928" bIns="352044" numCol="1" spcCol="1270" anchor="t" anchorCtr="0">
              <a:noAutofit/>
            </a:bodyPr>
            <a:lstStyle/>
            <a:p>
              <a:pPr marL="285750" lvl="1" indent="-285750" algn="l" defTabSz="1955800">
                <a:lnSpc>
                  <a:spcPct val="90000"/>
                </a:lnSpc>
                <a:spcBef>
                  <a:spcPct val="0"/>
                </a:spcBef>
                <a:spcAft>
                  <a:spcPct val="15000"/>
                </a:spcAft>
                <a:buChar char="•"/>
              </a:pPr>
              <a:endParaRPr lang="pt-BR" sz="4400" kern="1200"/>
            </a:p>
            <a:p>
              <a:pPr marL="285750" lvl="1" indent="-285750" algn="l" defTabSz="1955800">
                <a:lnSpc>
                  <a:spcPct val="90000"/>
                </a:lnSpc>
                <a:spcBef>
                  <a:spcPct val="0"/>
                </a:spcBef>
                <a:spcAft>
                  <a:spcPct val="15000"/>
                </a:spcAft>
                <a:buChar char="•"/>
              </a:pPr>
              <a:endParaRPr lang="pt-BR" sz="4400" kern="1200"/>
            </a:p>
          </p:txBody>
        </p:sp>
      </p:grpSp>
      <p:grpSp>
        <p:nvGrpSpPr>
          <p:cNvPr id="16" name="Agrupar 15">
            <a:extLst>
              <a:ext uri="{FF2B5EF4-FFF2-40B4-BE49-F238E27FC236}">
                <a16:creationId xmlns:a16="http://schemas.microsoft.com/office/drawing/2014/main" id="{619166C3-65FB-914B-826A-9575C2B5D84B}"/>
              </a:ext>
            </a:extLst>
          </p:cNvPr>
          <p:cNvGrpSpPr/>
          <p:nvPr/>
        </p:nvGrpSpPr>
        <p:grpSpPr>
          <a:xfrm>
            <a:off x="6518998" y="1210587"/>
            <a:ext cx="5212800" cy="990600"/>
            <a:chOff x="2825750" y="1247793"/>
            <a:chExt cx="2476500" cy="990600"/>
          </a:xfrm>
        </p:grpSpPr>
        <p:sp>
          <p:nvSpPr>
            <p:cNvPr id="20" name="Retângulo 19">
              <a:extLst>
                <a:ext uri="{FF2B5EF4-FFF2-40B4-BE49-F238E27FC236}">
                  <a16:creationId xmlns:a16="http://schemas.microsoft.com/office/drawing/2014/main" id="{1FBDB32D-D233-A5B1-ED07-33BCEA458802}"/>
                </a:ext>
              </a:extLst>
            </p:cNvPr>
            <p:cNvSpPr/>
            <p:nvPr/>
          </p:nvSpPr>
          <p:spPr>
            <a:xfrm>
              <a:off x="2825750" y="1247793"/>
              <a:ext cx="2476500" cy="9906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aixaDeTexto 20">
              <a:extLst>
                <a:ext uri="{FF2B5EF4-FFF2-40B4-BE49-F238E27FC236}">
                  <a16:creationId xmlns:a16="http://schemas.microsoft.com/office/drawing/2014/main" id="{FB4D7F51-849A-CB79-C8EC-90C192BAF51D}"/>
                </a:ext>
              </a:extLst>
            </p:cNvPr>
            <p:cNvSpPr txBox="1"/>
            <p:nvPr/>
          </p:nvSpPr>
          <p:spPr>
            <a:xfrm>
              <a:off x="2825750" y="1247793"/>
              <a:ext cx="2476500" cy="990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en-US" sz="3600" dirty="0">
                  <a:latin typeface="Poppins SemiBold" panose="00000700000000000000" pitchFamily="2" charset="0"/>
                  <a:cs typeface="Poppins SemiBold" panose="00000700000000000000" pitchFamily="2" charset="0"/>
                </a:rPr>
                <a:t>Follow the link</a:t>
              </a:r>
              <a:endParaRPr lang="pt-BR" sz="3600" kern="1200" dirty="0"/>
            </a:p>
          </p:txBody>
        </p:sp>
      </p:grpSp>
      <p:grpSp>
        <p:nvGrpSpPr>
          <p:cNvPr id="17" name="Agrupar 16">
            <a:extLst>
              <a:ext uri="{FF2B5EF4-FFF2-40B4-BE49-F238E27FC236}">
                <a16:creationId xmlns:a16="http://schemas.microsoft.com/office/drawing/2014/main" id="{1FDFE439-28E7-1D76-3A39-4D37E472677A}"/>
              </a:ext>
            </a:extLst>
          </p:cNvPr>
          <p:cNvGrpSpPr/>
          <p:nvPr/>
        </p:nvGrpSpPr>
        <p:grpSpPr>
          <a:xfrm>
            <a:off x="6518997" y="2201187"/>
            <a:ext cx="5212800" cy="1932480"/>
            <a:chOff x="2825750" y="2238393"/>
            <a:chExt cx="2476500" cy="1932480"/>
          </a:xfrm>
        </p:grpSpPr>
        <p:sp>
          <p:nvSpPr>
            <p:cNvPr id="18" name="Retângulo 17">
              <a:extLst>
                <a:ext uri="{FF2B5EF4-FFF2-40B4-BE49-F238E27FC236}">
                  <a16:creationId xmlns:a16="http://schemas.microsoft.com/office/drawing/2014/main" id="{62B47129-751B-CED1-F092-142FACDE8EB5}"/>
                </a:ext>
              </a:extLst>
            </p:cNvPr>
            <p:cNvSpPr/>
            <p:nvPr/>
          </p:nvSpPr>
          <p:spPr>
            <a:xfrm>
              <a:off x="2825750" y="2238393"/>
              <a:ext cx="2476500" cy="1932480"/>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9" name="CaixaDeTexto 18">
              <a:extLst>
                <a:ext uri="{FF2B5EF4-FFF2-40B4-BE49-F238E27FC236}">
                  <a16:creationId xmlns:a16="http://schemas.microsoft.com/office/drawing/2014/main" id="{3F6D27D4-D07B-3487-3EC0-B98EF384C93B}"/>
                </a:ext>
              </a:extLst>
            </p:cNvPr>
            <p:cNvSpPr txBox="1"/>
            <p:nvPr/>
          </p:nvSpPr>
          <p:spPr>
            <a:xfrm>
              <a:off x="2825750" y="2238393"/>
              <a:ext cx="2476500" cy="19324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34696" tIns="234696" rIns="312928" bIns="352044" numCol="1" spcCol="1270" anchor="t" anchorCtr="0">
              <a:noAutofit/>
            </a:bodyPr>
            <a:lstStyle/>
            <a:p>
              <a:pPr marL="0" lvl="1" algn="ctr" defTabSz="1955800">
                <a:lnSpc>
                  <a:spcPct val="90000"/>
                </a:lnSpc>
                <a:spcBef>
                  <a:spcPct val="0"/>
                </a:spcBef>
                <a:spcAft>
                  <a:spcPct val="15000"/>
                </a:spcAft>
              </a:pPr>
              <a:endParaRPr lang="en-US" sz="3200" dirty="0">
                <a:latin typeface="Poppins Light" panose="00000400000000000000" pitchFamily="2" charset="0"/>
                <a:cs typeface="Poppins Light" panose="00000400000000000000" pitchFamily="2" charset="0"/>
                <a:hlinkClick r:id="rId3"/>
              </a:endParaRPr>
            </a:p>
          </p:txBody>
        </p:sp>
      </p:grpSp>
      <p:grpSp>
        <p:nvGrpSpPr>
          <p:cNvPr id="8" name="Agrupar 7">
            <a:extLst>
              <a:ext uri="{FF2B5EF4-FFF2-40B4-BE49-F238E27FC236}">
                <a16:creationId xmlns:a16="http://schemas.microsoft.com/office/drawing/2014/main" id="{77867ADA-E2AC-DBB9-EAFF-E8C8B3A30176}"/>
              </a:ext>
            </a:extLst>
          </p:cNvPr>
          <p:cNvGrpSpPr>
            <a:grpSpLocks noChangeAspect="1"/>
          </p:cNvGrpSpPr>
          <p:nvPr/>
        </p:nvGrpSpPr>
        <p:grpSpPr>
          <a:xfrm>
            <a:off x="1335668" y="2277780"/>
            <a:ext cx="3408949" cy="3711773"/>
            <a:chOff x="1263811" y="2123009"/>
            <a:chExt cx="4043676" cy="4402884"/>
          </a:xfrm>
        </p:grpSpPr>
        <p:pic>
          <p:nvPicPr>
            <p:cNvPr id="3" name="Imagem 2" descr="Código QR&#10;&#10;Descrição gerada automaticamente">
              <a:extLst>
                <a:ext uri="{FF2B5EF4-FFF2-40B4-BE49-F238E27FC236}">
                  <a16:creationId xmlns:a16="http://schemas.microsoft.com/office/drawing/2014/main" id="{B450D755-3B73-EFF5-7BB0-D8A7BB4B6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757" y="3177173"/>
              <a:ext cx="3348720" cy="3348720"/>
            </a:xfrm>
            <a:prstGeom prst="rect">
              <a:avLst/>
            </a:prstGeom>
          </p:spPr>
        </p:pic>
        <p:pic>
          <p:nvPicPr>
            <p:cNvPr id="1026" name="Picture 2" descr="Inscreva-se na oficina &quot;Google Forms como Recurso Didático&quot;">
              <a:extLst>
                <a:ext uri="{FF2B5EF4-FFF2-40B4-BE49-F238E27FC236}">
                  <a16:creationId xmlns:a16="http://schemas.microsoft.com/office/drawing/2014/main" id="{1A65A8FD-2364-4096-C315-BFE6C2D7D9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11" y="2123009"/>
              <a:ext cx="4043676" cy="1494692"/>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CaixaDeTexto 26">
            <a:extLst>
              <a:ext uri="{FF2B5EF4-FFF2-40B4-BE49-F238E27FC236}">
                <a16:creationId xmlns:a16="http://schemas.microsoft.com/office/drawing/2014/main" id="{B4B7BEDD-7D2E-CF80-463C-6871CF8566DC}"/>
              </a:ext>
            </a:extLst>
          </p:cNvPr>
          <p:cNvSpPr txBox="1"/>
          <p:nvPr/>
        </p:nvSpPr>
        <p:spPr>
          <a:xfrm>
            <a:off x="5922101" y="1521221"/>
            <a:ext cx="430823" cy="369332"/>
          </a:xfrm>
          <a:prstGeom prst="rect">
            <a:avLst/>
          </a:prstGeom>
          <a:noFill/>
        </p:spPr>
        <p:txBody>
          <a:bodyPr wrap="square">
            <a:spAutoFit/>
          </a:bodyPr>
          <a:lstStyle/>
          <a:p>
            <a:r>
              <a:rPr lang="en-US" sz="1800" dirty="0">
                <a:latin typeface="Poppins Light" panose="00000400000000000000" pitchFamily="2" charset="0"/>
                <a:cs typeface="Poppins Light" panose="00000400000000000000" pitchFamily="2" charset="0"/>
              </a:rPr>
              <a:t>or</a:t>
            </a:r>
            <a:endParaRPr lang="pt-BR" dirty="0"/>
          </a:p>
        </p:txBody>
      </p:sp>
      <p:sp>
        <p:nvSpPr>
          <p:cNvPr id="29" name="CaixaDeTexto 28">
            <a:extLst>
              <a:ext uri="{FF2B5EF4-FFF2-40B4-BE49-F238E27FC236}">
                <a16:creationId xmlns:a16="http://schemas.microsoft.com/office/drawing/2014/main" id="{9A6AA0E3-8BDA-4886-46D6-8A1B8E09604A}"/>
              </a:ext>
            </a:extLst>
          </p:cNvPr>
          <p:cNvSpPr txBox="1"/>
          <p:nvPr/>
        </p:nvSpPr>
        <p:spPr>
          <a:xfrm>
            <a:off x="6027406" y="3447393"/>
            <a:ext cx="6125306" cy="343107"/>
          </a:xfrm>
          <a:prstGeom prst="rect">
            <a:avLst/>
          </a:prstGeom>
          <a:noFill/>
        </p:spPr>
        <p:txBody>
          <a:bodyPr wrap="square">
            <a:spAutoFit/>
          </a:bodyPr>
          <a:lstStyle/>
          <a:p>
            <a:pPr marL="0" lvl="1" algn="ctr" defTabSz="1955800">
              <a:lnSpc>
                <a:spcPct val="90000"/>
              </a:lnSpc>
              <a:spcBef>
                <a:spcPct val="0"/>
              </a:spcBef>
              <a:spcAft>
                <a:spcPct val="15000"/>
              </a:spcAft>
            </a:pPr>
            <a:r>
              <a:rPr lang="en-US" sz="1800" dirty="0">
                <a:latin typeface="Poppins Light" panose="00000400000000000000" pitchFamily="2" charset="0"/>
                <a:cs typeface="Poppins Light" panose="00000400000000000000" pitchFamily="2" charset="0"/>
                <a:hlinkClick r:id="rId3"/>
              </a:rPr>
              <a:t>https://forms.gle/oqKmTjX1F8PBQDUc9</a:t>
            </a:r>
            <a:endParaRPr lang="pt-BR" sz="1800" kern="1200" dirty="0"/>
          </a:p>
        </p:txBody>
      </p:sp>
      <p:pic>
        <p:nvPicPr>
          <p:cNvPr id="30" name="Picture 2" descr="Inscreva-se na oficina &quot;Google Forms como Recurso Didático&quot;">
            <a:hlinkClick r:id="rId3"/>
            <a:extLst>
              <a:ext uri="{FF2B5EF4-FFF2-40B4-BE49-F238E27FC236}">
                <a16:creationId xmlns:a16="http://schemas.microsoft.com/office/drawing/2014/main" id="{36FE855A-953F-77DC-B6C1-9636799900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6175" y="2358873"/>
            <a:ext cx="3408949" cy="1260073"/>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6BC8277B-3506-D238-5B16-E88C42833EDD}"/>
              </a:ext>
            </a:extLst>
          </p:cNvPr>
          <p:cNvSpPr txBox="1"/>
          <p:nvPr/>
        </p:nvSpPr>
        <p:spPr>
          <a:xfrm>
            <a:off x="7193348" y="4338134"/>
            <a:ext cx="3864098" cy="369332"/>
          </a:xfrm>
          <a:prstGeom prst="rect">
            <a:avLst/>
          </a:prstGeom>
          <a:noFill/>
        </p:spPr>
        <p:txBody>
          <a:bodyPr wrap="square">
            <a:spAutoFit/>
          </a:bodyPr>
          <a:lstStyle/>
          <a:p>
            <a:pPr algn="ctr"/>
            <a:r>
              <a:rPr lang="en-US" sz="1800" dirty="0">
                <a:latin typeface="Poppins Light" panose="00000400000000000000" pitchFamily="2" charset="0"/>
                <a:cs typeface="Poppins Light" panose="00000400000000000000" pitchFamily="2" charset="0"/>
              </a:rPr>
              <a:t>Link also in the video description </a:t>
            </a:r>
            <a:endParaRPr lang="pt-BR" dirty="0"/>
          </a:p>
        </p:txBody>
      </p:sp>
    </p:spTree>
    <p:extLst>
      <p:ext uri="{BB962C8B-B14F-4D97-AF65-F5344CB8AC3E}">
        <p14:creationId xmlns:p14="http://schemas.microsoft.com/office/powerpoint/2010/main" val="1562553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42</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000" b="1" dirty="0">
                <a:latin typeface="Poppins SemiBold" panose="00000700000000000000" pitchFamily="2" charset="0"/>
                <a:cs typeface="Poppins SemiBold" panose="00000700000000000000" pitchFamily="2" charset="0"/>
              </a:rPr>
              <a:t>III. Other </a:t>
            </a:r>
            <a:r>
              <a:rPr lang="pt-BR" sz="3000" b="1" dirty="0" err="1">
                <a:latin typeface="Poppins SemiBold" panose="00000700000000000000" pitchFamily="2" charset="0"/>
                <a:cs typeface="Poppins SemiBold" panose="00000700000000000000" pitchFamily="2" charset="0"/>
              </a:rPr>
              <a:t>datasets</a:t>
            </a:r>
            <a:r>
              <a:rPr lang="pt-BR" sz="3000" b="1" dirty="0">
                <a:latin typeface="Poppins SemiBold" panose="00000700000000000000" pitchFamily="2" charset="0"/>
                <a:cs typeface="Poppins SemiBold" panose="00000700000000000000" pitchFamily="2" charset="0"/>
              </a:rPr>
              <a:t> – NAB </a:t>
            </a:r>
            <a:r>
              <a:rPr lang="pt-BR" sz="3000" b="1" dirty="0" err="1">
                <a:latin typeface="Poppins SemiBold" panose="00000700000000000000" pitchFamily="2" charset="0"/>
                <a:cs typeface="Poppins SemiBold" panose="00000700000000000000" pitchFamily="2" charset="0"/>
              </a:rPr>
              <a:t>and</a:t>
            </a:r>
            <a:r>
              <a:rPr lang="pt-BR" sz="3000" b="1" dirty="0">
                <a:latin typeface="Poppins SemiBold" panose="00000700000000000000" pitchFamily="2" charset="0"/>
                <a:cs typeface="Poppins SemiBold" panose="00000700000000000000" pitchFamily="2" charset="0"/>
              </a:rPr>
              <a:t> TMN</a:t>
            </a:r>
          </a:p>
        </p:txBody>
      </p:sp>
      <p:sp>
        <p:nvSpPr>
          <p:cNvPr id="2" name="CaixaDeTexto 1">
            <a:extLst>
              <a:ext uri="{FF2B5EF4-FFF2-40B4-BE49-F238E27FC236}">
                <a16:creationId xmlns:a16="http://schemas.microsoft.com/office/drawing/2014/main" id="{FEC24879-3555-735D-3114-E599F309A2FC}"/>
              </a:ext>
            </a:extLst>
          </p:cNvPr>
          <p:cNvSpPr txBox="1"/>
          <p:nvPr/>
        </p:nvSpPr>
        <p:spPr>
          <a:xfrm>
            <a:off x="746332" y="993216"/>
            <a:ext cx="4807641" cy="307777"/>
          </a:xfrm>
          <a:prstGeom prst="rect">
            <a:avLst/>
          </a:prstGeom>
          <a:noFill/>
        </p:spPr>
        <p:txBody>
          <a:bodyPr wrap="square">
            <a:spAutoFit/>
          </a:bodyPr>
          <a:lstStyle/>
          <a:p>
            <a:pPr algn="ctr"/>
            <a:r>
              <a:rPr lang="it-IT" sz="1400" dirty="0">
                <a:latin typeface="Poppins Light" panose="00000400000000000000" pitchFamily="2" charset="0"/>
                <a:cs typeface="Poppins Light" panose="00000400000000000000" pitchFamily="2" charset="0"/>
              </a:rPr>
              <a:t>Dataset with </a:t>
            </a:r>
            <a:r>
              <a:rPr lang="it-IT" sz="1400" dirty="0">
                <a:latin typeface="Poppins Bold" panose="00000800000000000000" pitchFamily="2" charset="0"/>
                <a:cs typeface="Poppins Bold" panose="00000800000000000000" pitchFamily="2" charset="0"/>
              </a:rPr>
              <a:t>ponctual anomalies</a:t>
            </a:r>
            <a:endParaRPr lang="pt-BR" sz="1400" dirty="0">
              <a:latin typeface="Poppins Bold" panose="00000800000000000000" pitchFamily="2" charset="0"/>
              <a:cs typeface="Poppins Bold" panose="00000800000000000000" pitchFamily="2" charset="0"/>
            </a:endParaRPr>
          </a:p>
        </p:txBody>
      </p:sp>
      <p:sp>
        <p:nvSpPr>
          <p:cNvPr id="3" name="CaixaDeTexto 2">
            <a:extLst>
              <a:ext uri="{FF2B5EF4-FFF2-40B4-BE49-F238E27FC236}">
                <a16:creationId xmlns:a16="http://schemas.microsoft.com/office/drawing/2014/main" id="{09F37E62-9038-7608-921E-B5791995C6E4}"/>
              </a:ext>
            </a:extLst>
          </p:cNvPr>
          <p:cNvSpPr txBox="1"/>
          <p:nvPr/>
        </p:nvSpPr>
        <p:spPr>
          <a:xfrm>
            <a:off x="6905405" y="993216"/>
            <a:ext cx="4807641" cy="307777"/>
          </a:xfrm>
          <a:prstGeom prst="rect">
            <a:avLst/>
          </a:prstGeom>
          <a:noFill/>
        </p:spPr>
        <p:txBody>
          <a:bodyPr wrap="square">
            <a:spAutoFit/>
          </a:bodyPr>
          <a:lstStyle/>
          <a:p>
            <a:pPr algn="ctr"/>
            <a:r>
              <a:rPr lang="it-IT" sz="1400" dirty="0">
                <a:latin typeface="Poppins Light" panose="00000400000000000000" pitchFamily="2" charset="0"/>
                <a:cs typeface="Poppins Light" panose="00000400000000000000" pitchFamily="2" charset="0"/>
              </a:rPr>
              <a:t>Dataset with </a:t>
            </a:r>
            <a:r>
              <a:rPr lang="it-IT" sz="1400" dirty="0">
                <a:latin typeface="Poppins Bold" panose="00000800000000000000" pitchFamily="2" charset="0"/>
                <a:cs typeface="Poppins Bold" panose="00000800000000000000" pitchFamily="2" charset="0"/>
              </a:rPr>
              <a:t>change points</a:t>
            </a:r>
            <a:endParaRPr lang="pt-BR" sz="1400" dirty="0">
              <a:latin typeface="Poppins Bold" panose="00000800000000000000" pitchFamily="2" charset="0"/>
              <a:cs typeface="Poppins Bold" panose="00000800000000000000" pitchFamily="2" charset="0"/>
            </a:endParaRPr>
          </a:p>
        </p:txBody>
      </p:sp>
      <p:pic>
        <p:nvPicPr>
          <p:cNvPr id="25" name="Imagem 24">
            <a:extLst>
              <a:ext uri="{FF2B5EF4-FFF2-40B4-BE49-F238E27FC236}">
                <a16:creationId xmlns:a16="http://schemas.microsoft.com/office/drawing/2014/main" id="{8F1BD42E-4E3A-7424-449D-6C5CCA5C6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8366" y="1334011"/>
            <a:ext cx="3802823" cy="2862439"/>
          </a:xfrm>
          <a:prstGeom prst="rect">
            <a:avLst/>
          </a:prstGeom>
        </p:spPr>
      </p:pic>
      <p:pic>
        <p:nvPicPr>
          <p:cNvPr id="27" name="Imagem 26">
            <a:extLst>
              <a:ext uri="{FF2B5EF4-FFF2-40B4-BE49-F238E27FC236}">
                <a16:creationId xmlns:a16="http://schemas.microsoft.com/office/drawing/2014/main" id="{F9D56EAB-7C87-5145-8565-6832C3AB46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25528" y="4237639"/>
            <a:ext cx="3828497" cy="2288254"/>
          </a:xfrm>
          <a:prstGeom prst="rect">
            <a:avLst/>
          </a:prstGeom>
        </p:spPr>
      </p:pic>
      <p:pic>
        <p:nvPicPr>
          <p:cNvPr id="4" name="Imagem 3">
            <a:extLst>
              <a:ext uri="{FF2B5EF4-FFF2-40B4-BE49-F238E27FC236}">
                <a16:creationId xmlns:a16="http://schemas.microsoft.com/office/drawing/2014/main" id="{18070D5E-B2A6-CDAF-9705-14C544AF7B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416246" y="1334011"/>
            <a:ext cx="3792159" cy="2862439"/>
          </a:xfrm>
          <a:prstGeom prst="rect">
            <a:avLst/>
          </a:prstGeom>
        </p:spPr>
      </p:pic>
      <p:pic>
        <p:nvPicPr>
          <p:cNvPr id="6" name="Imagem 5">
            <a:extLst>
              <a:ext uri="{FF2B5EF4-FFF2-40B4-BE49-F238E27FC236}">
                <a16:creationId xmlns:a16="http://schemas.microsoft.com/office/drawing/2014/main" id="{BE94B54B-A6A0-DF42-CB53-789311E15B1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13366" y="4237639"/>
            <a:ext cx="3797916" cy="2288254"/>
          </a:xfrm>
          <a:prstGeom prst="rect">
            <a:avLst/>
          </a:prstGeom>
        </p:spPr>
      </p:pic>
      <p:sp>
        <p:nvSpPr>
          <p:cNvPr id="7" name="CaixaDeTexto 6">
            <a:extLst>
              <a:ext uri="{FF2B5EF4-FFF2-40B4-BE49-F238E27FC236}">
                <a16:creationId xmlns:a16="http://schemas.microsoft.com/office/drawing/2014/main" id="{B038F194-DBB7-AE61-0E06-84B7C4C19661}"/>
              </a:ext>
            </a:extLst>
          </p:cNvPr>
          <p:cNvSpPr txBox="1"/>
          <p:nvPr/>
        </p:nvSpPr>
        <p:spPr>
          <a:xfrm>
            <a:off x="746331" y="648206"/>
            <a:ext cx="4807641" cy="430887"/>
          </a:xfrm>
          <a:prstGeom prst="rect">
            <a:avLst/>
          </a:prstGeom>
          <a:noFill/>
        </p:spPr>
        <p:txBody>
          <a:bodyPr wrap="square">
            <a:spAutoFit/>
          </a:bodyPr>
          <a:lstStyle/>
          <a:p>
            <a:pPr algn="ctr"/>
            <a:r>
              <a:rPr lang="it-IT" sz="1100" b="1" dirty="0">
                <a:latin typeface="Poppins Light" panose="00000400000000000000" pitchFamily="2" charset="0"/>
                <a:cs typeface="Poppins Light" panose="00000400000000000000" pitchFamily="2" charset="0"/>
              </a:rPr>
              <a:t>NAB Window lengths:</a:t>
            </a:r>
          </a:p>
          <a:p>
            <a:pPr algn="ctr"/>
            <a:r>
              <a:rPr lang="it-IT" sz="1100" dirty="0">
                <a:latin typeface="Poppins Light" panose="00000400000000000000" pitchFamily="2" charset="0"/>
                <a:cs typeface="Poppins Light" panose="00000400000000000000" pitchFamily="2" charset="0"/>
              </a:rPr>
              <a:t>SoftED (K=15): 30        NAB: [0, 902]</a:t>
            </a:r>
            <a:endParaRPr lang="pt-BR" sz="1100" dirty="0">
              <a:latin typeface="Poppins Light" panose="00000400000000000000" pitchFamily="2" charset="0"/>
              <a:cs typeface="Poppins Light" panose="00000400000000000000" pitchFamily="2" charset="0"/>
            </a:endParaRPr>
          </a:p>
        </p:txBody>
      </p:sp>
      <p:sp>
        <p:nvSpPr>
          <p:cNvPr id="8" name="CaixaDeTexto 7">
            <a:extLst>
              <a:ext uri="{FF2B5EF4-FFF2-40B4-BE49-F238E27FC236}">
                <a16:creationId xmlns:a16="http://schemas.microsoft.com/office/drawing/2014/main" id="{906391FC-1B03-2276-20E4-37AA32C97685}"/>
              </a:ext>
            </a:extLst>
          </p:cNvPr>
          <p:cNvSpPr txBox="1"/>
          <p:nvPr/>
        </p:nvSpPr>
        <p:spPr>
          <a:xfrm>
            <a:off x="6905404" y="648206"/>
            <a:ext cx="4807641" cy="430887"/>
          </a:xfrm>
          <a:prstGeom prst="rect">
            <a:avLst/>
          </a:prstGeom>
          <a:noFill/>
        </p:spPr>
        <p:txBody>
          <a:bodyPr wrap="square">
            <a:spAutoFit/>
          </a:bodyPr>
          <a:lstStyle/>
          <a:p>
            <a:pPr algn="ctr"/>
            <a:r>
              <a:rPr lang="it-IT" sz="1100" b="1" dirty="0">
                <a:latin typeface="Poppins Light" panose="00000400000000000000" pitchFamily="2" charset="0"/>
                <a:cs typeface="Poppins Light" panose="00000400000000000000" pitchFamily="2" charset="0"/>
              </a:rPr>
              <a:t>TMN Window lengths:</a:t>
            </a:r>
          </a:p>
          <a:p>
            <a:pPr algn="ctr"/>
            <a:r>
              <a:rPr lang="it-IT" sz="1100" dirty="0">
                <a:latin typeface="Poppins Light" panose="00000400000000000000" pitchFamily="2" charset="0"/>
                <a:cs typeface="Poppins Light" panose="00000400000000000000" pitchFamily="2" charset="0"/>
              </a:rPr>
              <a:t>SoftED (K=24): 48        NAB: [0, 14]</a:t>
            </a:r>
            <a:endParaRPr lang="pt-BR" sz="1100" dirty="0">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834337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23FD8C33-E363-413F-618A-24DE174EEE0E}"/>
              </a:ext>
            </a:extLst>
          </p:cNvPr>
          <p:cNvGrpSpPr/>
          <p:nvPr/>
        </p:nvGrpSpPr>
        <p:grpSpPr>
          <a:xfrm>
            <a:off x="417731" y="4643869"/>
            <a:ext cx="11317069" cy="2190912"/>
            <a:chOff x="5625753" y="966679"/>
            <a:chExt cx="20123449" cy="2190912"/>
          </a:xfrm>
        </p:grpSpPr>
        <p:sp>
          <p:nvSpPr>
            <p:cNvPr id="17" name="Content Placeholder 2">
              <a:extLst>
                <a:ext uri="{FF2B5EF4-FFF2-40B4-BE49-F238E27FC236}">
                  <a16:creationId xmlns:a16="http://schemas.microsoft.com/office/drawing/2014/main" id="{99E1D8E2-C482-C832-7EBE-92466BA6B147}"/>
                </a:ext>
              </a:extLst>
            </p:cNvPr>
            <p:cNvSpPr txBox="1">
              <a:spLocks/>
            </p:cNvSpPr>
            <p:nvPr/>
          </p:nvSpPr>
          <p:spPr>
            <a:xfrm>
              <a:off x="5625753" y="966679"/>
              <a:ext cx="6378677" cy="315984"/>
            </a:xfrm>
            <a:prstGeom prst="rect">
              <a:avLst/>
            </a:prstGeom>
          </p:spPr>
          <p:txBody>
            <a:bodyPr vert="horz" wrap="square" lIns="91440" tIns="45720" rIns="91440" bIns="4572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defTabSz="1066800">
                <a:spcBef>
                  <a:spcPct val="0"/>
                </a:spcBef>
                <a:spcAft>
                  <a:spcPct val="35000"/>
                </a:spcAft>
                <a:buNone/>
              </a:pPr>
              <a:r>
                <a:rPr lang="en-US" sz="1600" dirty="0">
                  <a:latin typeface="Poppins Black" panose="00000A00000000000000" pitchFamily="2" charset="0"/>
                  <a:cs typeface="Poppins Black" panose="00000A00000000000000" pitchFamily="2" charset="0"/>
                </a:rPr>
                <a:t>Examples</a:t>
              </a:r>
              <a:r>
                <a:rPr lang="en-US" sz="1600" dirty="0">
                  <a:latin typeface="Poppins Light" panose="00000400000000000000" pitchFamily="2" charset="0"/>
                  <a:cs typeface="Poppins Light" panose="00000400000000000000" pitchFamily="2" charset="0"/>
                </a:rPr>
                <a:t>:</a:t>
              </a:r>
            </a:p>
          </p:txBody>
        </p:sp>
        <p:sp>
          <p:nvSpPr>
            <p:cNvPr id="3" name="Content Placeholder 2">
              <a:extLst>
                <a:ext uri="{FF2B5EF4-FFF2-40B4-BE49-F238E27FC236}">
                  <a16:creationId xmlns:a16="http://schemas.microsoft.com/office/drawing/2014/main" id="{C78DC06C-34CC-2067-749E-BEA7C44E501D}"/>
                </a:ext>
              </a:extLst>
            </p:cNvPr>
            <p:cNvSpPr txBox="1">
              <a:spLocks/>
            </p:cNvSpPr>
            <p:nvPr/>
          </p:nvSpPr>
          <p:spPr>
            <a:xfrm>
              <a:off x="5665319" y="1330937"/>
              <a:ext cx="20083883" cy="1826654"/>
            </a:xfrm>
            <a:prstGeom prst="rect">
              <a:avLst/>
            </a:prstGeom>
          </p:spPr>
          <p:txBody>
            <a:bodyPr vert="horz" wrap="square" lIns="91440" tIns="45720" rIns="91440" bIns="45720" numCol="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defTabSz="1066800">
                <a:spcBef>
                  <a:spcPct val="0"/>
                </a:spcBef>
                <a:spcAft>
                  <a:spcPct val="35000"/>
                </a:spcAft>
              </a:pPr>
              <a:r>
                <a:rPr lang="en-US" sz="1400" dirty="0">
                  <a:latin typeface="Poppins Light" panose="00000400000000000000" pitchFamily="2" charset="0"/>
                  <a:cs typeface="Poppins Light" panose="00000400000000000000" pitchFamily="2" charset="0"/>
                </a:rPr>
                <a:t>medical diagnostics;</a:t>
              </a:r>
            </a:p>
            <a:p>
              <a:pPr marL="800100" lvl="1" indent="-342900" defTabSz="1066800">
                <a:spcBef>
                  <a:spcPct val="0"/>
                </a:spcBef>
                <a:spcAft>
                  <a:spcPct val="35000"/>
                </a:spcAft>
              </a:pPr>
              <a:r>
                <a:rPr lang="en-US" sz="1400" dirty="0">
                  <a:latin typeface="Poppins Light" panose="00000400000000000000" pitchFamily="2" charset="0"/>
                  <a:cs typeface="Poppins Light" panose="00000400000000000000" pitchFamily="2" charset="0"/>
                </a:rPr>
                <a:t>fault detection in industrial systems;</a:t>
              </a:r>
            </a:p>
            <a:p>
              <a:pPr marL="800100" lvl="1" indent="-342900" defTabSz="1066800">
                <a:spcBef>
                  <a:spcPct val="0"/>
                </a:spcBef>
                <a:spcAft>
                  <a:spcPct val="35000"/>
                </a:spcAft>
              </a:pPr>
              <a:endParaRPr lang="en-US" sz="1400" dirty="0">
                <a:latin typeface="Poppins Light" panose="00000400000000000000" pitchFamily="2" charset="0"/>
                <a:cs typeface="Poppins Light" panose="00000400000000000000" pitchFamily="2" charset="0"/>
              </a:endParaRPr>
            </a:p>
            <a:p>
              <a:pPr marL="800100" lvl="1" indent="-342900" defTabSz="1066800">
                <a:spcBef>
                  <a:spcPct val="0"/>
                </a:spcBef>
                <a:spcAft>
                  <a:spcPct val="35000"/>
                </a:spcAft>
              </a:pPr>
              <a:endParaRPr lang="en-US" sz="1400" dirty="0">
                <a:latin typeface="Poppins Light" panose="00000400000000000000" pitchFamily="2" charset="0"/>
                <a:cs typeface="Poppins Light" panose="00000400000000000000" pitchFamily="2" charset="0"/>
              </a:endParaRPr>
            </a:p>
            <a:p>
              <a:pPr marL="800100" lvl="1" indent="-342900" defTabSz="1066800">
                <a:spcBef>
                  <a:spcPct val="0"/>
                </a:spcBef>
                <a:spcAft>
                  <a:spcPct val="35000"/>
                </a:spcAft>
              </a:pPr>
              <a:endParaRPr lang="en-US" sz="1400" dirty="0">
                <a:latin typeface="Poppins Light" panose="00000400000000000000" pitchFamily="2" charset="0"/>
                <a:cs typeface="Poppins Light" panose="00000400000000000000" pitchFamily="2" charset="0"/>
              </a:endParaRPr>
            </a:p>
            <a:p>
              <a:pPr marL="800100" lvl="1" indent="-342900" defTabSz="1066800">
                <a:spcBef>
                  <a:spcPct val="0"/>
                </a:spcBef>
                <a:spcAft>
                  <a:spcPct val="35000"/>
                </a:spcAft>
              </a:pPr>
              <a:endParaRPr lang="en-US" sz="1400" dirty="0">
                <a:latin typeface="Poppins Light" panose="00000400000000000000" pitchFamily="2" charset="0"/>
                <a:cs typeface="Poppins Light" panose="00000400000000000000" pitchFamily="2" charset="0"/>
              </a:endParaRPr>
            </a:p>
            <a:p>
              <a:pPr marL="800100" lvl="1" indent="-342900" defTabSz="1066800">
                <a:spcBef>
                  <a:spcPct val="0"/>
                </a:spcBef>
                <a:spcAft>
                  <a:spcPct val="35000"/>
                </a:spcAft>
              </a:pPr>
              <a:r>
                <a:rPr lang="en-US" sz="1400" dirty="0">
                  <a:latin typeface="Poppins Light" panose="00000400000000000000" pitchFamily="2" charset="0"/>
                  <a:cs typeface="Poppins Light" panose="00000400000000000000" pitchFamily="2" charset="0"/>
                </a:rPr>
                <a:t>structural damage identification;</a:t>
              </a:r>
            </a:p>
            <a:p>
              <a:pPr marL="800100" lvl="1" indent="-342900" defTabSz="1066800">
                <a:spcBef>
                  <a:spcPct val="0"/>
                </a:spcBef>
                <a:spcAft>
                  <a:spcPct val="35000"/>
                </a:spcAft>
              </a:pPr>
              <a:r>
                <a:rPr lang="en-US" sz="1400" dirty="0">
                  <a:latin typeface="Poppins Light" panose="00000400000000000000" pitchFamily="2" charset="0"/>
                  <a:cs typeface="Poppins Light" panose="00000400000000000000" pitchFamily="2" charset="0"/>
                </a:rPr>
                <a:t>intrusion detection;</a:t>
              </a:r>
            </a:p>
            <a:p>
              <a:pPr marL="800100" lvl="1" indent="-342900" defTabSz="1066800">
                <a:spcBef>
                  <a:spcPct val="0"/>
                </a:spcBef>
                <a:spcAft>
                  <a:spcPct val="35000"/>
                </a:spcAft>
              </a:pPr>
              <a:endParaRPr lang="en-US" sz="1400" dirty="0">
                <a:latin typeface="Poppins Light" panose="00000400000000000000" pitchFamily="2" charset="0"/>
                <a:cs typeface="Poppins Light" panose="00000400000000000000" pitchFamily="2" charset="0"/>
              </a:endParaRPr>
            </a:p>
            <a:p>
              <a:pPr marL="800100" lvl="1" indent="-342900" defTabSz="1066800">
                <a:spcBef>
                  <a:spcPct val="0"/>
                </a:spcBef>
                <a:spcAft>
                  <a:spcPct val="35000"/>
                </a:spcAft>
              </a:pPr>
              <a:endParaRPr lang="en-US" sz="1400" dirty="0">
                <a:latin typeface="Poppins Light" panose="00000400000000000000" pitchFamily="2" charset="0"/>
                <a:cs typeface="Poppins Light" panose="00000400000000000000" pitchFamily="2" charset="0"/>
              </a:endParaRPr>
            </a:p>
            <a:p>
              <a:pPr marL="800100" lvl="1" indent="-342900" defTabSz="1066800">
                <a:spcBef>
                  <a:spcPct val="0"/>
                </a:spcBef>
                <a:spcAft>
                  <a:spcPct val="35000"/>
                </a:spcAft>
              </a:pPr>
              <a:endParaRPr lang="en-US" sz="1400" dirty="0">
                <a:latin typeface="Poppins Light" panose="00000400000000000000" pitchFamily="2" charset="0"/>
                <a:cs typeface="Poppins Light" panose="00000400000000000000" pitchFamily="2" charset="0"/>
              </a:endParaRPr>
            </a:p>
            <a:p>
              <a:pPr marL="800100" lvl="1" indent="-342900" defTabSz="1066800">
                <a:spcBef>
                  <a:spcPct val="0"/>
                </a:spcBef>
                <a:spcAft>
                  <a:spcPct val="35000"/>
                </a:spcAft>
              </a:pPr>
              <a:endParaRPr lang="en-US" sz="1400" dirty="0">
                <a:latin typeface="Poppins Light" panose="00000400000000000000" pitchFamily="2" charset="0"/>
                <a:cs typeface="Poppins Light" panose="00000400000000000000" pitchFamily="2" charset="0"/>
              </a:endParaRPr>
            </a:p>
            <a:p>
              <a:pPr marL="800100" lvl="1" indent="-342900" defTabSz="1066800">
                <a:spcBef>
                  <a:spcPct val="0"/>
                </a:spcBef>
                <a:spcAft>
                  <a:spcPct val="35000"/>
                </a:spcAft>
              </a:pPr>
              <a:r>
                <a:rPr lang="en-US" sz="1400" dirty="0">
                  <a:latin typeface="Poppins Light" panose="00000400000000000000" pitchFamily="2" charset="0"/>
                  <a:cs typeface="Poppins Light" panose="00000400000000000000" pitchFamily="2" charset="0"/>
                </a:rPr>
                <a:t>credit card fraud detection;</a:t>
              </a:r>
            </a:p>
            <a:p>
              <a:pPr marL="800100" lvl="1" indent="-342900" defTabSz="1066800">
                <a:spcBef>
                  <a:spcPct val="0"/>
                </a:spcBef>
                <a:spcAft>
                  <a:spcPct val="35000"/>
                </a:spcAft>
              </a:pPr>
              <a:r>
                <a:rPr lang="en-US" sz="1400" dirty="0">
                  <a:latin typeface="Poppins Light" panose="00000400000000000000" pitchFamily="2" charset="0"/>
                  <a:cs typeface="Poppins Light" panose="00000400000000000000" pitchFamily="2" charset="0"/>
                </a:rPr>
                <a:t>sensor networks;</a:t>
              </a:r>
            </a:p>
            <a:p>
              <a:pPr marL="800100" lvl="1" indent="-342900" defTabSz="1066800">
                <a:spcBef>
                  <a:spcPct val="0"/>
                </a:spcBef>
                <a:spcAft>
                  <a:spcPct val="35000"/>
                </a:spcAft>
              </a:pPr>
              <a:r>
                <a:rPr lang="en-US" sz="1400" dirty="0">
                  <a:latin typeface="Poppins Light" panose="00000400000000000000" pitchFamily="2" charset="0"/>
                  <a:cs typeface="Poppins Light" panose="00000400000000000000" pitchFamily="2" charset="0"/>
                </a:rPr>
                <a:t>astronomy catalogues, etc.</a:t>
              </a:r>
            </a:p>
          </p:txBody>
        </p:sp>
      </p:grpSp>
      <p:sp>
        <p:nvSpPr>
          <p:cNvPr id="9" name="Retângulo de cantos arredondados 4">
            <a:extLst>
              <a:ext uri="{FF2B5EF4-FFF2-40B4-BE49-F238E27FC236}">
                <a16:creationId xmlns:a16="http://schemas.microsoft.com/office/drawing/2014/main" id="{AB3E7968-B622-4C30-AECF-6F770A5BB698}"/>
              </a:ext>
            </a:extLst>
          </p:cNvPr>
          <p:cNvSpPr/>
          <p:nvPr/>
        </p:nvSpPr>
        <p:spPr>
          <a:xfrm>
            <a:off x="0" y="-8025"/>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610658" y="10753"/>
            <a:ext cx="7821083"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2800" b="1" dirty="0">
                <a:latin typeface="Poppins SemiBold" panose="00000700000000000000" pitchFamily="2" charset="0"/>
                <a:cs typeface="Poppins SemiBold" panose="00000700000000000000" pitchFamily="2" charset="0"/>
              </a:rPr>
              <a:t>I. Event detection</a:t>
            </a:r>
          </a:p>
        </p:txBody>
      </p:sp>
      <p:sp>
        <p:nvSpPr>
          <p:cNvPr id="20" name="Content Placeholder 2">
            <a:extLst>
              <a:ext uri="{FF2B5EF4-FFF2-40B4-BE49-F238E27FC236}">
                <a16:creationId xmlns:a16="http://schemas.microsoft.com/office/drawing/2014/main" id="{222D937D-825C-4BFE-ABED-1BE455FDF72A}"/>
              </a:ext>
            </a:extLst>
          </p:cNvPr>
          <p:cNvSpPr>
            <a:spLocks noGrp="1"/>
          </p:cNvSpPr>
          <p:nvPr>
            <p:ph idx="1"/>
          </p:nvPr>
        </p:nvSpPr>
        <p:spPr>
          <a:xfrm>
            <a:off x="610658" y="1330937"/>
            <a:ext cx="4657081" cy="2589940"/>
          </a:xfrm>
        </p:spPr>
        <p:txBody>
          <a:bodyPr wrap="square">
            <a:spAutoFit/>
          </a:bodyPr>
          <a:lstStyle/>
          <a:p>
            <a:pPr marL="0" indent="0" defTabSz="1066800">
              <a:spcBef>
                <a:spcPct val="0"/>
              </a:spcBef>
              <a:spcAft>
                <a:spcPct val="35000"/>
              </a:spcAft>
              <a:buNone/>
            </a:pPr>
            <a:r>
              <a:rPr lang="en-US" sz="3600" dirty="0">
                <a:latin typeface="Poppins Light" panose="00000400000000000000" pitchFamily="2" charset="0"/>
                <a:cs typeface="Poppins Light" panose="00000400000000000000" pitchFamily="2" charset="0"/>
              </a:rPr>
              <a:t>Event detection is a </a:t>
            </a:r>
            <a:r>
              <a:rPr lang="en-US" sz="3600" b="1" dirty="0">
                <a:solidFill>
                  <a:srgbClr val="0070C0"/>
                </a:solidFill>
                <a:latin typeface="Poppins Black" panose="00000A00000000000000" pitchFamily="2" charset="0"/>
                <a:cs typeface="Poppins Black" panose="00000A00000000000000" pitchFamily="2" charset="0"/>
              </a:rPr>
              <a:t>basic function</a:t>
            </a:r>
            <a:r>
              <a:rPr lang="en-US" sz="3600" dirty="0">
                <a:solidFill>
                  <a:srgbClr val="0070C0"/>
                </a:solidFill>
                <a:latin typeface="Poppins Black" panose="00000A00000000000000" pitchFamily="2" charset="0"/>
                <a:cs typeface="Poppins Black" panose="00000A00000000000000" pitchFamily="2" charset="0"/>
              </a:rPr>
              <a:t> </a:t>
            </a:r>
            <a:r>
              <a:rPr lang="en-US" sz="3600" b="1" dirty="0">
                <a:solidFill>
                  <a:srgbClr val="0070C0"/>
                </a:solidFill>
                <a:latin typeface="Poppins Black" panose="00000A00000000000000" pitchFamily="2" charset="0"/>
                <a:cs typeface="Poppins Black" panose="00000A00000000000000" pitchFamily="2" charset="0"/>
              </a:rPr>
              <a:t>in</a:t>
            </a:r>
            <a:r>
              <a:rPr lang="en-US" sz="3600" dirty="0">
                <a:latin typeface="Poppins Light" panose="00000400000000000000" pitchFamily="2" charset="0"/>
                <a:cs typeface="Poppins Light" panose="00000400000000000000" pitchFamily="2" charset="0"/>
              </a:rPr>
              <a:t> surveillance and </a:t>
            </a:r>
            <a:r>
              <a:rPr lang="en-US" sz="3600" b="1" dirty="0">
                <a:solidFill>
                  <a:srgbClr val="0070C0"/>
                </a:solidFill>
                <a:latin typeface="Poppins Black" panose="00000A00000000000000" pitchFamily="2" charset="0"/>
                <a:cs typeface="Poppins Black" panose="00000A00000000000000" pitchFamily="2" charset="0"/>
              </a:rPr>
              <a:t>monitoring systems</a:t>
            </a:r>
            <a:r>
              <a:rPr lang="en-US" sz="3600" dirty="0">
                <a:latin typeface="Poppins Light" panose="00000400000000000000" pitchFamily="2" charset="0"/>
                <a:cs typeface="Poppins Light" panose="00000400000000000000" pitchFamily="2" charset="0"/>
              </a:rPr>
              <a:t>. </a:t>
            </a: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5</a:t>
            </a:fld>
            <a:endParaRPr lang="pt-BR" b="1" dirty="0">
              <a:solidFill>
                <a:prstClr val="black"/>
              </a:solidFill>
              <a:latin typeface="Franklin Gothic Book" panose="020B0503020102020204" pitchFamily="34" charset="0"/>
            </a:endParaRPr>
          </a:p>
        </p:txBody>
      </p:sp>
      <p:sp>
        <p:nvSpPr>
          <p:cNvPr id="10" name="CaixaDeTexto 9">
            <a:extLst>
              <a:ext uri="{FF2B5EF4-FFF2-40B4-BE49-F238E27FC236}">
                <a16:creationId xmlns:a16="http://schemas.microsoft.com/office/drawing/2014/main" id="{A9405B8F-6C30-4631-ADF9-CDA35A20760D}"/>
              </a:ext>
            </a:extLst>
          </p:cNvPr>
          <p:cNvSpPr txBox="1"/>
          <p:nvPr/>
        </p:nvSpPr>
        <p:spPr>
          <a:xfrm>
            <a:off x="610658" y="6270235"/>
            <a:ext cx="11564124" cy="246221"/>
          </a:xfrm>
          <a:prstGeom prst="rect">
            <a:avLst/>
          </a:prstGeom>
          <a:noFill/>
        </p:spPr>
        <p:txBody>
          <a:bodyPr wrap="square" rtlCol="0">
            <a:spAutoFit/>
          </a:bodyPr>
          <a:lstStyle/>
          <a:p>
            <a:r>
              <a:rPr lang="pt-BR" sz="1000" dirty="0"/>
              <a:t>[1] Marco A.F. Pimentel, David A. </a:t>
            </a:r>
            <a:r>
              <a:rPr lang="pt-BR" sz="1000" dirty="0" err="1"/>
              <a:t>Clifton</a:t>
            </a:r>
            <a:r>
              <a:rPr lang="pt-BR" sz="1000" dirty="0"/>
              <a:t>, Lei </a:t>
            </a:r>
            <a:r>
              <a:rPr lang="pt-BR" sz="1000" dirty="0" err="1"/>
              <a:t>Clifton</a:t>
            </a:r>
            <a:r>
              <a:rPr lang="pt-BR" sz="1000" dirty="0"/>
              <a:t>, Lionel </a:t>
            </a:r>
            <a:r>
              <a:rPr lang="pt-BR" sz="1000" dirty="0" err="1"/>
              <a:t>Tarassenko</a:t>
            </a:r>
            <a:r>
              <a:rPr lang="pt-BR" sz="1000" dirty="0"/>
              <a:t>, A review </a:t>
            </a:r>
            <a:r>
              <a:rPr lang="pt-BR" sz="1000" dirty="0" err="1"/>
              <a:t>of</a:t>
            </a:r>
            <a:r>
              <a:rPr lang="pt-BR" sz="1000" dirty="0"/>
              <a:t> </a:t>
            </a:r>
            <a:r>
              <a:rPr lang="pt-BR" sz="1000" dirty="0" err="1"/>
              <a:t>novelty</a:t>
            </a:r>
            <a:r>
              <a:rPr lang="pt-BR" sz="1000" dirty="0"/>
              <a:t> detection, </a:t>
            </a:r>
            <a:r>
              <a:rPr lang="pt-BR" sz="1000" dirty="0" err="1"/>
              <a:t>Signal</a:t>
            </a:r>
            <a:r>
              <a:rPr lang="pt-BR" sz="1000" dirty="0"/>
              <a:t> </a:t>
            </a:r>
            <a:r>
              <a:rPr lang="pt-BR" sz="1000" dirty="0" err="1"/>
              <a:t>Processing</a:t>
            </a:r>
            <a:r>
              <a:rPr lang="pt-BR" sz="1000" dirty="0"/>
              <a:t>, Volume 99, 2014, </a:t>
            </a:r>
            <a:r>
              <a:rPr lang="pt-BR" sz="1000" dirty="0" err="1"/>
              <a:t>Pages</a:t>
            </a:r>
            <a:r>
              <a:rPr lang="pt-BR" sz="1000" dirty="0"/>
              <a:t> 215-249, ISSN 0165-1684, https://doi.org/10.1016/j.sigpro.2013.12.026.</a:t>
            </a:r>
          </a:p>
        </p:txBody>
      </p:sp>
      <p:pic>
        <p:nvPicPr>
          <p:cNvPr id="2" name="Picture 2" descr="Real-Time Time Series Anomaly Detection | by Marco Cerliani | Oct, 2020 |  Towards Data Science">
            <a:extLst>
              <a:ext uri="{FF2B5EF4-FFF2-40B4-BE49-F238E27FC236}">
                <a16:creationId xmlns:a16="http://schemas.microsoft.com/office/drawing/2014/main" id="{4660A800-8DB7-2DBE-5537-B8FE95B95473}"/>
              </a:ext>
            </a:extLst>
          </p:cNvPr>
          <p:cNvPicPr>
            <a:picLocks noChangeAspect="1" noChangeArrowheads="1" noCrop="1"/>
          </p:cNvPicPr>
          <p:nvPr/>
        </p:nvPicPr>
        <p:blipFill>
          <a:blip r:embed="rId3">
            <a:clrChange>
              <a:clrFrom>
                <a:srgbClr val="FEFEFE"/>
              </a:clrFrom>
              <a:clrTo>
                <a:srgbClr val="FEFEFE">
                  <a:alpha val="0"/>
                </a:srgbClr>
              </a:clrTo>
            </a:clrChange>
            <a:alphaModFix/>
            <a:extLst>
              <a:ext uri="{28A0092B-C50C-407E-A947-70E740481C1C}">
                <a14:useLocalDpi xmlns:a14="http://schemas.microsoft.com/office/drawing/2010/main" val="0"/>
              </a:ext>
            </a:extLst>
          </a:blip>
          <a:srcRect/>
          <a:stretch>
            <a:fillRect/>
          </a:stretch>
        </p:blipFill>
        <p:spPr bwMode="auto">
          <a:xfrm>
            <a:off x="4997594" y="441252"/>
            <a:ext cx="7430464" cy="436931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9">
            <a:extLst>
              <a:ext uri="{FF2B5EF4-FFF2-40B4-BE49-F238E27FC236}">
                <a16:creationId xmlns:a16="http://schemas.microsoft.com/office/drawing/2014/main" id="{CF8F75A4-56AE-FF17-5D77-39225F140A3F}"/>
              </a:ext>
            </a:extLst>
          </p:cNvPr>
          <p:cNvSpPr txBox="1"/>
          <p:nvPr/>
        </p:nvSpPr>
        <p:spPr>
          <a:xfrm>
            <a:off x="610658" y="6457890"/>
            <a:ext cx="9144000" cy="400110"/>
          </a:xfrm>
          <a:prstGeom prst="rect">
            <a:avLst/>
          </a:prstGeom>
          <a:noFill/>
        </p:spPr>
        <p:txBody>
          <a:bodyPr wrap="square" rtlCol="0">
            <a:spAutoFit/>
          </a:bodyPr>
          <a:lstStyle/>
          <a:p>
            <a:r>
              <a:rPr lang="en-US" sz="1000" dirty="0"/>
              <a:t>Image source: https://towardsdatascience.com/real-time-time-series-anomaly-detection-981cf1e1ca13</a:t>
            </a:r>
          </a:p>
          <a:p>
            <a:endParaRPr lang="pt-BR" sz="1000" dirty="0"/>
          </a:p>
        </p:txBody>
      </p:sp>
    </p:spTree>
    <p:extLst>
      <p:ext uri="{BB962C8B-B14F-4D97-AF65-F5344CB8AC3E}">
        <p14:creationId xmlns:p14="http://schemas.microsoft.com/office/powerpoint/2010/main" val="235246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17218" y="0"/>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610658" y="10753"/>
            <a:ext cx="7821083" cy="6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2800" b="1" dirty="0">
                <a:latin typeface="Poppins SemiBold" panose="00000700000000000000" pitchFamily="2" charset="0"/>
                <a:cs typeface="Poppins SemiBold" panose="00000700000000000000" pitchFamily="2" charset="0"/>
              </a:rPr>
              <a:t>I. </a:t>
            </a:r>
            <a:r>
              <a:rPr lang="pt-BR" sz="2800" b="1" dirty="0" err="1">
                <a:latin typeface="Poppins SemiBold" panose="00000700000000000000" pitchFamily="2" charset="0"/>
                <a:cs typeface="Poppins SemiBold" panose="00000700000000000000" pitchFamily="2" charset="0"/>
              </a:rPr>
              <a:t>Event</a:t>
            </a:r>
            <a:r>
              <a:rPr lang="pt-BR" sz="2800" b="1" dirty="0">
                <a:latin typeface="Poppins SemiBold" panose="00000700000000000000" pitchFamily="2" charset="0"/>
                <a:cs typeface="Poppins SemiBold" panose="00000700000000000000" pitchFamily="2" charset="0"/>
              </a:rPr>
              <a:t> </a:t>
            </a:r>
            <a:r>
              <a:rPr lang="pt-BR" sz="2800" b="1" dirty="0" err="1">
                <a:latin typeface="Poppins SemiBold" panose="00000700000000000000" pitchFamily="2" charset="0"/>
                <a:cs typeface="Poppins SemiBold" panose="00000700000000000000" pitchFamily="2" charset="0"/>
              </a:rPr>
              <a:t>detection</a:t>
            </a:r>
            <a:r>
              <a:rPr lang="pt-BR" sz="2800" b="1" dirty="0">
                <a:latin typeface="Poppins SemiBold" panose="00000700000000000000" pitchFamily="2" charset="0"/>
                <a:cs typeface="Poppins SemiBold" panose="00000700000000000000" pitchFamily="2" charset="0"/>
              </a:rPr>
              <a:t> </a:t>
            </a:r>
            <a:r>
              <a:rPr lang="pt-BR" sz="2800" b="1" dirty="0" err="1">
                <a:latin typeface="Poppins SemiBold" panose="00000700000000000000" pitchFamily="2" charset="0"/>
                <a:cs typeface="Poppins SemiBold" panose="00000700000000000000" pitchFamily="2" charset="0"/>
              </a:rPr>
              <a:t>methods</a:t>
            </a:r>
            <a:endParaRPr lang="pt-BR" sz="2800" b="1" dirty="0">
              <a:latin typeface="Poppins SemiBold" panose="00000700000000000000" pitchFamily="2" charset="0"/>
              <a:cs typeface="Poppins SemiBold" panose="00000700000000000000" pitchFamily="2" charset="0"/>
            </a:endParaRPr>
          </a:p>
        </p:txBody>
      </p:sp>
      <p:sp>
        <p:nvSpPr>
          <p:cNvPr id="20" name="Content Placeholder 2">
            <a:extLst>
              <a:ext uri="{FF2B5EF4-FFF2-40B4-BE49-F238E27FC236}">
                <a16:creationId xmlns:a16="http://schemas.microsoft.com/office/drawing/2014/main" id="{222D937D-825C-4BFE-ABED-1BE455FDF72A}"/>
              </a:ext>
            </a:extLst>
          </p:cNvPr>
          <p:cNvSpPr>
            <a:spLocks noGrp="1"/>
          </p:cNvSpPr>
          <p:nvPr>
            <p:ph idx="1"/>
          </p:nvPr>
        </p:nvSpPr>
        <p:spPr>
          <a:xfrm>
            <a:off x="610658" y="1248876"/>
            <a:ext cx="6317680" cy="1648143"/>
          </a:xfrm>
        </p:spPr>
        <p:txBody>
          <a:bodyPr wrap="square">
            <a:spAutoFit/>
          </a:bodyPr>
          <a:lstStyle/>
          <a:p>
            <a:pPr marL="0" indent="0" defTabSz="1066800">
              <a:spcBef>
                <a:spcPct val="0"/>
              </a:spcBef>
              <a:spcAft>
                <a:spcPct val="35000"/>
              </a:spcAft>
              <a:buNone/>
            </a:pPr>
            <a:r>
              <a:rPr lang="en-US" sz="3600" dirty="0">
                <a:latin typeface="Poppins Light" panose="00000400000000000000" pitchFamily="2" charset="0"/>
                <a:cs typeface="Poppins Light" panose="00000400000000000000" pitchFamily="2" charset="0"/>
              </a:rPr>
              <a:t>There are </a:t>
            </a:r>
            <a:r>
              <a:rPr lang="en-US" sz="4000" b="1" dirty="0">
                <a:solidFill>
                  <a:srgbClr val="00B0F0"/>
                </a:solidFill>
                <a:latin typeface="Poppins Black" panose="00000A00000000000000" pitchFamily="2" charset="0"/>
                <a:cs typeface="Poppins Black" panose="00000A00000000000000" pitchFamily="2" charset="0"/>
              </a:rPr>
              <a:t>SEVERAL</a:t>
            </a:r>
            <a:r>
              <a:rPr lang="en-US" sz="3600" dirty="0">
                <a:latin typeface="Poppins Light" panose="00000400000000000000" pitchFamily="2" charset="0"/>
                <a:cs typeface="Poppins Light" panose="00000400000000000000" pitchFamily="2" charset="0"/>
              </a:rPr>
              <a:t> </a:t>
            </a:r>
            <a:br>
              <a:rPr lang="en-US" sz="3600" dirty="0">
                <a:latin typeface="Poppins Light" panose="00000400000000000000" pitchFamily="2" charset="0"/>
                <a:cs typeface="Poppins Light" panose="00000400000000000000" pitchFamily="2" charset="0"/>
              </a:rPr>
            </a:br>
            <a:r>
              <a:rPr lang="en-US" sz="3600" b="1" dirty="0">
                <a:solidFill>
                  <a:srgbClr val="0070C0"/>
                </a:solidFill>
                <a:latin typeface="Poppins Black" panose="00000A00000000000000" pitchFamily="2" charset="0"/>
                <a:cs typeface="Poppins Black" panose="00000A00000000000000" pitchFamily="2" charset="0"/>
              </a:rPr>
              <a:t>event detection</a:t>
            </a:r>
            <a:r>
              <a:rPr lang="en-US" sz="3600" dirty="0">
                <a:latin typeface="Poppins Light" panose="00000400000000000000" pitchFamily="2" charset="0"/>
                <a:cs typeface="Poppins Light" panose="00000400000000000000" pitchFamily="2" charset="0"/>
              </a:rPr>
              <a:t> </a:t>
            </a:r>
            <a:r>
              <a:rPr lang="en-US" sz="3600" b="1" dirty="0">
                <a:solidFill>
                  <a:srgbClr val="0070C0"/>
                </a:solidFill>
                <a:latin typeface="Poppins Black" panose="00000A00000000000000" pitchFamily="2" charset="0"/>
                <a:cs typeface="Poppins Black" panose="00000A00000000000000" pitchFamily="2" charset="0"/>
              </a:rPr>
              <a:t>methods</a:t>
            </a:r>
            <a:r>
              <a:rPr lang="en-US" sz="3600" dirty="0">
                <a:latin typeface="Poppins Light" panose="00000400000000000000" pitchFamily="2" charset="0"/>
                <a:cs typeface="Poppins Light" panose="00000400000000000000" pitchFamily="2" charset="0"/>
              </a:rPr>
              <a:t> available in literature.</a:t>
            </a: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6</a:t>
            </a:fld>
            <a:endParaRPr lang="pt-BR" b="1" dirty="0">
              <a:solidFill>
                <a:prstClr val="black"/>
              </a:solidFill>
              <a:latin typeface="Franklin Gothic Book" panose="020B0503020102020204" pitchFamily="34" charset="0"/>
            </a:endParaRPr>
          </a:p>
        </p:txBody>
      </p:sp>
      <p:sp>
        <p:nvSpPr>
          <p:cNvPr id="7" name="Content Placeholder 2">
            <a:extLst>
              <a:ext uri="{FF2B5EF4-FFF2-40B4-BE49-F238E27FC236}">
                <a16:creationId xmlns:a16="http://schemas.microsoft.com/office/drawing/2014/main" id="{54B438DF-60E1-AF02-8ED7-87F4A5A975A3}"/>
              </a:ext>
            </a:extLst>
          </p:cNvPr>
          <p:cNvSpPr txBox="1">
            <a:spLocks/>
          </p:cNvSpPr>
          <p:nvPr/>
        </p:nvSpPr>
        <p:spPr>
          <a:xfrm>
            <a:off x="6378720" y="3237491"/>
            <a:ext cx="5576984" cy="76020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1066800">
              <a:spcBef>
                <a:spcPct val="0"/>
              </a:spcBef>
              <a:spcAft>
                <a:spcPct val="35000"/>
              </a:spcAft>
              <a:buFont typeface="Arial" panose="020B0604020202020204" pitchFamily="34" charset="0"/>
              <a:buNone/>
            </a:pPr>
            <a:r>
              <a:rPr lang="en-US" sz="2400" dirty="0">
                <a:latin typeface="Poppins Light" panose="00000400000000000000" pitchFamily="2" charset="0"/>
                <a:cs typeface="Poppins Light" panose="00000400000000000000" pitchFamily="2" charset="0"/>
              </a:rPr>
              <a:t>Each one can be better suited for a particular time series application.</a:t>
            </a:r>
            <a:endParaRPr lang="en-US" sz="3200" dirty="0">
              <a:latin typeface="Poppins Light" panose="00000400000000000000" pitchFamily="2" charset="0"/>
              <a:cs typeface="Poppins Light" panose="00000400000000000000" pitchFamily="2" charset="0"/>
            </a:endParaRPr>
          </a:p>
        </p:txBody>
      </p:sp>
      <p:sp>
        <p:nvSpPr>
          <p:cNvPr id="12" name="CaixaDeTexto 11">
            <a:extLst>
              <a:ext uri="{FF2B5EF4-FFF2-40B4-BE49-F238E27FC236}">
                <a16:creationId xmlns:a16="http://schemas.microsoft.com/office/drawing/2014/main" id="{20EC2D1E-9A00-366E-0E54-11F71C048DB1}"/>
              </a:ext>
            </a:extLst>
          </p:cNvPr>
          <p:cNvSpPr txBox="1"/>
          <p:nvPr/>
        </p:nvSpPr>
        <p:spPr>
          <a:xfrm>
            <a:off x="610657" y="6293681"/>
            <a:ext cx="9201557" cy="246221"/>
          </a:xfrm>
          <a:prstGeom prst="rect">
            <a:avLst/>
          </a:prstGeom>
          <a:noFill/>
        </p:spPr>
        <p:txBody>
          <a:bodyPr wrap="square" rtlCol="0">
            <a:spAutoFit/>
          </a:bodyPr>
          <a:lstStyle/>
          <a:p>
            <a:r>
              <a:rPr lang="pt-BR" sz="1000" dirty="0"/>
              <a:t>[2] </a:t>
            </a:r>
            <a:r>
              <a:rPr lang="pt-BR" sz="1000" dirty="0" err="1"/>
              <a:t>Blázquez</a:t>
            </a:r>
            <a:r>
              <a:rPr lang="pt-BR" sz="1000" dirty="0"/>
              <a:t>-García, A., Conde, A., Mori, U., &amp; Lozano, J. A. (2021). A review </a:t>
            </a:r>
            <a:r>
              <a:rPr lang="pt-BR" sz="1000" dirty="0" err="1"/>
              <a:t>on</a:t>
            </a:r>
            <a:r>
              <a:rPr lang="pt-BR" sz="1000" dirty="0"/>
              <a:t> outlier/</a:t>
            </a:r>
            <a:r>
              <a:rPr lang="pt-BR" sz="1000" dirty="0" err="1"/>
              <a:t>anomaly</a:t>
            </a:r>
            <a:r>
              <a:rPr lang="pt-BR" sz="1000" dirty="0"/>
              <a:t> </a:t>
            </a:r>
            <a:r>
              <a:rPr lang="pt-BR" sz="1000" dirty="0" err="1"/>
              <a:t>detection</a:t>
            </a:r>
            <a:r>
              <a:rPr lang="pt-BR" sz="1000" dirty="0"/>
              <a:t> in time series data. ACM </a:t>
            </a:r>
            <a:r>
              <a:rPr lang="pt-BR" sz="1000" dirty="0" err="1"/>
              <a:t>Computing</a:t>
            </a:r>
            <a:r>
              <a:rPr lang="pt-BR" sz="1000" dirty="0"/>
              <a:t> </a:t>
            </a:r>
            <a:r>
              <a:rPr lang="pt-BR" sz="1000" dirty="0" err="1"/>
              <a:t>Surveys</a:t>
            </a:r>
            <a:r>
              <a:rPr lang="pt-BR" sz="1000" dirty="0"/>
              <a:t> (CSUR), 54(3), 1-33.</a:t>
            </a:r>
          </a:p>
        </p:txBody>
      </p:sp>
      <p:grpSp>
        <p:nvGrpSpPr>
          <p:cNvPr id="30" name="Agrupar 29">
            <a:extLst>
              <a:ext uri="{FF2B5EF4-FFF2-40B4-BE49-F238E27FC236}">
                <a16:creationId xmlns:a16="http://schemas.microsoft.com/office/drawing/2014/main" id="{4DA441C5-D3B8-A2AD-B192-E4B5DCA92515}"/>
              </a:ext>
            </a:extLst>
          </p:cNvPr>
          <p:cNvGrpSpPr/>
          <p:nvPr/>
        </p:nvGrpSpPr>
        <p:grpSpPr>
          <a:xfrm>
            <a:off x="610657" y="3073619"/>
            <a:ext cx="5202625" cy="2961401"/>
            <a:chOff x="610657" y="3022858"/>
            <a:chExt cx="5202625" cy="2961401"/>
          </a:xfrm>
        </p:grpSpPr>
        <p:grpSp>
          <p:nvGrpSpPr>
            <p:cNvPr id="28" name="Agrupar 27">
              <a:extLst>
                <a:ext uri="{FF2B5EF4-FFF2-40B4-BE49-F238E27FC236}">
                  <a16:creationId xmlns:a16="http://schemas.microsoft.com/office/drawing/2014/main" id="{792E3A29-54B3-60FF-27F5-CA3B9263361F}"/>
                </a:ext>
              </a:extLst>
            </p:cNvPr>
            <p:cNvGrpSpPr/>
            <p:nvPr/>
          </p:nvGrpSpPr>
          <p:grpSpPr>
            <a:xfrm>
              <a:off x="1934115" y="4492364"/>
              <a:ext cx="2621807" cy="1491895"/>
              <a:chOff x="610657" y="4562184"/>
              <a:chExt cx="2621807" cy="1491895"/>
            </a:xfrm>
          </p:grpSpPr>
          <p:pic>
            <p:nvPicPr>
              <p:cNvPr id="26" name="Imagem 25">
                <a:extLst>
                  <a:ext uri="{FF2B5EF4-FFF2-40B4-BE49-F238E27FC236}">
                    <a16:creationId xmlns:a16="http://schemas.microsoft.com/office/drawing/2014/main" id="{CAE7D793-F650-B46D-AD81-05C94CBED92A}"/>
                  </a:ext>
                </a:extLst>
              </p:cNvPr>
              <p:cNvPicPr>
                <a:picLocks noChangeAspect="1"/>
              </p:cNvPicPr>
              <p:nvPr/>
            </p:nvPicPr>
            <p:blipFill rotWithShape="1">
              <a:blip r:embed="rId3"/>
              <a:srcRect t="49958" r="49606"/>
              <a:stretch/>
            </p:blipFill>
            <p:spPr>
              <a:xfrm>
                <a:off x="610657" y="4562184"/>
                <a:ext cx="2621807" cy="1445003"/>
              </a:xfrm>
              <a:prstGeom prst="rect">
                <a:avLst/>
              </a:prstGeom>
            </p:spPr>
          </p:pic>
          <p:sp>
            <p:nvSpPr>
              <p:cNvPr id="22" name="Content Placeholder 2">
                <a:extLst>
                  <a:ext uri="{FF2B5EF4-FFF2-40B4-BE49-F238E27FC236}">
                    <a16:creationId xmlns:a16="http://schemas.microsoft.com/office/drawing/2014/main" id="{131BE4F0-5580-B5F6-D8B0-12E1114126E6}"/>
                  </a:ext>
                </a:extLst>
              </p:cNvPr>
              <p:cNvSpPr txBox="1">
                <a:spLocks/>
              </p:cNvSpPr>
              <p:nvPr/>
            </p:nvSpPr>
            <p:spPr>
              <a:xfrm>
                <a:off x="745267" y="5738095"/>
                <a:ext cx="2388300" cy="315984"/>
              </a:xfrm>
              <a:prstGeom prst="rect">
                <a:avLst/>
              </a:prstGeom>
              <a:solidFill>
                <a:schemeClr val="bg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066800">
                  <a:spcBef>
                    <a:spcPct val="0"/>
                  </a:spcBef>
                  <a:spcAft>
                    <a:spcPct val="35000"/>
                  </a:spcAft>
                  <a:buNone/>
                </a:pPr>
                <a:r>
                  <a:rPr lang="en-US" sz="1600" b="1" dirty="0">
                    <a:latin typeface="Poppins Light" panose="00000400000000000000" pitchFamily="2" charset="0"/>
                    <a:cs typeface="Poppins Light" panose="00000400000000000000" pitchFamily="2" charset="0"/>
                  </a:rPr>
                  <a:t>Method C</a:t>
                </a:r>
              </a:p>
            </p:txBody>
          </p:sp>
        </p:grpSp>
        <p:grpSp>
          <p:nvGrpSpPr>
            <p:cNvPr id="29" name="Agrupar 28">
              <a:extLst>
                <a:ext uri="{FF2B5EF4-FFF2-40B4-BE49-F238E27FC236}">
                  <a16:creationId xmlns:a16="http://schemas.microsoft.com/office/drawing/2014/main" id="{D68DB07A-E226-5CC1-323F-930472B9295D}"/>
                </a:ext>
              </a:extLst>
            </p:cNvPr>
            <p:cNvGrpSpPr/>
            <p:nvPr/>
          </p:nvGrpSpPr>
          <p:grpSpPr>
            <a:xfrm>
              <a:off x="610657" y="3022858"/>
              <a:ext cx="5202625" cy="1481461"/>
              <a:chOff x="610657" y="3022858"/>
              <a:chExt cx="5202625" cy="1481461"/>
            </a:xfrm>
          </p:grpSpPr>
          <p:pic>
            <p:nvPicPr>
              <p:cNvPr id="19" name="Imagem 18">
                <a:extLst>
                  <a:ext uri="{FF2B5EF4-FFF2-40B4-BE49-F238E27FC236}">
                    <a16:creationId xmlns:a16="http://schemas.microsoft.com/office/drawing/2014/main" id="{333EADA1-C499-1BD1-1F13-3286E0D6DCD3}"/>
                  </a:ext>
                </a:extLst>
              </p:cNvPr>
              <p:cNvPicPr>
                <a:picLocks noChangeAspect="1"/>
              </p:cNvPicPr>
              <p:nvPr/>
            </p:nvPicPr>
            <p:blipFill rotWithShape="1">
              <a:blip r:embed="rId3"/>
              <a:srcRect b="48695"/>
              <a:stretch/>
            </p:blipFill>
            <p:spPr>
              <a:xfrm>
                <a:off x="610657" y="3022858"/>
                <a:ext cx="5202625" cy="1481461"/>
              </a:xfrm>
              <a:prstGeom prst="rect">
                <a:avLst/>
              </a:prstGeom>
            </p:spPr>
          </p:pic>
          <p:sp>
            <p:nvSpPr>
              <p:cNvPr id="21" name="Content Placeholder 2">
                <a:extLst>
                  <a:ext uri="{FF2B5EF4-FFF2-40B4-BE49-F238E27FC236}">
                    <a16:creationId xmlns:a16="http://schemas.microsoft.com/office/drawing/2014/main" id="{00CA61A4-F80B-5F8E-BBFE-4ABF796F8FC1}"/>
                  </a:ext>
                </a:extLst>
              </p:cNvPr>
              <p:cNvSpPr txBox="1">
                <a:spLocks/>
              </p:cNvSpPr>
              <p:nvPr/>
            </p:nvSpPr>
            <p:spPr>
              <a:xfrm>
                <a:off x="3382661" y="4188335"/>
                <a:ext cx="2414085" cy="315984"/>
              </a:xfrm>
              <a:prstGeom prst="rect">
                <a:avLst/>
              </a:prstGeom>
              <a:solidFill>
                <a:schemeClr val="bg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066800">
                  <a:spcBef>
                    <a:spcPct val="0"/>
                  </a:spcBef>
                  <a:spcAft>
                    <a:spcPct val="35000"/>
                  </a:spcAft>
                  <a:buNone/>
                </a:pPr>
                <a:r>
                  <a:rPr lang="en-US" sz="1600" b="1" dirty="0">
                    <a:latin typeface="Poppins Light" panose="00000400000000000000" pitchFamily="2" charset="0"/>
                    <a:cs typeface="Poppins Light" panose="00000400000000000000" pitchFamily="2" charset="0"/>
                  </a:rPr>
                  <a:t>Method B</a:t>
                </a:r>
              </a:p>
            </p:txBody>
          </p:sp>
          <p:sp>
            <p:nvSpPr>
              <p:cNvPr id="24" name="Content Placeholder 2">
                <a:extLst>
                  <a:ext uri="{FF2B5EF4-FFF2-40B4-BE49-F238E27FC236}">
                    <a16:creationId xmlns:a16="http://schemas.microsoft.com/office/drawing/2014/main" id="{DE713779-2598-4E65-AC68-EF5959778A6D}"/>
                  </a:ext>
                </a:extLst>
              </p:cNvPr>
              <p:cNvSpPr txBox="1">
                <a:spLocks/>
              </p:cNvSpPr>
              <p:nvPr/>
            </p:nvSpPr>
            <p:spPr>
              <a:xfrm>
                <a:off x="921366" y="4188335"/>
                <a:ext cx="1987804" cy="315984"/>
              </a:xfrm>
              <a:prstGeom prst="rect">
                <a:avLst/>
              </a:prstGeom>
              <a:solidFill>
                <a:schemeClr val="bg1"/>
              </a:solid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066800">
                  <a:spcBef>
                    <a:spcPct val="0"/>
                  </a:spcBef>
                  <a:spcAft>
                    <a:spcPct val="35000"/>
                  </a:spcAft>
                  <a:buFont typeface="Arial" panose="020B0604020202020204" pitchFamily="34" charset="0"/>
                  <a:buNone/>
                </a:pPr>
                <a:r>
                  <a:rPr lang="en-US" sz="1600" b="1" dirty="0">
                    <a:latin typeface="Poppins Light" panose="00000400000000000000" pitchFamily="2" charset="0"/>
                    <a:cs typeface="Poppins Light" panose="00000400000000000000" pitchFamily="2" charset="0"/>
                  </a:rPr>
                  <a:t>Method A</a:t>
                </a:r>
              </a:p>
            </p:txBody>
          </p:sp>
        </p:grpSp>
      </p:grpSp>
      <p:sp>
        <p:nvSpPr>
          <p:cNvPr id="31" name="Content Placeholder 2">
            <a:extLst>
              <a:ext uri="{FF2B5EF4-FFF2-40B4-BE49-F238E27FC236}">
                <a16:creationId xmlns:a16="http://schemas.microsoft.com/office/drawing/2014/main" id="{C7D549C0-7395-C510-FFF2-1B0BDCA62584}"/>
              </a:ext>
            </a:extLst>
          </p:cNvPr>
          <p:cNvSpPr txBox="1">
            <a:spLocks/>
          </p:cNvSpPr>
          <p:nvPr/>
        </p:nvSpPr>
        <p:spPr>
          <a:xfrm>
            <a:off x="6477849" y="4208796"/>
            <a:ext cx="5485342" cy="1592744"/>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1066800">
              <a:spcBef>
                <a:spcPct val="0"/>
              </a:spcBef>
              <a:spcAft>
                <a:spcPct val="35000"/>
              </a:spcAft>
              <a:buFont typeface="Arial" panose="020B0604020202020204" pitchFamily="34" charset="0"/>
              <a:buNone/>
            </a:pPr>
            <a:r>
              <a:rPr lang="en-US" sz="3600" b="1" dirty="0">
                <a:solidFill>
                  <a:schemeClr val="accent6"/>
                </a:solidFill>
                <a:latin typeface="Poppins Black" panose="00000A00000000000000" pitchFamily="2" charset="0"/>
                <a:cs typeface="Poppins Black" panose="00000A00000000000000" pitchFamily="2" charset="0"/>
              </a:rPr>
              <a:t>Performance evaluation</a:t>
            </a:r>
            <a:r>
              <a:rPr lang="en-US" sz="3600" dirty="0">
                <a:latin typeface="Poppins Light" panose="00000400000000000000" pitchFamily="2" charset="0"/>
                <a:cs typeface="Poppins Light" panose="00000400000000000000" pitchFamily="2" charset="0"/>
              </a:rPr>
              <a:t> is key for method </a:t>
            </a:r>
            <a:r>
              <a:rPr lang="en-US" sz="3600" b="1" dirty="0">
                <a:solidFill>
                  <a:srgbClr val="92D050"/>
                </a:solidFill>
                <a:latin typeface="Poppins Black" panose="00000A00000000000000" pitchFamily="2" charset="0"/>
                <a:cs typeface="Poppins Black" panose="00000A00000000000000" pitchFamily="2" charset="0"/>
              </a:rPr>
              <a:t>selection</a:t>
            </a:r>
            <a:r>
              <a:rPr lang="en-US" sz="3600" dirty="0">
                <a:latin typeface="Poppins Light" panose="00000400000000000000" pitchFamily="2" charset="0"/>
                <a:cs typeface="Poppins Light" panose="00000400000000000000" pitchFamily="2" charset="0"/>
              </a:rPr>
              <a:t>.</a:t>
            </a:r>
          </a:p>
        </p:txBody>
      </p:sp>
    </p:spTree>
    <p:extLst>
      <p:ext uri="{BB962C8B-B14F-4D97-AF65-F5344CB8AC3E}">
        <p14:creationId xmlns:p14="http://schemas.microsoft.com/office/powerpoint/2010/main" val="3542594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AB3E7968-B622-4C30-AECF-6F770A5BB698}"/>
              </a:ext>
            </a:extLst>
          </p:cNvPr>
          <p:cNvSpPr/>
          <p:nvPr/>
        </p:nvSpPr>
        <p:spPr>
          <a:xfrm>
            <a:off x="0" y="2987430"/>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dirty="0">
              <a:solidFill>
                <a:prstClr val="white"/>
              </a:solidFill>
              <a:latin typeface="Calibri" panose="020F0502020204030204"/>
            </a:endParaRPr>
          </a:p>
        </p:txBody>
      </p:sp>
      <p:sp>
        <p:nvSpPr>
          <p:cNvPr id="8" name="Arredondar Retângulo em um Canto Diagonal 7"/>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pt-BR">
              <a:solidFill>
                <a:prstClr val="white"/>
              </a:solidFill>
              <a:latin typeface="Calibri" panose="020F0502020204030204"/>
            </a:endParaRPr>
          </a:p>
        </p:txBody>
      </p:sp>
      <p:sp>
        <p:nvSpPr>
          <p:cNvPr id="11" name="Título 1">
            <a:extLst>
              <a:ext uri="{FF2B5EF4-FFF2-40B4-BE49-F238E27FC236}">
                <a16:creationId xmlns:a16="http://schemas.microsoft.com/office/drawing/2014/main" id="{E4919AD2-0C09-4175-85CB-E5EA485074BD}"/>
              </a:ext>
            </a:extLst>
          </p:cNvPr>
          <p:cNvSpPr txBox="1">
            <a:spLocks/>
          </p:cNvSpPr>
          <p:nvPr/>
        </p:nvSpPr>
        <p:spPr>
          <a:xfrm>
            <a:off x="866530" y="2991028"/>
            <a:ext cx="7821083" cy="64791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pt-BR" sz="3600" dirty="0">
                <a:latin typeface="Poppins ExtraBold" panose="00000900000000000000" pitchFamily="2" charset="0"/>
                <a:cs typeface="Poppins ExtraBold" panose="00000900000000000000" pitchFamily="2" charset="0"/>
              </a:rPr>
              <a:t>II. </a:t>
            </a:r>
            <a:r>
              <a:rPr lang="pt-BR" sz="3600" b="1" dirty="0" err="1">
                <a:latin typeface="Poppins ExtraBold" panose="00000900000000000000" pitchFamily="2" charset="0"/>
                <a:cs typeface="Poppins ExtraBold" panose="00000900000000000000" pitchFamily="2" charset="0"/>
              </a:rPr>
              <a:t>Event</a:t>
            </a:r>
            <a:r>
              <a:rPr lang="pt-BR" sz="3600" b="1" dirty="0">
                <a:latin typeface="Poppins ExtraBold" panose="00000900000000000000" pitchFamily="2" charset="0"/>
                <a:cs typeface="Poppins ExtraBold" panose="00000900000000000000" pitchFamily="2" charset="0"/>
              </a:rPr>
              <a:t> </a:t>
            </a:r>
            <a:r>
              <a:rPr lang="pt-BR" sz="3600" b="1" dirty="0" err="1">
                <a:latin typeface="Poppins ExtraBold" panose="00000900000000000000" pitchFamily="2" charset="0"/>
                <a:cs typeface="Poppins ExtraBold" panose="00000900000000000000" pitchFamily="2" charset="0"/>
              </a:rPr>
              <a:t>detection</a:t>
            </a:r>
            <a:r>
              <a:rPr lang="pt-BR" sz="3600" b="1" dirty="0">
                <a:latin typeface="Poppins ExtraBold" panose="00000900000000000000" pitchFamily="2" charset="0"/>
                <a:cs typeface="Poppins ExtraBold" panose="00000900000000000000" pitchFamily="2" charset="0"/>
              </a:rPr>
              <a:t> </a:t>
            </a:r>
            <a:r>
              <a:rPr lang="pt-BR" sz="3600" b="1" dirty="0" err="1">
                <a:latin typeface="Poppins ExtraBold" panose="00000900000000000000" pitchFamily="2" charset="0"/>
                <a:cs typeface="Poppins ExtraBold" panose="00000900000000000000" pitchFamily="2" charset="0"/>
              </a:rPr>
              <a:t>evaluation</a:t>
            </a:r>
            <a:r>
              <a:rPr lang="pt-BR" sz="3600" b="1" dirty="0">
                <a:latin typeface="Poppins ExtraBold" panose="00000900000000000000" pitchFamily="2" charset="0"/>
                <a:cs typeface="Poppins ExtraBold" panose="00000900000000000000" pitchFamily="2" charset="0"/>
              </a:rPr>
              <a:t> </a:t>
            </a:r>
            <a:r>
              <a:rPr lang="pt-BR" sz="3600" b="1" dirty="0" err="1">
                <a:latin typeface="Poppins ExtraBold" panose="00000900000000000000" pitchFamily="2" charset="0"/>
                <a:cs typeface="Poppins ExtraBold" panose="00000900000000000000" pitchFamily="2" charset="0"/>
              </a:rPr>
              <a:t>metrics</a:t>
            </a:r>
            <a:endParaRPr lang="pt-BR" sz="3600" b="1" dirty="0">
              <a:latin typeface="Poppins ExtraBold" panose="00000900000000000000" pitchFamily="2" charset="0"/>
              <a:cs typeface="Poppins ExtraBold" panose="00000900000000000000" pitchFamily="2" charset="0"/>
            </a:endParaRPr>
          </a:p>
        </p:txBody>
      </p:sp>
      <p:sp>
        <p:nvSpPr>
          <p:cNvPr id="5" name="Espaço Reservado para Número de Slide 4"/>
          <p:cNvSpPr>
            <a:spLocks noGrp="1"/>
          </p:cNvSpPr>
          <p:nvPr>
            <p:ph type="sldNum" sz="quarter" idx="12"/>
          </p:nvPr>
        </p:nvSpPr>
        <p:spPr>
          <a:xfrm>
            <a:off x="7981950" y="6562092"/>
            <a:ext cx="2057400" cy="365125"/>
          </a:xfrm>
        </p:spPr>
        <p:txBody>
          <a:bodyPr/>
          <a:lstStyle/>
          <a:p>
            <a:pPr>
              <a:defRPr/>
            </a:pPr>
            <a:fld id="{AA9E46FB-94D2-4B5B-B54C-9A9F300F7F7A}" type="slidenum">
              <a:rPr lang="pt-BR" b="1">
                <a:solidFill>
                  <a:prstClr val="black"/>
                </a:solidFill>
                <a:latin typeface="Franklin Gothic Book" panose="020B0503020102020204" pitchFamily="34" charset="0"/>
              </a:rPr>
              <a:pPr>
                <a:defRPr/>
              </a:pPr>
              <a:t>7</a:t>
            </a:fld>
            <a:endParaRPr lang="pt-BR" b="1" dirty="0">
              <a:solidFill>
                <a:prstClr val="black"/>
              </a:solidFill>
              <a:latin typeface="Franklin Gothic Book" panose="020B0503020102020204" pitchFamily="34" charset="0"/>
            </a:endParaRPr>
          </a:p>
        </p:txBody>
      </p:sp>
    </p:spTree>
    <p:extLst>
      <p:ext uri="{BB962C8B-B14F-4D97-AF65-F5344CB8AC3E}">
        <p14:creationId xmlns:p14="http://schemas.microsoft.com/office/powerpoint/2010/main" val="405453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8</a:t>
            </a:fld>
            <a:endParaRPr lang="pt-BR" b="1" dirty="0">
              <a:solidFill>
                <a:schemeClr val="tx1"/>
              </a:solidFill>
              <a:latin typeface="Franklin Gothic Book" panose="020B0503020102020204" pitchFamily="34" charset="0"/>
            </a:endParaRPr>
          </a:p>
        </p:txBody>
      </p:sp>
      <p:sp>
        <p:nvSpPr>
          <p:cNvPr id="7" name="CaixaDeTexto 6">
            <a:extLst>
              <a:ext uri="{FF2B5EF4-FFF2-40B4-BE49-F238E27FC236}">
                <a16:creationId xmlns:a16="http://schemas.microsoft.com/office/drawing/2014/main" id="{85B41EF4-8FCE-4766-BB6E-2DE90C0F399A}"/>
              </a:ext>
            </a:extLst>
          </p:cNvPr>
          <p:cNvSpPr txBox="1"/>
          <p:nvPr/>
        </p:nvSpPr>
        <p:spPr>
          <a:xfrm>
            <a:off x="626137" y="1002490"/>
            <a:ext cx="11132109" cy="928075"/>
          </a:xfrm>
          <a:prstGeom prst="rect">
            <a:avLst/>
          </a:prstGeom>
          <a:noFill/>
        </p:spPr>
        <p:txBody>
          <a:bodyPr wrap="square">
            <a:spAutoFit/>
          </a:bodyPr>
          <a:lstStyle/>
          <a:p>
            <a:pPr marL="342900" indent="-342900" algn="just">
              <a:lnSpc>
                <a:spcPct val="150000"/>
              </a:lnSpc>
              <a:buFont typeface="Arial" panose="020B0604020202020204" pitchFamily="34" charset="0"/>
              <a:buChar char="•"/>
              <a:defRPr/>
            </a:pPr>
            <a:r>
              <a:rPr lang="en-US" dirty="0">
                <a:latin typeface="Poppins Light" panose="00000400000000000000" pitchFamily="2" charset="0"/>
                <a:cs typeface="Poppins Light" panose="00000400000000000000" pitchFamily="2" charset="0"/>
              </a:rPr>
              <a:t>Event detection can be considered a (special kind of) </a:t>
            </a:r>
            <a:r>
              <a:rPr lang="en-US" sz="1900" b="1" dirty="0">
                <a:latin typeface="Poppins ExtraBold" panose="00000900000000000000" pitchFamily="2" charset="0"/>
                <a:cs typeface="Poppins ExtraBold" panose="00000900000000000000" pitchFamily="2" charset="0"/>
              </a:rPr>
              <a:t>binary classification problem</a:t>
            </a:r>
            <a:r>
              <a:rPr lang="en-US" dirty="0">
                <a:latin typeface="Poppins Light" panose="00000400000000000000" pitchFamily="2" charset="0"/>
                <a:cs typeface="Poppins Light" panose="00000400000000000000" pitchFamily="2" charset="0"/>
              </a:rPr>
              <a:t>.</a:t>
            </a:r>
          </a:p>
          <a:p>
            <a:pPr marL="342900" indent="-342900" algn="just">
              <a:lnSpc>
                <a:spcPct val="150000"/>
              </a:lnSpc>
              <a:buFont typeface="Arial" panose="020B0604020202020204" pitchFamily="34" charset="0"/>
              <a:buChar char="•"/>
              <a:defRPr/>
            </a:pPr>
            <a:r>
              <a:rPr lang="en-US" sz="1900" b="1" dirty="0">
                <a:latin typeface="Poppins ExtraBold" panose="00000900000000000000" pitchFamily="2" charset="0"/>
                <a:cs typeface="Poppins ExtraBold" panose="00000900000000000000" pitchFamily="2" charset="0"/>
              </a:rPr>
              <a:t>Traditional classification scoring metrics</a:t>
            </a:r>
            <a:r>
              <a:rPr lang="en-US" dirty="0">
                <a:latin typeface="Poppins Light" panose="00000400000000000000" pitchFamily="2" charset="0"/>
                <a:cs typeface="Poppins Light" panose="00000400000000000000" pitchFamily="2" charset="0"/>
              </a:rPr>
              <a:t> are generally used for performance evaluation.</a:t>
            </a: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0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3000" b="1" dirty="0">
                <a:latin typeface="Poppins SemiBold" panose="00000700000000000000" pitchFamily="2" charset="0"/>
                <a:cs typeface="Poppins SemiBold" panose="00000700000000000000" pitchFamily="2" charset="0"/>
              </a:rPr>
              <a:t>II. Traditional classification metrics</a:t>
            </a:r>
          </a:p>
        </p:txBody>
      </p:sp>
      <p:sp>
        <p:nvSpPr>
          <p:cNvPr id="62" name="CaixaDeTexto 61">
            <a:extLst>
              <a:ext uri="{FF2B5EF4-FFF2-40B4-BE49-F238E27FC236}">
                <a16:creationId xmlns:a16="http://schemas.microsoft.com/office/drawing/2014/main" id="{6FE1B419-511B-B311-0301-26FE3D5EBF6B}"/>
              </a:ext>
            </a:extLst>
          </p:cNvPr>
          <p:cNvSpPr txBox="1"/>
          <p:nvPr/>
        </p:nvSpPr>
        <p:spPr>
          <a:xfrm>
            <a:off x="610657" y="6293681"/>
            <a:ext cx="9201557" cy="246221"/>
          </a:xfrm>
          <a:prstGeom prst="rect">
            <a:avLst/>
          </a:prstGeom>
          <a:noFill/>
        </p:spPr>
        <p:txBody>
          <a:bodyPr wrap="square" rtlCol="0">
            <a:spAutoFit/>
          </a:bodyPr>
          <a:lstStyle/>
          <a:p>
            <a:r>
              <a:rPr lang="pt-BR" sz="1000" dirty="0"/>
              <a:t>[3] </a:t>
            </a:r>
            <a:r>
              <a:rPr lang="en-US" sz="1000" dirty="0" err="1"/>
              <a:t>Tatbul</a:t>
            </a:r>
            <a:r>
              <a:rPr lang="en-US" sz="1000" dirty="0"/>
              <a:t>, N., Lee, T. J., </a:t>
            </a:r>
            <a:r>
              <a:rPr lang="en-US" sz="1000" dirty="0" err="1"/>
              <a:t>Zdonik</a:t>
            </a:r>
            <a:r>
              <a:rPr lang="en-US" sz="1000" dirty="0"/>
              <a:t>, S., </a:t>
            </a:r>
            <a:r>
              <a:rPr lang="en-US" sz="1000" dirty="0" err="1"/>
              <a:t>Alam</a:t>
            </a:r>
            <a:r>
              <a:rPr lang="en-US" sz="1000" dirty="0"/>
              <a:t>, M., &amp; </a:t>
            </a:r>
            <a:r>
              <a:rPr lang="en-US" sz="1000" dirty="0" err="1"/>
              <a:t>Gottschlich</a:t>
            </a:r>
            <a:r>
              <a:rPr lang="en-US" sz="1000" dirty="0"/>
              <a:t>, J. (2018). Precision and recall for time series. Advances in neural information processing systems, 31.</a:t>
            </a:r>
            <a:endParaRPr lang="pt-BR" sz="1000" dirty="0"/>
          </a:p>
        </p:txBody>
      </p:sp>
      <p:graphicFrame>
        <p:nvGraphicFramePr>
          <p:cNvPr id="65" name="Tabela 5">
            <a:extLst>
              <a:ext uri="{FF2B5EF4-FFF2-40B4-BE49-F238E27FC236}">
                <a16:creationId xmlns:a16="http://schemas.microsoft.com/office/drawing/2014/main" id="{CA21AAEF-A5B2-45DD-DE63-2BA3C2767E2A}"/>
              </a:ext>
            </a:extLst>
          </p:cNvPr>
          <p:cNvGraphicFramePr>
            <a:graphicFrameLocks noGrp="1"/>
          </p:cNvGraphicFramePr>
          <p:nvPr>
            <p:extLst>
              <p:ext uri="{D42A27DB-BD31-4B8C-83A1-F6EECF244321}">
                <p14:modId xmlns:p14="http://schemas.microsoft.com/office/powerpoint/2010/main" val="3602334054"/>
              </p:ext>
            </p:extLst>
          </p:nvPr>
        </p:nvGraphicFramePr>
        <p:xfrm>
          <a:off x="445056" y="2992471"/>
          <a:ext cx="4843329" cy="2194560"/>
        </p:xfrm>
        <a:graphic>
          <a:graphicData uri="http://schemas.openxmlformats.org/drawingml/2006/table">
            <a:tbl>
              <a:tblPr>
                <a:tableStyleId>{9D7B26C5-4107-4FEC-AEDC-1716B250A1EF}</a:tableStyleId>
              </a:tblPr>
              <a:tblGrid>
                <a:gridCol w="1208968">
                  <a:extLst>
                    <a:ext uri="{9D8B030D-6E8A-4147-A177-3AD203B41FA5}">
                      <a16:colId xmlns:a16="http://schemas.microsoft.com/office/drawing/2014/main" val="3156827522"/>
                    </a:ext>
                  </a:extLst>
                </a:gridCol>
                <a:gridCol w="1208968">
                  <a:extLst>
                    <a:ext uri="{9D8B030D-6E8A-4147-A177-3AD203B41FA5}">
                      <a16:colId xmlns:a16="http://schemas.microsoft.com/office/drawing/2014/main" val="3084481422"/>
                    </a:ext>
                  </a:extLst>
                </a:gridCol>
                <a:gridCol w="1208968">
                  <a:extLst>
                    <a:ext uri="{9D8B030D-6E8A-4147-A177-3AD203B41FA5}">
                      <a16:colId xmlns:a16="http://schemas.microsoft.com/office/drawing/2014/main" val="1559440073"/>
                    </a:ext>
                  </a:extLst>
                </a:gridCol>
                <a:gridCol w="1216425">
                  <a:extLst>
                    <a:ext uri="{9D8B030D-6E8A-4147-A177-3AD203B41FA5}">
                      <a16:colId xmlns:a16="http://schemas.microsoft.com/office/drawing/2014/main" val="3176140485"/>
                    </a:ext>
                  </a:extLst>
                </a:gridCol>
              </a:tblGrid>
              <a:tr h="0">
                <a:tc>
                  <a:txBody>
                    <a:bodyPr/>
                    <a:lstStyle/>
                    <a:p>
                      <a:pPr algn="ctr"/>
                      <a:endParaRPr lang="pt-BR" sz="2400" dirty="0">
                        <a:latin typeface="Poppins Light" panose="00000400000000000000" pitchFamily="2" charset="0"/>
                        <a:cs typeface="Poppins Light" panose="00000400000000000000" pitchFamily="2" charset="0"/>
                      </a:endParaRPr>
                    </a:p>
                  </a:txBody>
                  <a:tcPr anchor="ctr">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c>
                  <a:txBody>
                    <a:bodyPr/>
                    <a:lstStyle/>
                    <a:p>
                      <a:pPr algn="ctr"/>
                      <a:endParaRPr lang="pt-BR" sz="2400" dirty="0">
                        <a:latin typeface="Poppins Light" panose="00000400000000000000" pitchFamily="2" charset="0"/>
                        <a:cs typeface="Poppins Light" panose="00000400000000000000"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c gridSpan="2">
                  <a:txBody>
                    <a:bodyPr/>
                    <a:lstStyle/>
                    <a:p>
                      <a:pPr algn="ctr"/>
                      <a:r>
                        <a:rPr lang="pt-BR" sz="2400" b="1" dirty="0" err="1">
                          <a:latin typeface="Poppins Light" panose="00000400000000000000" pitchFamily="2" charset="0"/>
                          <a:cs typeface="Poppins Light" panose="00000400000000000000" pitchFamily="2" charset="0"/>
                        </a:rPr>
                        <a:t>Detected</a:t>
                      </a:r>
                      <a:r>
                        <a:rPr lang="pt-BR" sz="2400" b="1" dirty="0">
                          <a:latin typeface="Poppins Light" panose="00000400000000000000" pitchFamily="2" charset="0"/>
                          <a:cs typeface="Poppins Light" panose="00000400000000000000" pitchFamily="2" charset="0"/>
                        </a:rPr>
                        <a:t> </a:t>
                      </a:r>
                      <a:r>
                        <a:rPr lang="pt-BR" sz="2400" b="1" dirty="0" err="1">
                          <a:latin typeface="Poppins Light" panose="00000400000000000000" pitchFamily="2" charset="0"/>
                          <a:cs typeface="Poppins Light" panose="00000400000000000000" pitchFamily="2" charset="0"/>
                        </a:rPr>
                        <a:t>events</a:t>
                      </a:r>
                      <a:endParaRPr lang="pt-BR" sz="2400" b="1" dirty="0">
                        <a:latin typeface="Poppins Light" panose="00000400000000000000" pitchFamily="2" charset="0"/>
                        <a:cs typeface="Poppins Light" panose="00000400000000000000"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c hMerge="1">
                  <a:txBody>
                    <a:bodyPr/>
                    <a:lstStyle/>
                    <a:p>
                      <a:pPr algn="ctr"/>
                      <a:endParaRPr lang="pt-B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3523103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400" dirty="0">
                        <a:latin typeface="Poppins Light" panose="00000400000000000000" pitchFamily="2" charset="0"/>
                        <a:cs typeface="Poppins Light" panose="00000400000000000000" pitchFamily="2" charset="0"/>
                      </a:endParaRPr>
                    </a:p>
                  </a:txBody>
                  <a:tcPr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400" dirty="0">
                        <a:latin typeface="Poppins Light" panose="00000400000000000000" pitchFamily="2" charset="0"/>
                        <a:cs typeface="Poppins Light" panose="00000400000000000000"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a:r>
                        <a:rPr lang="pt-BR" sz="2400" b="1" dirty="0">
                          <a:latin typeface="Poppins Light" panose="00000400000000000000" pitchFamily="2" charset="0"/>
                          <a:cs typeface="Poppins Light" panose="00000400000000000000" pitchFamily="2" charset="0"/>
                        </a:rPr>
                        <a:t>TRUE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a:r>
                        <a:rPr lang="pt-BR" sz="2400" b="1" dirty="0">
                          <a:latin typeface="Poppins Light" panose="00000400000000000000" pitchFamily="2" charset="0"/>
                          <a:cs typeface="Poppins Light" panose="00000400000000000000" pitchFamily="2" charset="0"/>
                        </a:rPr>
                        <a:t>FALSE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4330897"/>
                  </a:ext>
                </a:extLst>
              </a:tr>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err="1">
                          <a:latin typeface="Poppins Light" panose="00000400000000000000" pitchFamily="2" charset="0"/>
                          <a:cs typeface="Poppins Light" panose="00000400000000000000" pitchFamily="2" charset="0"/>
                        </a:rPr>
                        <a:t>Actual</a:t>
                      </a:r>
                      <a:r>
                        <a:rPr lang="pt-BR" sz="2400" b="1" dirty="0">
                          <a:latin typeface="Poppins Light" panose="00000400000000000000" pitchFamily="2" charset="0"/>
                          <a:cs typeface="Poppins Light" panose="00000400000000000000" pitchFamily="2" charset="0"/>
                        </a:rPr>
                        <a:t> </a:t>
                      </a:r>
                      <a:r>
                        <a:rPr lang="pt-BR" sz="2400" b="1" dirty="0" err="1">
                          <a:latin typeface="Poppins Light" panose="00000400000000000000" pitchFamily="2" charset="0"/>
                          <a:cs typeface="Poppins Light" panose="00000400000000000000" pitchFamily="2" charset="0"/>
                        </a:rPr>
                        <a:t>events</a:t>
                      </a:r>
                      <a:endParaRPr lang="pt-BR" sz="2400" b="1" dirty="0">
                        <a:latin typeface="Poppins Light" panose="00000400000000000000" pitchFamily="2" charset="0"/>
                        <a:cs typeface="Poppins Light" panose="00000400000000000000" pitchFamily="2" charset="0"/>
                      </a:endParaRPr>
                    </a:p>
                  </a:txBody>
                  <a:tcPr anchor="ctr">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tcPr>
                </a:tc>
                <a:tc>
                  <a:txBody>
                    <a:bodyPr/>
                    <a:lstStyle/>
                    <a:p>
                      <a:pPr algn="ctr"/>
                      <a:r>
                        <a:rPr lang="pt-BR" sz="2400" b="1" dirty="0">
                          <a:latin typeface="Poppins Light" panose="00000400000000000000" pitchFamily="2" charset="0"/>
                          <a:cs typeface="Poppins Light" panose="00000400000000000000" pitchFamily="2" charset="0"/>
                        </a:rPr>
                        <a:t>TRUE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pt-BR" sz="2400" dirty="0">
                          <a:latin typeface="Poppins Light" panose="00000400000000000000" pitchFamily="2" charset="0"/>
                          <a:cs typeface="Poppins Light" panose="00000400000000000000" pitchFamily="2" charset="0"/>
                        </a:rPr>
                        <a:t>TP</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pt-BR" sz="2400" dirty="0">
                          <a:latin typeface="Poppins Light" panose="00000400000000000000" pitchFamily="2" charset="0"/>
                          <a:cs typeface="Poppins Light" panose="00000400000000000000" pitchFamily="2" charset="0"/>
                        </a:rPr>
                        <a:t>FN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052729"/>
                  </a:ext>
                </a:extLst>
              </a:tr>
              <a:tr h="0">
                <a:tc vMerge="1">
                  <a:txBody>
                    <a:bodyPr/>
                    <a:lstStyle/>
                    <a:p>
                      <a:pPr algn="ctr"/>
                      <a:endParaRPr lang="pt-BR" sz="1800" dirty="0"/>
                    </a:p>
                  </a:txBody>
                  <a:tcPr anchor="ctr">
                    <a:lnR w="12700" cap="flat" cmpd="sng" algn="ctr">
                      <a:solidFill>
                        <a:schemeClr val="tx1"/>
                      </a:solidFill>
                      <a:prstDash val="solid"/>
                      <a:round/>
                      <a:headEnd type="none" w="med" len="med"/>
                      <a:tailEnd type="none" w="med" len="med"/>
                    </a:lnR>
                  </a:tcPr>
                </a:tc>
                <a:tc>
                  <a:txBody>
                    <a:bodyPr/>
                    <a:lstStyle/>
                    <a:p>
                      <a:pPr algn="ctr"/>
                      <a:r>
                        <a:rPr lang="pt-BR" sz="2400" b="1" dirty="0">
                          <a:latin typeface="Poppins Light" panose="00000400000000000000" pitchFamily="2" charset="0"/>
                          <a:cs typeface="Poppins Light" panose="00000400000000000000" pitchFamily="2" charset="0"/>
                        </a:rPr>
                        <a:t>FALSE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pt-BR" sz="2400" dirty="0">
                          <a:latin typeface="Poppins Light" panose="00000400000000000000" pitchFamily="2" charset="0"/>
                          <a:cs typeface="Poppins Light" panose="00000400000000000000" pitchFamily="2" charset="0"/>
                        </a:rPr>
                        <a:t>FP</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pt-BR" sz="2400" dirty="0">
                          <a:latin typeface="Poppins Light" panose="00000400000000000000" pitchFamily="2" charset="0"/>
                          <a:cs typeface="Poppins Light" panose="00000400000000000000" pitchFamily="2" charset="0"/>
                        </a:rPr>
                        <a:t>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471883984"/>
                  </a:ext>
                </a:extLst>
              </a:tr>
            </a:tbl>
          </a:graphicData>
        </a:graphic>
      </p:graphicFrame>
      <p:sp>
        <p:nvSpPr>
          <p:cNvPr id="66" name="CaixaDeTexto 65">
            <a:extLst>
              <a:ext uri="{FF2B5EF4-FFF2-40B4-BE49-F238E27FC236}">
                <a16:creationId xmlns:a16="http://schemas.microsoft.com/office/drawing/2014/main" id="{B302A8B6-EDD2-D5C7-6E0A-0F2F82619A3F}"/>
              </a:ext>
            </a:extLst>
          </p:cNvPr>
          <p:cNvSpPr txBox="1"/>
          <p:nvPr/>
        </p:nvSpPr>
        <p:spPr>
          <a:xfrm>
            <a:off x="5622555" y="3471946"/>
            <a:ext cx="6135691" cy="1715085"/>
          </a:xfrm>
          <a:prstGeom prst="rect">
            <a:avLst/>
          </a:prstGeom>
          <a:noFill/>
        </p:spPr>
        <p:txBody>
          <a:bodyPr wrap="square">
            <a:spAutoFit/>
          </a:bodyPr>
          <a:lstStyle/>
          <a:p>
            <a:pPr marL="342900" indent="-342900" algn="just">
              <a:lnSpc>
                <a:spcPct val="150000"/>
              </a:lnSpc>
              <a:buFont typeface="Arial" panose="020B0604020202020204" pitchFamily="34" charset="0"/>
              <a:buChar char="•"/>
              <a:defRPr/>
            </a:pPr>
            <a:r>
              <a:rPr lang="en-US" b="1" dirty="0">
                <a:latin typeface="Poppins Light" panose="00000400000000000000" pitchFamily="2" charset="0"/>
                <a:cs typeface="Poppins Light" panose="00000400000000000000" pitchFamily="2" charset="0"/>
              </a:rPr>
              <a:t>TP (true positive): </a:t>
            </a:r>
            <a:r>
              <a:rPr lang="en-US" dirty="0">
                <a:latin typeface="Poppins Light" panose="00000400000000000000" pitchFamily="2" charset="0"/>
                <a:cs typeface="Poppins Light" panose="00000400000000000000" pitchFamily="2" charset="0"/>
              </a:rPr>
              <a:t>exact match in event detection</a:t>
            </a:r>
          </a:p>
          <a:p>
            <a:pPr marL="342900" indent="-342900" algn="just">
              <a:lnSpc>
                <a:spcPct val="150000"/>
              </a:lnSpc>
              <a:buFont typeface="Arial" panose="020B0604020202020204" pitchFamily="34" charset="0"/>
              <a:buChar char="•"/>
              <a:defRPr/>
            </a:pPr>
            <a:r>
              <a:rPr lang="en-US" b="1" dirty="0">
                <a:latin typeface="Poppins Light" panose="00000400000000000000" pitchFamily="2" charset="0"/>
                <a:cs typeface="Poppins Light" panose="00000400000000000000" pitchFamily="2" charset="0"/>
              </a:rPr>
              <a:t>FP (false positive):</a:t>
            </a:r>
            <a:r>
              <a:rPr lang="en-US" dirty="0">
                <a:latin typeface="Poppins Light" panose="00000400000000000000" pitchFamily="2" charset="0"/>
                <a:cs typeface="Poppins Light" panose="00000400000000000000" pitchFamily="2" charset="0"/>
              </a:rPr>
              <a:t> false alarm</a:t>
            </a:r>
          </a:p>
          <a:p>
            <a:pPr marL="342900" indent="-342900" algn="just">
              <a:lnSpc>
                <a:spcPct val="150000"/>
              </a:lnSpc>
              <a:buFont typeface="Arial" panose="020B0604020202020204" pitchFamily="34" charset="0"/>
              <a:buChar char="•"/>
              <a:defRPr/>
            </a:pPr>
            <a:r>
              <a:rPr lang="en-US" b="1" dirty="0">
                <a:latin typeface="Poppins Light" panose="00000400000000000000" pitchFamily="2" charset="0"/>
                <a:cs typeface="Poppins Light" panose="00000400000000000000" pitchFamily="2" charset="0"/>
              </a:rPr>
              <a:t>FN (false negative)</a:t>
            </a:r>
            <a:r>
              <a:rPr lang="en-US" dirty="0">
                <a:latin typeface="Poppins Light" panose="00000400000000000000" pitchFamily="2" charset="0"/>
                <a:cs typeface="Poppins Light" panose="00000400000000000000" pitchFamily="2" charset="0"/>
              </a:rPr>
              <a:t>: undetected event</a:t>
            </a:r>
          </a:p>
          <a:p>
            <a:pPr marL="342900" indent="-342900" algn="just">
              <a:lnSpc>
                <a:spcPct val="150000"/>
              </a:lnSpc>
              <a:buFont typeface="Arial" panose="020B0604020202020204" pitchFamily="34" charset="0"/>
              <a:buChar char="•"/>
              <a:defRPr/>
            </a:pPr>
            <a:r>
              <a:rPr lang="en-US" b="1" dirty="0">
                <a:latin typeface="Poppins Light" panose="00000400000000000000" pitchFamily="2" charset="0"/>
                <a:cs typeface="Poppins Light" panose="00000400000000000000" pitchFamily="2" charset="0"/>
              </a:rPr>
              <a:t>TN (true negative):</a:t>
            </a:r>
            <a:r>
              <a:rPr lang="en-US" dirty="0">
                <a:latin typeface="Poppins Light" panose="00000400000000000000" pitchFamily="2" charset="0"/>
                <a:cs typeface="Poppins Light" panose="00000400000000000000" pitchFamily="2" charset="0"/>
              </a:rPr>
              <a:t> no event, no detection</a:t>
            </a:r>
          </a:p>
        </p:txBody>
      </p:sp>
    </p:spTree>
    <p:extLst>
      <p:ext uri="{BB962C8B-B14F-4D97-AF65-F5344CB8AC3E}">
        <p14:creationId xmlns:p14="http://schemas.microsoft.com/office/powerpoint/2010/main" val="61038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de cantos arredondados 4">
            <a:extLst>
              <a:ext uri="{FF2B5EF4-FFF2-40B4-BE49-F238E27FC236}">
                <a16:creationId xmlns:a16="http://schemas.microsoft.com/office/drawing/2014/main" id="{E226116E-204A-4AF9-BAA4-58503E930B27}"/>
              </a:ext>
            </a:extLst>
          </p:cNvPr>
          <p:cNvSpPr/>
          <p:nvPr/>
        </p:nvSpPr>
        <p:spPr>
          <a:xfrm>
            <a:off x="0" y="213"/>
            <a:ext cx="12192000" cy="65151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latin typeface="Calibri" panose="020F0502020204030204"/>
            </a:endParaRPr>
          </a:p>
        </p:txBody>
      </p:sp>
      <p:sp>
        <p:nvSpPr>
          <p:cNvPr id="12" name="Arredondar Retângulo em um Canto Diagonal 7">
            <a:extLst>
              <a:ext uri="{FF2B5EF4-FFF2-40B4-BE49-F238E27FC236}">
                <a16:creationId xmlns:a16="http://schemas.microsoft.com/office/drawing/2014/main" id="{C894212A-4CB2-48BD-B738-D7F054844C5F}"/>
              </a:ext>
            </a:extLst>
          </p:cNvPr>
          <p:cNvSpPr/>
          <p:nvPr/>
        </p:nvSpPr>
        <p:spPr>
          <a:xfrm flipH="1">
            <a:off x="0" y="6583680"/>
            <a:ext cx="12192000" cy="274320"/>
          </a:xfrm>
          <a:prstGeom prst="rtTriangl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latin typeface="Calibri" panose="020F0502020204030204"/>
            </a:endParaRPr>
          </a:p>
        </p:txBody>
      </p:sp>
      <p:sp>
        <p:nvSpPr>
          <p:cNvPr id="5" name="Espaço Reservado para Número de Slide 4"/>
          <p:cNvSpPr>
            <a:spLocks noGrp="1"/>
          </p:cNvSpPr>
          <p:nvPr>
            <p:ph type="sldNum" sz="quarter" idx="12"/>
          </p:nvPr>
        </p:nvSpPr>
        <p:spPr>
          <a:xfrm>
            <a:off x="7981950" y="6550662"/>
            <a:ext cx="2057400" cy="365125"/>
          </a:xfrm>
        </p:spPr>
        <p:txBody>
          <a:bodyPr/>
          <a:lstStyle/>
          <a:p>
            <a:fld id="{AA9E46FB-94D2-4B5B-B54C-9A9F300F7F7A}" type="slidenum">
              <a:rPr lang="pt-BR" b="1" smtClean="0">
                <a:solidFill>
                  <a:schemeClr val="tx1"/>
                </a:solidFill>
                <a:latin typeface="Franklin Gothic Book" panose="020B0503020102020204" pitchFamily="34" charset="0"/>
              </a:rPr>
              <a:t>9</a:t>
            </a:fld>
            <a:endParaRPr lang="pt-BR" b="1" dirty="0">
              <a:solidFill>
                <a:schemeClr val="tx1"/>
              </a:solidFill>
              <a:latin typeface="Franklin Gothic Book" panose="020B0503020102020204" pitchFamily="34" charset="0"/>
            </a:endParaRPr>
          </a:p>
        </p:txBody>
      </p:sp>
      <p:sp>
        <p:nvSpPr>
          <p:cNvPr id="10" name="Título 1">
            <a:extLst>
              <a:ext uri="{FF2B5EF4-FFF2-40B4-BE49-F238E27FC236}">
                <a16:creationId xmlns:a16="http://schemas.microsoft.com/office/drawing/2014/main" id="{793225F8-65C1-4E6A-B066-20F661C6A5F9}"/>
              </a:ext>
            </a:extLst>
          </p:cNvPr>
          <p:cNvSpPr txBox="1">
            <a:spLocks/>
          </p:cNvSpPr>
          <p:nvPr/>
        </p:nvSpPr>
        <p:spPr>
          <a:xfrm>
            <a:off x="633439" y="1402"/>
            <a:ext cx="10787935" cy="650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3000" b="1" dirty="0">
                <a:latin typeface="Poppins SemiBold" panose="00000700000000000000" pitchFamily="2" charset="0"/>
                <a:cs typeface="Poppins SemiBold" panose="00000700000000000000" pitchFamily="2" charset="0"/>
              </a:rPr>
              <a:t>II. Traditional classification metrics</a:t>
            </a:r>
          </a:p>
        </p:txBody>
      </p:sp>
      <p:grpSp>
        <p:nvGrpSpPr>
          <p:cNvPr id="2" name="Agrupar 1">
            <a:extLst>
              <a:ext uri="{FF2B5EF4-FFF2-40B4-BE49-F238E27FC236}">
                <a16:creationId xmlns:a16="http://schemas.microsoft.com/office/drawing/2014/main" id="{B8B8D221-1BE6-F792-797E-C1696F02796B}"/>
              </a:ext>
            </a:extLst>
          </p:cNvPr>
          <p:cNvGrpSpPr/>
          <p:nvPr/>
        </p:nvGrpSpPr>
        <p:grpSpPr>
          <a:xfrm>
            <a:off x="854410" y="2317475"/>
            <a:ext cx="9956802" cy="3496849"/>
            <a:chOff x="854410" y="2317475"/>
            <a:chExt cx="9956802" cy="3496849"/>
          </a:xfrm>
        </p:grpSpPr>
        <p:grpSp>
          <p:nvGrpSpPr>
            <p:cNvPr id="3" name="Agrupar 2">
              <a:extLst>
                <a:ext uri="{FF2B5EF4-FFF2-40B4-BE49-F238E27FC236}">
                  <a16:creationId xmlns:a16="http://schemas.microsoft.com/office/drawing/2014/main" id="{7A52BD32-078C-D733-F350-66AC8B10FAF2}"/>
                </a:ext>
              </a:extLst>
            </p:cNvPr>
            <p:cNvGrpSpPr/>
            <p:nvPr/>
          </p:nvGrpSpPr>
          <p:grpSpPr>
            <a:xfrm>
              <a:off x="854410" y="2317475"/>
              <a:ext cx="9956802" cy="3496849"/>
              <a:chOff x="1104720" y="-67848"/>
              <a:chExt cx="9956802" cy="3496849"/>
            </a:xfrm>
          </p:grpSpPr>
          <p:pic>
            <p:nvPicPr>
              <p:cNvPr id="6" name="Imagem 5">
                <a:extLst>
                  <a:ext uri="{FF2B5EF4-FFF2-40B4-BE49-F238E27FC236}">
                    <a16:creationId xmlns:a16="http://schemas.microsoft.com/office/drawing/2014/main" id="{2324DC4A-8FA9-8B25-9D10-60564F37979C}"/>
                  </a:ext>
                </a:extLst>
              </p:cNvPr>
              <p:cNvPicPr>
                <a:picLocks noChangeAspect="1"/>
              </p:cNvPicPr>
              <p:nvPr/>
            </p:nvPicPr>
            <p:blipFill rotWithShape="1">
              <a:blip r:embed="rId3">
                <a:clrChange>
                  <a:clrFrom>
                    <a:srgbClr val="FFFFFF"/>
                  </a:clrFrom>
                  <a:clrTo>
                    <a:srgbClr val="FFFFFF">
                      <a:alpha val="0"/>
                    </a:srgbClr>
                  </a:clrTo>
                </a:clrChange>
                <a:grayscl/>
              </a:blip>
              <a:srcRect r="14604" b="7805"/>
              <a:stretch/>
            </p:blipFill>
            <p:spPr>
              <a:xfrm>
                <a:off x="1104720" y="1029980"/>
                <a:ext cx="9956802" cy="2399021"/>
              </a:xfrm>
              <a:prstGeom prst="rect">
                <a:avLst/>
              </a:prstGeom>
            </p:spPr>
          </p:pic>
          <p:sp>
            <p:nvSpPr>
              <p:cNvPr id="8" name="Fluxograma: Decisão 7">
                <a:extLst>
                  <a:ext uri="{FF2B5EF4-FFF2-40B4-BE49-F238E27FC236}">
                    <a16:creationId xmlns:a16="http://schemas.microsoft.com/office/drawing/2014/main" id="{689D6832-676D-4721-B819-B454C8A1D1F7}"/>
                  </a:ext>
                </a:extLst>
              </p:cNvPr>
              <p:cNvSpPr/>
              <p:nvPr/>
            </p:nvSpPr>
            <p:spPr>
              <a:xfrm>
                <a:off x="5454946" y="1029385"/>
                <a:ext cx="360000" cy="360000"/>
              </a:xfrm>
              <a:prstGeom prst="flowChartDecision">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lipse 10">
                <a:extLst>
                  <a:ext uri="{FF2B5EF4-FFF2-40B4-BE49-F238E27FC236}">
                    <a16:creationId xmlns:a16="http://schemas.microsoft.com/office/drawing/2014/main" id="{61D05D1F-3F2C-EF59-F8DE-130F94D23E66}"/>
                  </a:ext>
                </a:extLst>
              </p:cNvPr>
              <p:cNvSpPr/>
              <p:nvPr/>
            </p:nvSpPr>
            <p:spPr>
              <a:xfrm>
                <a:off x="5531914" y="1113166"/>
                <a:ext cx="216000" cy="216000"/>
              </a:xfrm>
              <a:prstGeom prst="ellipse">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pt-BR" dirty="0"/>
              </a:p>
            </p:txBody>
          </p:sp>
          <p:cxnSp>
            <p:nvCxnSpPr>
              <p:cNvPr id="13" name="Conector reto 12">
                <a:extLst>
                  <a:ext uri="{FF2B5EF4-FFF2-40B4-BE49-F238E27FC236}">
                    <a16:creationId xmlns:a16="http://schemas.microsoft.com/office/drawing/2014/main" id="{C71B9CB2-A5F9-7154-5D26-E4F34A524345}"/>
                  </a:ext>
                </a:extLst>
              </p:cNvPr>
              <p:cNvCxnSpPr>
                <a:cxnSpLocks/>
                <a:stCxn id="11" idx="4"/>
              </p:cNvCxnSpPr>
              <p:nvPr/>
            </p:nvCxnSpPr>
            <p:spPr>
              <a:xfrm flipH="1">
                <a:off x="5634946" y="1329166"/>
                <a:ext cx="0" cy="1944000"/>
              </a:xfrm>
              <a:prstGeom prst="line">
                <a:avLst/>
              </a:prstGeom>
              <a:ln w="127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14" name="Elipse 13">
                <a:extLst>
                  <a:ext uri="{FF2B5EF4-FFF2-40B4-BE49-F238E27FC236}">
                    <a16:creationId xmlns:a16="http://schemas.microsoft.com/office/drawing/2014/main" id="{526ABE80-F335-DEAC-DBAE-441193CA6543}"/>
                  </a:ext>
                </a:extLst>
              </p:cNvPr>
              <p:cNvSpPr/>
              <p:nvPr/>
            </p:nvSpPr>
            <p:spPr>
              <a:xfrm>
                <a:off x="7389507" y="2845134"/>
                <a:ext cx="216000" cy="216000"/>
              </a:xfrm>
              <a:prstGeom prst="ellipse">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54CF2A73-FAA5-3CB8-941B-5670E69EFCD4}"/>
                  </a:ext>
                </a:extLst>
              </p:cNvPr>
              <p:cNvSpPr/>
              <p:nvPr/>
            </p:nvSpPr>
            <p:spPr>
              <a:xfrm>
                <a:off x="9689796" y="2993899"/>
                <a:ext cx="216000" cy="216000"/>
              </a:xfrm>
              <a:prstGeom prst="ellipse">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pt-BR"/>
              </a:p>
            </p:txBody>
          </p:sp>
          <p:cxnSp>
            <p:nvCxnSpPr>
              <p:cNvPr id="16" name="Conector reto 15">
                <a:extLst>
                  <a:ext uri="{FF2B5EF4-FFF2-40B4-BE49-F238E27FC236}">
                    <a16:creationId xmlns:a16="http://schemas.microsoft.com/office/drawing/2014/main" id="{2BE57302-C0C7-15D0-E86A-C13D2DE3CC87}"/>
                  </a:ext>
                </a:extLst>
              </p:cNvPr>
              <p:cNvCxnSpPr>
                <a:cxnSpLocks/>
                <a:endCxn id="15" idx="4"/>
              </p:cNvCxnSpPr>
              <p:nvPr/>
            </p:nvCxnSpPr>
            <p:spPr>
              <a:xfrm flipV="1">
                <a:off x="9797796" y="3209898"/>
                <a:ext cx="0" cy="108000"/>
              </a:xfrm>
              <a:prstGeom prst="line">
                <a:avLst/>
              </a:prstGeom>
              <a:ln w="127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17" name="Conector reto 16">
                <a:extLst>
                  <a:ext uri="{FF2B5EF4-FFF2-40B4-BE49-F238E27FC236}">
                    <a16:creationId xmlns:a16="http://schemas.microsoft.com/office/drawing/2014/main" id="{1405304F-122F-DA02-D9D9-E177D64CA5D5}"/>
                  </a:ext>
                </a:extLst>
              </p:cNvPr>
              <p:cNvCxnSpPr>
                <a:cxnSpLocks/>
                <a:endCxn id="14" idx="4"/>
              </p:cNvCxnSpPr>
              <p:nvPr/>
            </p:nvCxnSpPr>
            <p:spPr>
              <a:xfrm flipV="1">
                <a:off x="7497507" y="3061133"/>
                <a:ext cx="0" cy="252000"/>
              </a:xfrm>
              <a:prstGeom prst="line">
                <a:avLst/>
              </a:prstGeom>
              <a:ln w="127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18" name="Fluxograma: Decisão 17">
                <a:extLst>
                  <a:ext uri="{FF2B5EF4-FFF2-40B4-BE49-F238E27FC236}">
                    <a16:creationId xmlns:a16="http://schemas.microsoft.com/office/drawing/2014/main" id="{382D515B-52A8-B376-6270-5FA1B4457B22}"/>
                  </a:ext>
                </a:extLst>
              </p:cNvPr>
              <p:cNvSpPr/>
              <p:nvPr/>
            </p:nvSpPr>
            <p:spPr>
              <a:xfrm>
                <a:off x="9137130" y="2892047"/>
                <a:ext cx="360000" cy="360000"/>
              </a:xfrm>
              <a:prstGeom prst="flowChartDecision">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 name="Conector reto 18">
                <a:extLst>
                  <a:ext uri="{FF2B5EF4-FFF2-40B4-BE49-F238E27FC236}">
                    <a16:creationId xmlns:a16="http://schemas.microsoft.com/office/drawing/2014/main" id="{FAD6ED18-8181-A431-5E25-AA79A1219F2F}"/>
                  </a:ext>
                </a:extLst>
              </p:cNvPr>
              <p:cNvCxnSpPr>
                <a:cxnSpLocks/>
              </p:cNvCxnSpPr>
              <p:nvPr/>
            </p:nvCxnSpPr>
            <p:spPr>
              <a:xfrm flipH="1">
                <a:off x="9324499" y="3209898"/>
                <a:ext cx="236" cy="180000"/>
              </a:xfrm>
              <a:prstGeom prst="line">
                <a:avLst/>
              </a:prstGeom>
              <a:ln w="19050">
                <a:solidFill>
                  <a:srgbClr val="00B050"/>
                </a:solidFill>
                <a:prstDash val="lgDash"/>
              </a:ln>
            </p:spPr>
            <p:style>
              <a:lnRef idx="1">
                <a:schemeClr val="dk1"/>
              </a:lnRef>
              <a:fillRef idx="0">
                <a:schemeClr val="dk1"/>
              </a:fillRef>
              <a:effectRef idx="0">
                <a:schemeClr val="dk1"/>
              </a:effectRef>
              <a:fontRef idx="minor">
                <a:schemeClr val="tx1"/>
              </a:fontRef>
            </p:style>
          </p:cxnSp>
          <p:sp>
            <p:nvSpPr>
              <p:cNvPr id="20" name="Elipse 19">
                <a:extLst>
                  <a:ext uri="{FF2B5EF4-FFF2-40B4-BE49-F238E27FC236}">
                    <a16:creationId xmlns:a16="http://schemas.microsoft.com/office/drawing/2014/main" id="{8D3E7768-6D29-53AE-02E2-3F678FE795C5}"/>
                  </a:ext>
                </a:extLst>
              </p:cNvPr>
              <p:cNvSpPr/>
              <p:nvPr/>
            </p:nvSpPr>
            <p:spPr>
              <a:xfrm>
                <a:off x="5175224" y="1088056"/>
                <a:ext cx="216000" cy="216000"/>
              </a:xfrm>
              <a:prstGeom prst="ellipse">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pt-BR"/>
              </a:p>
            </p:txBody>
          </p:sp>
          <p:cxnSp>
            <p:nvCxnSpPr>
              <p:cNvPr id="21" name="Conector reto 20">
                <a:extLst>
                  <a:ext uri="{FF2B5EF4-FFF2-40B4-BE49-F238E27FC236}">
                    <a16:creationId xmlns:a16="http://schemas.microsoft.com/office/drawing/2014/main" id="{B4AC271D-69FC-3C0B-153F-7A318392790A}"/>
                  </a:ext>
                </a:extLst>
              </p:cNvPr>
              <p:cNvCxnSpPr>
                <a:cxnSpLocks/>
                <a:endCxn id="20" idx="4"/>
              </p:cNvCxnSpPr>
              <p:nvPr/>
            </p:nvCxnSpPr>
            <p:spPr>
              <a:xfrm flipV="1">
                <a:off x="5283224" y="1304055"/>
                <a:ext cx="0" cy="2016000"/>
              </a:xfrm>
              <a:prstGeom prst="line">
                <a:avLst/>
              </a:prstGeom>
              <a:ln w="127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2" name="Elipse 21">
                <a:extLst>
                  <a:ext uri="{FF2B5EF4-FFF2-40B4-BE49-F238E27FC236}">
                    <a16:creationId xmlns:a16="http://schemas.microsoft.com/office/drawing/2014/main" id="{9E6AB8EC-4535-1744-37C3-B8537049AE90}"/>
                  </a:ext>
                </a:extLst>
              </p:cNvPr>
              <p:cNvSpPr/>
              <p:nvPr/>
            </p:nvSpPr>
            <p:spPr>
              <a:xfrm>
                <a:off x="1208285" y="354182"/>
                <a:ext cx="216000" cy="216000"/>
              </a:xfrm>
              <a:prstGeom prst="ellipse">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pt-BR"/>
              </a:p>
            </p:txBody>
          </p:sp>
          <p:sp>
            <p:nvSpPr>
              <p:cNvPr id="23" name="CaixaDeTexto 22">
                <a:extLst>
                  <a:ext uri="{FF2B5EF4-FFF2-40B4-BE49-F238E27FC236}">
                    <a16:creationId xmlns:a16="http://schemas.microsoft.com/office/drawing/2014/main" id="{2C7FD52B-0F24-0A5E-07DF-7F126009106F}"/>
                  </a:ext>
                </a:extLst>
              </p:cNvPr>
              <p:cNvSpPr txBox="1"/>
              <p:nvPr/>
            </p:nvSpPr>
            <p:spPr>
              <a:xfrm>
                <a:off x="1487108" y="288244"/>
                <a:ext cx="1977223" cy="369332"/>
              </a:xfrm>
              <a:prstGeom prst="rect">
                <a:avLst/>
              </a:prstGeom>
              <a:noFill/>
            </p:spPr>
            <p:txBody>
              <a:bodyPr wrap="square">
                <a:spAutoFit/>
              </a:bodyPr>
              <a:lstStyle/>
              <a:p>
                <a:r>
                  <a:rPr lang="en-US" sz="1800" dirty="0">
                    <a:latin typeface="Poppins Light" panose="00000400000000000000" pitchFamily="2" charset="0"/>
                    <a:cs typeface="Poppins Light" panose="00000400000000000000" pitchFamily="2" charset="0"/>
                  </a:rPr>
                  <a:t>Event detection</a:t>
                </a:r>
                <a:endParaRPr lang="pt-BR" dirty="0"/>
              </a:p>
            </p:txBody>
          </p:sp>
          <p:sp>
            <p:nvSpPr>
              <p:cNvPr id="24" name="Fluxograma: Decisão 23">
                <a:extLst>
                  <a:ext uri="{FF2B5EF4-FFF2-40B4-BE49-F238E27FC236}">
                    <a16:creationId xmlns:a16="http://schemas.microsoft.com/office/drawing/2014/main" id="{BBA86529-3D5D-D921-BD61-686E57304D52}"/>
                  </a:ext>
                </a:extLst>
              </p:cNvPr>
              <p:cNvSpPr/>
              <p:nvPr/>
            </p:nvSpPr>
            <p:spPr>
              <a:xfrm>
                <a:off x="1136285" y="-67848"/>
                <a:ext cx="360000" cy="360000"/>
              </a:xfrm>
              <a:prstGeom prst="flowChartDecision">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aixaDeTexto 24">
                <a:extLst>
                  <a:ext uri="{FF2B5EF4-FFF2-40B4-BE49-F238E27FC236}">
                    <a16:creationId xmlns:a16="http://schemas.microsoft.com/office/drawing/2014/main" id="{C7C3DF03-01D7-B31F-73D9-D44480AEE534}"/>
                  </a:ext>
                </a:extLst>
              </p:cNvPr>
              <p:cNvSpPr txBox="1"/>
              <p:nvPr/>
            </p:nvSpPr>
            <p:spPr>
              <a:xfrm>
                <a:off x="1487108" y="-40155"/>
                <a:ext cx="1977223" cy="369332"/>
              </a:xfrm>
              <a:prstGeom prst="rect">
                <a:avLst/>
              </a:prstGeom>
              <a:noFill/>
            </p:spPr>
            <p:txBody>
              <a:bodyPr wrap="square">
                <a:spAutoFit/>
              </a:bodyPr>
              <a:lstStyle/>
              <a:p>
                <a:r>
                  <a:rPr lang="en-US" sz="1800" dirty="0">
                    <a:latin typeface="Poppins Light" panose="00000400000000000000" pitchFamily="2" charset="0"/>
                    <a:cs typeface="Poppins Light" panose="00000400000000000000" pitchFamily="2" charset="0"/>
                  </a:rPr>
                  <a:t>Event</a:t>
                </a:r>
                <a:endParaRPr lang="pt-BR" dirty="0"/>
              </a:p>
            </p:txBody>
          </p:sp>
          <p:sp>
            <p:nvSpPr>
              <p:cNvPr id="26" name="CaixaDeTexto 25">
                <a:extLst>
                  <a:ext uri="{FF2B5EF4-FFF2-40B4-BE49-F238E27FC236}">
                    <a16:creationId xmlns:a16="http://schemas.microsoft.com/office/drawing/2014/main" id="{68DC21DE-26A0-7B7F-57D8-03CB524F2918}"/>
                  </a:ext>
                </a:extLst>
              </p:cNvPr>
              <p:cNvSpPr txBox="1"/>
              <p:nvPr/>
            </p:nvSpPr>
            <p:spPr>
              <a:xfrm>
                <a:off x="5427674" y="641867"/>
                <a:ext cx="493594" cy="369332"/>
              </a:xfrm>
              <a:prstGeom prst="rect">
                <a:avLst/>
              </a:prstGeom>
              <a:noFill/>
            </p:spPr>
            <p:txBody>
              <a:bodyPr wrap="square">
                <a:spAutoFit/>
              </a:bodyPr>
              <a:lstStyle/>
              <a:p>
                <a:r>
                  <a:rPr lang="en-US" b="1" dirty="0">
                    <a:solidFill>
                      <a:schemeClr val="accent6"/>
                    </a:solidFill>
                    <a:latin typeface="Poppins Black" panose="00000A00000000000000" pitchFamily="2" charset="0"/>
                    <a:cs typeface="Poppins Black" panose="00000A00000000000000" pitchFamily="2" charset="0"/>
                  </a:rPr>
                  <a:t>TP</a:t>
                </a:r>
                <a:endParaRPr lang="pt-BR" b="1" dirty="0">
                  <a:solidFill>
                    <a:schemeClr val="accent6"/>
                  </a:solidFill>
                  <a:latin typeface="Poppins Black" panose="00000A00000000000000" pitchFamily="2" charset="0"/>
                  <a:cs typeface="Poppins Black" panose="00000A00000000000000" pitchFamily="2" charset="0"/>
                </a:endParaRPr>
              </a:p>
            </p:txBody>
          </p:sp>
          <p:sp>
            <p:nvSpPr>
              <p:cNvPr id="27" name="CaixaDeTexto 26">
                <a:extLst>
                  <a:ext uri="{FF2B5EF4-FFF2-40B4-BE49-F238E27FC236}">
                    <a16:creationId xmlns:a16="http://schemas.microsoft.com/office/drawing/2014/main" id="{1CDF7207-5C78-FFE6-E155-785FB498FC85}"/>
                  </a:ext>
                </a:extLst>
              </p:cNvPr>
              <p:cNvSpPr txBox="1"/>
              <p:nvPr/>
            </p:nvSpPr>
            <p:spPr>
              <a:xfrm>
                <a:off x="7274414" y="2406604"/>
                <a:ext cx="480483" cy="369332"/>
              </a:xfrm>
              <a:prstGeom prst="rect">
                <a:avLst/>
              </a:prstGeom>
              <a:noFill/>
            </p:spPr>
            <p:txBody>
              <a:bodyPr wrap="square">
                <a:spAutoFit/>
              </a:bodyPr>
              <a:lstStyle>
                <a:defPPr>
                  <a:defRPr lang="pt-BR"/>
                </a:defPPr>
                <a:lvl1pPr>
                  <a:defRPr sz="1400" b="1">
                    <a:solidFill>
                      <a:schemeClr val="accent6"/>
                    </a:solidFill>
                    <a:latin typeface="Poppins Black" panose="00000A00000000000000" pitchFamily="2" charset="0"/>
                    <a:cs typeface="Poppins Black" panose="00000A00000000000000" pitchFamily="2" charset="0"/>
                  </a:defRPr>
                </a:lvl1pPr>
              </a:lstStyle>
              <a:p>
                <a:r>
                  <a:rPr lang="en-US" sz="1800" dirty="0">
                    <a:solidFill>
                      <a:srgbClr val="C00000"/>
                    </a:solidFill>
                  </a:rPr>
                  <a:t>FP</a:t>
                </a:r>
                <a:endParaRPr lang="pt-BR" sz="1800" dirty="0">
                  <a:solidFill>
                    <a:srgbClr val="C00000"/>
                  </a:solidFill>
                </a:endParaRPr>
              </a:p>
            </p:txBody>
          </p:sp>
          <p:sp>
            <p:nvSpPr>
              <p:cNvPr id="30" name="CaixaDeTexto 29">
                <a:extLst>
                  <a:ext uri="{FF2B5EF4-FFF2-40B4-BE49-F238E27FC236}">
                    <a16:creationId xmlns:a16="http://schemas.microsoft.com/office/drawing/2014/main" id="{67DA571C-0F2E-DED9-468C-89EC2CB67A1F}"/>
                  </a:ext>
                </a:extLst>
              </p:cNvPr>
              <p:cNvSpPr txBox="1"/>
              <p:nvPr/>
            </p:nvSpPr>
            <p:spPr>
              <a:xfrm>
                <a:off x="3365870" y="1701561"/>
                <a:ext cx="517263" cy="369332"/>
              </a:xfrm>
              <a:prstGeom prst="rect">
                <a:avLst/>
              </a:prstGeom>
              <a:noFill/>
            </p:spPr>
            <p:txBody>
              <a:bodyPr wrap="square">
                <a:spAutoFit/>
              </a:bodyPr>
              <a:lstStyle>
                <a:defPPr>
                  <a:defRPr lang="pt-BR"/>
                </a:defPPr>
                <a:lvl1pPr>
                  <a:defRPr b="1">
                    <a:solidFill>
                      <a:schemeClr val="accent6"/>
                    </a:solidFill>
                    <a:latin typeface="Poppins Black" panose="00000A00000000000000" pitchFamily="2" charset="0"/>
                    <a:cs typeface="Poppins Black" panose="00000A00000000000000" pitchFamily="2" charset="0"/>
                  </a:defRPr>
                </a:lvl1pPr>
              </a:lstStyle>
              <a:p>
                <a:r>
                  <a:rPr lang="en-US" dirty="0"/>
                  <a:t>TN</a:t>
                </a:r>
                <a:endParaRPr lang="pt-BR" dirty="0"/>
              </a:p>
            </p:txBody>
          </p:sp>
          <p:cxnSp>
            <p:nvCxnSpPr>
              <p:cNvPr id="32" name="Conector de Seta Reta 31">
                <a:extLst>
                  <a:ext uri="{FF2B5EF4-FFF2-40B4-BE49-F238E27FC236}">
                    <a16:creationId xmlns:a16="http://schemas.microsoft.com/office/drawing/2014/main" id="{8064A9B6-3512-E78F-D682-6AC7CE7AC187}"/>
                  </a:ext>
                </a:extLst>
              </p:cNvPr>
              <p:cNvCxnSpPr>
                <a:cxnSpLocks/>
                <a:stCxn id="30" idx="0"/>
              </p:cNvCxnSpPr>
              <p:nvPr/>
            </p:nvCxnSpPr>
            <p:spPr>
              <a:xfrm flipH="1" flipV="1">
                <a:off x="3624501" y="1304055"/>
                <a:ext cx="1" cy="39750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 name="Conector reto 3">
              <a:extLst>
                <a:ext uri="{FF2B5EF4-FFF2-40B4-BE49-F238E27FC236}">
                  <a16:creationId xmlns:a16="http://schemas.microsoft.com/office/drawing/2014/main" id="{8C2213EC-8E54-6373-3C1E-AC74168DCEA1}"/>
                </a:ext>
              </a:extLst>
            </p:cNvPr>
            <p:cNvCxnSpPr>
              <a:cxnSpLocks/>
            </p:cNvCxnSpPr>
            <p:nvPr/>
          </p:nvCxnSpPr>
          <p:spPr>
            <a:xfrm flipH="1">
              <a:off x="5387149" y="3756069"/>
              <a:ext cx="236" cy="1944000"/>
            </a:xfrm>
            <a:prstGeom prst="line">
              <a:avLst/>
            </a:prstGeom>
            <a:ln w="19050">
              <a:solidFill>
                <a:srgbClr val="00B050"/>
              </a:solidFill>
              <a:prstDash val="lgDash"/>
            </a:ln>
          </p:spPr>
          <p:style>
            <a:lnRef idx="1">
              <a:schemeClr val="dk1"/>
            </a:lnRef>
            <a:fillRef idx="0">
              <a:schemeClr val="dk1"/>
            </a:fillRef>
            <a:effectRef idx="0">
              <a:schemeClr val="dk1"/>
            </a:effectRef>
            <a:fontRef idx="minor">
              <a:schemeClr val="tx1"/>
            </a:fontRef>
          </p:style>
        </p:cxnSp>
      </p:grpSp>
      <p:sp>
        <p:nvSpPr>
          <p:cNvPr id="37" name="CaixaDeTexto 36">
            <a:extLst>
              <a:ext uri="{FF2B5EF4-FFF2-40B4-BE49-F238E27FC236}">
                <a16:creationId xmlns:a16="http://schemas.microsoft.com/office/drawing/2014/main" id="{C97320F5-41C4-A7C9-DBF5-17C3D784DF35}"/>
              </a:ext>
            </a:extLst>
          </p:cNvPr>
          <p:cNvSpPr txBox="1"/>
          <p:nvPr/>
        </p:nvSpPr>
        <p:spPr>
          <a:xfrm>
            <a:off x="8800268" y="4908038"/>
            <a:ext cx="533104" cy="369332"/>
          </a:xfrm>
          <a:prstGeom prst="rect">
            <a:avLst/>
          </a:prstGeom>
          <a:noFill/>
        </p:spPr>
        <p:txBody>
          <a:bodyPr wrap="square">
            <a:spAutoFit/>
          </a:bodyPr>
          <a:lstStyle>
            <a:defPPr>
              <a:defRPr lang="pt-BR"/>
            </a:defPPr>
            <a:lvl1pPr>
              <a:defRPr sz="1400" b="1">
                <a:solidFill>
                  <a:schemeClr val="accent6"/>
                </a:solidFill>
                <a:latin typeface="Poppins Black" panose="00000A00000000000000" pitchFamily="2" charset="0"/>
                <a:cs typeface="Poppins Black" panose="00000A00000000000000" pitchFamily="2" charset="0"/>
              </a:defRPr>
            </a:lvl1pPr>
          </a:lstStyle>
          <a:p>
            <a:r>
              <a:rPr lang="en-US" sz="1800" dirty="0">
                <a:solidFill>
                  <a:srgbClr val="C00000"/>
                </a:solidFill>
              </a:rPr>
              <a:t>FN</a:t>
            </a:r>
            <a:endParaRPr lang="pt-BR" sz="1800" dirty="0">
              <a:solidFill>
                <a:srgbClr val="C00000"/>
              </a:solidFill>
            </a:endParaRPr>
          </a:p>
        </p:txBody>
      </p:sp>
      <p:sp>
        <p:nvSpPr>
          <p:cNvPr id="42" name="CaixaDeTexto 41">
            <a:extLst>
              <a:ext uri="{FF2B5EF4-FFF2-40B4-BE49-F238E27FC236}">
                <a16:creationId xmlns:a16="http://schemas.microsoft.com/office/drawing/2014/main" id="{CB917EB2-8D8F-CA5B-D9DB-A4C5969892EA}"/>
              </a:ext>
            </a:extLst>
          </p:cNvPr>
          <p:cNvSpPr txBox="1"/>
          <p:nvPr/>
        </p:nvSpPr>
        <p:spPr>
          <a:xfrm>
            <a:off x="4779493" y="3032570"/>
            <a:ext cx="480483" cy="369332"/>
          </a:xfrm>
          <a:prstGeom prst="rect">
            <a:avLst/>
          </a:prstGeom>
          <a:noFill/>
        </p:spPr>
        <p:txBody>
          <a:bodyPr wrap="square">
            <a:spAutoFit/>
          </a:bodyPr>
          <a:lstStyle>
            <a:defPPr>
              <a:defRPr lang="pt-BR"/>
            </a:defPPr>
            <a:lvl1pPr>
              <a:defRPr sz="1400" b="1">
                <a:solidFill>
                  <a:schemeClr val="accent6"/>
                </a:solidFill>
                <a:latin typeface="Poppins Black" panose="00000A00000000000000" pitchFamily="2" charset="0"/>
                <a:cs typeface="Poppins Black" panose="00000A00000000000000" pitchFamily="2" charset="0"/>
              </a:defRPr>
            </a:lvl1pPr>
          </a:lstStyle>
          <a:p>
            <a:r>
              <a:rPr lang="en-US" sz="1800" dirty="0">
                <a:solidFill>
                  <a:srgbClr val="C00000"/>
                </a:solidFill>
              </a:rPr>
              <a:t>FP</a:t>
            </a:r>
            <a:endParaRPr lang="pt-BR" sz="1800" dirty="0">
              <a:solidFill>
                <a:srgbClr val="C00000"/>
              </a:solidFill>
            </a:endParaRPr>
          </a:p>
        </p:txBody>
      </p:sp>
      <p:sp>
        <p:nvSpPr>
          <p:cNvPr id="43" name="CaixaDeTexto 42">
            <a:extLst>
              <a:ext uri="{FF2B5EF4-FFF2-40B4-BE49-F238E27FC236}">
                <a16:creationId xmlns:a16="http://schemas.microsoft.com/office/drawing/2014/main" id="{59DDBE4B-52EB-C08C-D132-46C3067849DA}"/>
              </a:ext>
            </a:extLst>
          </p:cNvPr>
          <p:cNvSpPr txBox="1"/>
          <p:nvPr/>
        </p:nvSpPr>
        <p:spPr>
          <a:xfrm>
            <a:off x="9312068" y="4908037"/>
            <a:ext cx="480483" cy="369332"/>
          </a:xfrm>
          <a:prstGeom prst="rect">
            <a:avLst/>
          </a:prstGeom>
          <a:noFill/>
        </p:spPr>
        <p:txBody>
          <a:bodyPr wrap="square">
            <a:spAutoFit/>
          </a:bodyPr>
          <a:lstStyle>
            <a:defPPr>
              <a:defRPr lang="pt-BR"/>
            </a:defPPr>
            <a:lvl1pPr>
              <a:defRPr sz="1400" b="1">
                <a:solidFill>
                  <a:schemeClr val="accent6"/>
                </a:solidFill>
                <a:latin typeface="Poppins Black" panose="00000A00000000000000" pitchFamily="2" charset="0"/>
                <a:cs typeface="Poppins Black" panose="00000A00000000000000" pitchFamily="2" charset="0"/>
              </a:defRPr>
            </a:lvl1pPr>
          </a:lstStyle>
          <a:p>
            <a:r>
              <a:rPr lang="en-US" sz="1800" dirty="0">
                <a:solidFill>
                  <a:srgbClr val="C00000"/>
                </a:solidFill>
              </a:rPr>
              <a:t>FP</a:t>
            </a:r>
            <a:endParaRPr lang="pt-BR" sz="1800" dirty="0">
              <a:solidFill>
                <a:srgbClr val="C00000"/>
              </a:solidFill>
            </a:endParaRPr>
          </a:p>
        </p:txBody>
      </p:sp>
      <p:sp>
        <p:nvSpPr>
          <p:cNvPr id="45" name="CaixaDeTexto 44">
            <a:extLst>
              <a:ext uri="{FF2B5EF4-FFF2-40B4-BE49-F238E27FC236}">
                <a16:creationId xmlns:a16="http://schemas.microsoft.com/office/drawing/2014/main" id="{B7752DF5-EF3B-B9D8-99F6-23A57F10E729}"/>
              </a:ext>
            </a:extLst>
          </p:cNvPr>
          <p:cNvSpPr txBox="1"/>
          <p:nvPr/>
        </p:nvSpPr>
        <p:spPr>
          <a:xfrm>
            <a:off x="501139" y="4430147"/>
            <a:ext cx="363099" cy="369332"/>
          </a:xfrm>
          <a:prstGeom prst="rect">
            <a:avLst/>
          </a:prstGeom>
          <a:noFill/>
        </p:spPr>
        <p:txBody>
          <a:bodyPr wrap="square">
            <a:spAutoFit/>
          </a:bodyPr>
          <a:lstStyle/>
          <a:p>
            <a:r>
              <a:rPr lang="en-US" sz="1800" dirty="0">
                <a:latin typeface="Poppins Light" panose="00000400000000000000" pitchFamily="2" charset="0"/>
                <a:cs typeface="Poppins Light" panose="00000400000000000000" pitchFamily="2" charset="0"/>
              </a:rPr>
              <a:t>X</a:t>
            </a:r>
            <a:endParaRPr lang="pt-BR" dirty="0"/>
          </a:p>
        </p:txBody>
      </p:sp>
      <p:graphicFrame>
        <p:nvGraphicFramePr>
          <p:cNvPr id="46" name="Tabela 5">
            <a:extLst>
              <a:ext uri="{FF2B5EF4-FFF2-40B4-BE49-F238E27FC236}">
                <a16:creationId xmlns:a16="http://schemas.microsoft.com/office/drawing/2014/main" id="{C50B830D-71CB-9BAD-6ED7-6ED806FE3A85}"/>
              </a:ext>
            </a:extLst>
          </p:cNvPr>
          <p:cNvGraphicFramePr>
            <a:graphicFrameLocks noGrp="1"/>
          </p:cNvGraphicFramePr>
          <p:nvPr>
            <p:extLst>
              <p:ext uri="{D42A27DB-BD31-4B8C-83A1-F6EECF244321}">
                <p14:modId xmlns:p14="http://schemas.microsoft.com/office/powerpoint/2010/main" val="78934066"/>
              </p:ext>
            </p:extLst>
          </p:nvPr>
        </p:nvGraphicFramePr>
        <p:xfrm>
          <a:off x="6556316" y="1358850"/>
          <a:ext cx="4843329" cy="2194560"/>
        </p:xfrm>
        <a:graphic>
          <a:graphicData uri="http://schemas.openxmlformats.org/drawingml/2006/table">
            <a:tbl>
              <a:tblPr>
                <a:tableStyleId>{9D7B26C5-4107-4FEC-AEDC-1716B250A1EF}</a:tableStyleId>
              </a:tblPr>
              <a:tblGrid>
                <a:gridCol w="1208968">
                  <a:extLst>
                    <a:ext uri="{9D8B030D-6E8A-4147-A177-3AD203B41FA5}">
                      <a16:colId xmlns:a16="http://schemas.microsoft.com/office/drawing/2014/main" val="3156827522"/>
                    </a:ext>
                  </a:extLst>
                </a:gridCol>
                <a:gridCol w="1208968">
                  <a:extLst>
                    <a:ext uri="{9D8B030D-6E8A-4147-A177-3AD203B41FA5}">
                      <a16:colId xmlns:a16="http://schemas.microsoft.com/office/drawing/2014/main" val="3084481422"/>
                    </a:ext>
                  </a:extLst>
                </a:gridCol>
                <a:gridCol w="1208968">
                  <a:extLst>
                    <a:ext uri="{9D8B030D-6E8A-4147-A177-3AD203B41FA5}">
                      <a16:colId xmlns:a16="http://schemas.microsoft.com/office/drawing/2014/main" val="1559440073"/>
                    </a:ext>
                  </a:extLst>
                </a:gridCol>
                <a:gridCol w="1216425">
                  <a:extLst>
                    <a:ext uri="{9D8B030D-6E8A-4147-A177-3AD203B41FA5}">
                      <a16:colId xmlns:a16="http://schemas.microsoft.com/office/drawing/2014/main" val="3176140485"/>
                    </a:ext>
                  </a:extLst>
                </a:gridCol>
              </a:tblGrid>
              <a:tr h="0">
                <a:tc>
                  <a:txBody>
                    <a:bodyPr/>
                    <a:lstStyle/>
                    <a:p>
                      <a:pPr algn="ctr"/>
                      <a:endParaRPr lang="pt-BR" sz="2400" dirty="0">
                        <a:latin typeface="Poppins Light" panose="00000400000000000000" pitchFamily="2" charset="0"/>
                        <a:cs typeface="Poppins Light" panose="00000400000000000000" pitchFamily="2" charset="0"/>
                      </a:endParaRPr>
                    </a:p>
                  </a:txBody>
                  <a:tcPr anchor="ctr">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c>
                  <a:txBody>
                    <a:bodyPr/>
                    <a:lstStyle/>
                    <a:p>
                      <a:pPr algn="ctr"/>
                      <a:endParaRPr lang="pt-BR" sz="2400" dirty="0">
                        <a:latin typeface="Poppins Light" panose="00000400000000000000" pitchFamily="2" charset="0"/>
                        <a:cs typeface="Poppins Light" panose="00000400000000000000"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c gridSpan="2">
                  <a:txBody>
                    <a:bodyPr/>
                    <a:lstStyle/>
                    <a:p>
                      <a:pPr algn="ctr"/>
                      <a:r>
                        <a:rPr lang="pt-BR" sz="2400" b="1" dirty="0" err="1">
                          <a:latin typeface="Poppins Light" panose="00000400000000000000" pitchFamily="2" charset="0"/>
                          <a:cs typeface="Poppins Light" panose="00000400000000000000" pitchFamily="2" charset="0"/>
                        </a:rPr>
                        <a:t>Detected</a:t>
                      </a:r>
                      <a:r>
                        <a:rPr lang="pt-BR" sz="2400" b="1" dirty="0">
                          <a:latin typeface="Poppins Light" panose="00000400000000000000" pitchFamily="2" charset="0"/>
                          <a:cs typeface="Poppins Light" panose="00000400000000000000" pitchFamily="2" charset="0"/>
                        </a:rPr>
                        <a:t> </a:t>
                      </a:r>
                      <a:r>
                        <a:rPr lang="pt-BR" sz="2400" b="1" dirty="0" err="1">
                          <a:latin typeface="Poppins Light" panose="00000400000000000000" pitchFamily="2" charset="0"/>
                          <a:cs typeface="Poppins Light" panose="00000400000000000000" pitchFamily="2" charset="0"/>
                        </a:rPr>
                        <a:t>events</a:t>
                      </a:r>
                      <a:endParaRPr lang="pt-BR" sz="2400" b="1" dirty="0">
                        <a:latin typeface="Poppins Light" panose="00000400000000000000" pitchFamily="2" charset="0"/>
                        <a:cs typeface="Poppins Light" panose="00000400000000000000"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tc hMerge="1">
                  <a:txBody>
                    <a:bodyPr/>
                    <a:lstStyle/>
                    <a:p>
                      <a:pPr algn="ctr"/>
                      <a:endParaRPr lang="pt-B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3523103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400" dirty="0">
                        <a:latin typeface="Poppins Light" panose="00000400000000000000" pitchFamily="2" charset="0"/>
                        <a:cs typeface="Poppins Light" panose="00000400000000000000" pitchFamily="2" charset="0"/>
                      </a:endParaRPr>
                    </a:p>
                  </a:txBody>
                  <a:tcPr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2400" dirty="0">
                        <a:latin typeface="Poppins Light" panose="00000400000000000000" pitchFamily="2" charset="0"/>
                        <a:cs typeface="Poppins Light" panose="00000400000000000000"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a:r>
                        <a:rPr lang="pt-BR" sz="2400" b="1" dirty="0">
                          <a:latin typeface="Poppins Light" panose="00000400000000000000" pitchFamily="2" charset="0"/>
                          <a:cs typeface="Poppins Light" panose="00000400000000000000" pitchFamily="2" charset="0"/>
                        </a:rPr>
                        <a:t>TRUE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a:r>
                        <a:rPr lang="pt-BR" sz="2400" b="1" dirty="0">
                          <a:latin typeface="Poppins Light" panose="00000400000000000000" pitchFamily="2" charset="0"/>
                          <a:cs typeface="Poppins Light" panose="00000400000000000000" pitchFamily="2" charset="0"/>
                        </a:rPr>
                        <a:t>FALSE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4330897"/>
                  </a:ext>
                </a:extLst>
              </a:tr>
              <a:tr h="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400" b="1" dirty="0" err="1">
                          <a:latin typeface="Poppins Light" panose="00000400000000000000" pitchFamily="2" charset="0"/>
                          <a:cs typeface="Poppins Light" panose="00000400000000000000" pitchFamily="2" charset="0"/>
                        </a:rPr>
                        <a:t>Actual</a:t>
                      </a:r>
                      <a:r>
                        <a:rPr lang="pt-BR" sz="2400" b="1" dirty="0">
                          <a:latin typeface="Poppins Light" panose="00000400000000000000" pitchFamily="2" charset="0"/>
                          <a:cs typeface="Poppins Light" panose="00000400000000000000" pitchFamily="2" charset="0"/>
                        </a:rPr>
                        <a:t> </a:t>
                      </a:r>
                      <a:r>
                        <a:rPr lang="pt-BR" sz="2400" b="1" dirty="0" err="1">
                          <a:latin typeface="Poppins Light" panose="00000400000000000000" pitchFamily="2" charset="0"/>
                          <a:cs typeface="Poppins Light" panose="00000400000000000000" pitchFamily="2" charset="0"/>
                        </a:rPr>
                        <a:t>events</a:t>
                      </a:r>
                      <a:endParaRPr lang="pt-BR" sz="2400" b="1" dirty="0">
                        <a:latin typeface="Poppins Light" panose="00000400000000000000" pitchFamily="2" charset="0"/>
                        <a:cs typeface="Poppins Light" panose="00000400000000000000" pitchFamily="2" charset="0"/>
                      </a:endParaRPr>
                    </a:p>
                  </a:txBody>
                  <a:tcPr anchor="ctr">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tcPr>
                </a:tc>
                <a:tc>
                  <a:txBody>
                    <a:bodyPr/>
                    <a:lstStyle/>
                    <a:p>
                      <a:pPr algn="ctr"/>
                      <a:r>
                        <a:rPr lang="pt-BR" sz="2400" b="1" dirty="0">
                          <a:latin typeface="Poppins Light" panose="00000400000000000000" pitchFamily="2" charset="0"/>
                          <a:cs typeface="Poppins Light" panose="00000400000000000000" pitchFamily="2" charset="0"/>
                        </a:rPr>
                        <a:t>TRUE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pt-BR" sz="2400" dirty="0">
                          <a:latin typeface="Poppins Light" panose="00000400000000000000" pitchFamily="2" charset="0"/>
                          <a:cs typeface="Poppins Light" panose="00000400000000000000" pitchFamily="2" charset="0"/>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pt-BR" sz="2400" dirty="0">
                          <a:latin typeface="Poppins Light" panose="00000400000000000000" pitchFamily="2" charset="0"/>
                          <a:cs typeface="Poppins Light" panose="00000400000000000000" pitchFamily="2"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7052729"/>
                  </a:ext>
                </a:extLst>
              </a:tr>
              <a:tr h="0">
                <a:tc vMerge="1">
                  <a:txBody>
                    <a:bodyPr/>
                    <a:lstStyle/>
                    <a:p>
                      <a:pPr algn="ctr"/>
                      <a:endParaRPr lang="pt-BR" sz="1800" dirty="0"/>
                    </a:p>
                  </a:txBody>
                  <a:tcPr anchor="ctr">
                    <a:lnR w="12700" cap="flat" cmpd="sng" algn="ctr">
                      <a:solidFill>
                        <a:schemeClr val="tx1"/>
                      </a:solidFill>
                      <a:prstDash val="solid"/>
                      <a:round/>
                      <a:headEnd type="none" w="med" len="med"/>
                      <a:tailEnd type="none" w="med" len="med"/>
                    </a:lnR>
                  </a:tcPr>
                </a:tc>
                <a:tc>
                  <a:txBody>
                    <a:bodyPr/>
                    <a:lstStyle/>
                    <a:p>
                      <a:pPr algn="ctr"/>
                      <a:r>
                        <a:rPr lang="pt-BR" sz="2400" b="1" dirty="0">
                          <a:latin typeface="Poppins Light" panose="00000400000000000000" pitchFamily="2" charset="0"/>
                          <a:cs typeface="Poppins Light" panose="00000400000000000000" pitchFamily="2" charset="0"/>
                        </a:rPr>
                        <a:t>FALSE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pt-BR" sz="2400" dirty="0">
                          <a:latin typeface="Poppins Light" panose="00000400000000000000" pitchFamily="2" charset="0"/>
                          <a:cs typeface="Poppins Light" panose="00000400000000000000" pitchFamily="2" charset="0"/>
                        </a:rPr>
                        <a:t>3</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pt-BR" sz="2400" dirty="0">
                          <a:latin typeface="Poppins Light" panose="00000400000000000000" pitchFamily="2" charset="0"/>
                          <a:cs typeface="Poppins Light" panose="00000400000000000000" pitchFamily="2" charset="0"/>
                        </a:rPr>
                        <a:t>|X|-5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471883984"/>
                  </a:ext>
                </a:extLst>
              </a:tr>
            </a:tbl>
          </a:graphicData>
        </a:graphic>
      </p:graphicFrame>
    </p:spTree>
    <p:extLst>
      <p:ext uri="{BB962C8B-B14F-4D97-AF65-F5344CB8AC3E}">
        <p14:creationId xmlns:p14="http://schemas.microsoft.com/office/powerpoint/2010/main" val="2985594151"/>
      </p:ext>
    </p:extLst>
  </p:cSld>
  <p:clrMapOvr>
    <a:masterClrMapping/>
  </p:clrMapOvr>
</p:sld>
</file>

<file path=ppt/theme/theme1.xml><?xml version="1.0" encoding="utf-8"?>
<a:theme xmlns:a="http://schemas.openxmlformats.org/drawingml/2006/main" name="6_Design padrão">
  <a:themeElements>
    <a:clrScheme name="Sky">
      <a:dk1>
        <a:sysClr val="windowText" lastClr="000000"/>
      </a:dk1>
      <a:lt1>
        <a:sysClr val="window" lastClr="FFFFFF"/>
      </a:lt1>
      <a:dk2>
        <a:srgbClr val="1782BF"/>
      </a:dk2>
      <a:lt2>
        <a:srgbClr val="62BCE9"/>
      </a:lt2>
      <a:accent1>
        <a:srgbClr val="073779"/>
      </a:accent1>
      <a:accent2>
        <a:srgbClr val="8FD9FB"/>
      </a:accent2>
      <a:accent3>
        <a:srgbClr val="FFCC00"/>
      </a:accent3>
      <a:accent4>
        <a:srgbClr val="EB6615"/>
      </a:accent4>
      <a:accent5>
        <a:srgbClr val="C76402"/>
      </a:accent5>
      <a:accent6>
        <a:srgbClr val="B523B4"/>
      </a:accent6>
      <a:hlink>
        <a:srgbClr val="FFDE26"/>
      </a:hlink>
      <a:folHlink>
        <a:srgbClr val="DEBE00"/>
      </a:folHlink>
    </a:clrScheme>
    <a:fontScheme name="Design padrão">
      <a:majorFont>
        <a:latin typeface="Times New Roman"/>
        <a:ea typeface=""/>
        <a:cs typeface=""/>
      </a:majorFont>
      <a:minorFont>
        <a:latin typeface="Courier New"/>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pt-BR"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pt-BR" sz="1800" b="1" i="0" u="none" strike="noStrike" cap="none" normalizeH="0" baseline="0" smtClean="0">
            <a:ln>
              <a:noFill/>
            </a:ln>
            <a:solidFill>
              <a:schemeClr val="tx1"/>
            </a:solidFill>
            <a:effectLst/>
            <a:latin typeface="Arial" charset="0"/>
          </a:defRPr>
        </a:defPPr>
      </a:lstStyle>
    </a:lnDef>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sign padrão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7_Design padrão">
  <a:themeElements>
    <a:clrScheme name="Sky">
      <a:dk1>
        <a:sysClr val="windowText" lastClr="000000"/>
      </a:dk1>
      <a:lt1>
        <a:sysClr val="window" lastClr="FFFFFF"/>
      </a:lt1>
      <a:dk2>
        <a:srgbClr val="1782BF"/>
      </a:dk2>
      <a:lt2>
        <a:srgbClr val="62BCE9"/>
      </a:lt2>
      <a:accent1>
        <a:srgbClr val="073779"/>
      </a:accent1>
      <a:accent2>
        <a:srgbClr val="8FD9FB"/>
      </a:accent2>
      <a:accent3>
        <a:srgbClr val="FFCC00"/>
      </a:accent3>
      <a:accent4>
        <a:srgbClr val="EB6615"/>
      </a:accent4>
      <a:accent5>
        <a:srgbClr val="C76402"/>
      </a:accent5>
      <a:accent6>
        <a:srgbClr val="B523B4"/>
      </a:accent6>
      <a:hlink>
        <a:srgbClr val="FFDE26"/>
      </a:hlink>
      <a:folHlink>
        <a:srgbClr val="DEBE00"/>
      </a:folHlink>
    </a:clrScheme>
    <a:fontScheme name="Design padrão">
      <a:majorFont>
        <a:latin typeface="Times New Roman"/>
        <a:ea typeface=""/>
        <a:cs typeface=""/>
      </a:majorFont>
      <a:minorFont>
        <a:latin typeface="Courier New"/>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pt-BR"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pt-BR" sz="1800" b="1" i="0" u="none" strike="noStrike" cap="none" normalizeH="0" baseline="0" smtClean="0">
            <a:ln>
              <a:noFill/>
            </a:ln>
            <a:solidFill>
              <a:schemeClr val="tx1"/>
            </a:solidFill>
            <a:effectLst/>
            <a:latin typeface="Arial" charset="0"/>
          </a:defRPr>
        </a:defPPr>
      </a:lstStyle>
    </a:lnDef>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sign padrão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12888</TotalTime>
  <Words>9042</Words>
  <Application>Microsoft Office PowerPoint</Application>
  <PresentationFormat>Widescreen</PresentationFormat>
  <Paragraphs>1033</Paragraphs>
  <Slides>42</Slides>
  <Notes>42</Notes>
  <HiddenSlides>6</HiddenSlides>
  <MMClips>0</MMClips>
  <ScaleCrop>false</ScaleCrop>
  <HeadingPairs>
    <vt:vector size="6" baseType="variant">
      <vt:variant>
        <vt:lpstr>Fontes usadas</vt:lpstr>
      </vt:variant>
      <vt:variant>
        <vt:i4>21</vt:i4>
      </vt:variant>
      <vt:variant>
        <vt:lpstr>Tema</vt:lpstr>
      </vt:variant>
      <vt:variant>
        <vt:i4>3</vt:i4>
      </vt:variant>
      <vt:variant>
        <vt:lpstr>Títulos de slides</vt:lpstr>
      </vt:variant>
      <vt:variant>
        <vt:i4>42</vt:i4>
      </vt:variant>
    </vt:vector>
  </HeadingPairs>
  <TitlesOfParts>
    <vt:vector size="66" baseType="lpstr">
      <vt:lpstr>Arial</vt:lpstr>
      <vt:lpstr>Arial Narrow</vt:lpstr>
      <vt:lpstr>Calibri</vt:lpstr>
      <vt:lpstr>Calibri Light</vt:lpstr>
      <vt:lpstr>Cambria Math</vt:lpstr>
      <vt:lpstr>Eras Demi ITC</vt:lpstr>
      <vt:lpstr>Eras Light ITC</vt:lpstr>
      <vt:lpstr>Franklin Gothic Book</vt:lpstr>
      <vt:lpstr>Poppins</vt:lpstr>
      <vt:lpstr>Poppins Black</vt:lpstr>
      <vt:lpstr>Poppins Bold</vt:lpstr>
      <vt:lpstr>Poppins ExtraBold</vt:lpstr>
      <vt:lpstr>Poppins ExtraLight</vt:lpstr>
      <vt:lpstr>Poppins Light</vt:lpstr>
      <vt:lpstr>Poppins Medium</vt:lpstr>
      <vt:lpstr>Poppins SemiBold</vt:lpstr>
      <vt:lpstr>Poppins Thin</vt:lpstr>
      <vt:lpstr>Roboto</vt:lpstr>
      <vt:lpstr>Times New Roman</vt:lpstr>
      <vt:lpstr>Verdana</vt:lpstr>
      <vt:lpstr>Wingdings</vt:lpstr>
      <vt:lpstr>6_Design padrão</vt:lpstr>
      <vt:lpstr>7_Design padrão</vt:lpstr>
      <vt:lpstr>Tema do Office</vt:lpstr>
      <vt:lpstr>SoftED   Metrics for soft evaluation of  event detection performance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SoftED   Metrics for soft evaluation of  event detection performance</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Rebecca Salles</dc:creator>
  <cp:lastModifiedBy>Rebecca Salles</cp:lastModifiedBy>
  <cp:revision>822</cp:revision>
  <cp:lastPrinted>2019-02-05T23:05:15Z</cp:lastPrinted>
  <dcterms:created xsi:type="dcterms:W3CDTF">2014-08-14T23:30:27Z</dcterms:created>
  <dcterms:modified xsi:type="dcterms:W3CDTF">2022-12-23T18:18:49Z</dcterms:modified>
</cp:coreProperties>
</file>